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61" r:id="rId4"/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8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9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0796539-stock-photo-school-supp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327341" cy="6858000"/>
          </a:xfrm>
          <a:prstGeom prst="rect">
            <a:avLst/>
          </a:prstGeom>
        </p:spPr>
      </p:pic>
      <p:pic>
        <p:nvPicPr>
          <p:cNvPr id="3" name="Рисунок 4" descr="orig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CFE"/>
              </a:clrFrom>
              <a:clrTo>
                <a:srgbClr val="FE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0"/>
            <a:ext cx="3097213" cy="248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859340"/>
            <a:ext cx="6318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Ну-ка проверь, дружок,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готов начать урок?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ль на месте,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ль в порядке-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Ручка, книжка и тетрадка?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ли правильно сидят?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ль внимательно глядят?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Тут затеи и задачи,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Игры, шутки – все для вас!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Пожелаю всем удачи.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работу, в добрый час!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1520" y="260648"/>
            <a:ext cx="82098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прямоугольник, у которого все стороны являются равными.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5656" y="3068960"/>
            <a:ext cx="2303462" cy="2449512"/>
            <a:chOff x="703" y="1933"/>
            <a:chExt cx="1451" cy="1543"/>
          </a:xfrm>
          <a:solidFill>
            <a:srgbClr val="FFFF00"/>
          </a:solidFill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703" y="1933"/>
              <a:ext cx="1451" cy="127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384" y="3294"/>
              <a:ext cx="181" cy="1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cs typeface="Times New Roman"/>
                </a:rPr>
                <a:t>а</a:t>
              </a: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067944" y="3717032"/>
            <a:ext cx="3889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</a:rPr>
              <a:t>Р = 4 · а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ish-wallpaper-backgrounds-for-powerpo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179512" y="188640"/>
            <a:ext cx="8640960" cy="6264696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05273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Древнем Китае квадрат считался символом совершенства и миропорядка. Символ «квадрат в круге» расшифровывает устройство нашего мира как вечное единство, взаимосвязь Земли и космоса.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Историческая справка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5" descr="talisman_17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124744"/>
            <a:ext cx="4262586" cy="4262586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5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ish-wallpaper-backgrounds-for-powerpo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179512" y="188640"/>
            <a:ext cx="8640960" cy="6264696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05273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Индии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перекрещенный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квадрат является символом земли. Он свидетельствует о том что понятие «четыре стороны света» связывались с понятиями «четыре страны света» или «четыре области земли».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Историческая справка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3" descr="0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96752"/>
            <a:ext cx="6947478" cy="429565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5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Физкультминутка</a:t>
            </a:r>
            <a:endParaRPr lang="ru-RU" sz="60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tumblr_lbpymsOAHX1qarjfpo1_50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861048"/>
            <a:ext cx="8025680" cy="160513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hool-background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7101408"/>
          </a:xfrm>
          <a:prstGeom prst="rect">
            <a:avLst/>
          </a:prstGeom>
        </p:spPr>
      </p:pic>
      <p:pic>
        <p:nvPicPr>
          <p:cNvPr id="5" name="Рисунок 4" descr="kolokol_chik_kachaetsy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-459432"/>
            <a:ext cx="2971800" cy="32766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3000" y="1329734"/>
            <a:ext cx="9001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22.11.2019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Классная работа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ish-wallpaper-backgrounds-for-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933056"/>
            <a:ext cx="6993213" cy="262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48190"/>
            <a:ext cx="8640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Станция</a:t>
            </a:r>
            <a:r>
              <a:rPr kumimoji="0" lang="ru-RU" sz="5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«Давайте познакомимся!»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poboi.com-19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356" y="0"/>
            <a:ext cx="929635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542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Станция №2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«Собери рюкзак»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x10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930853"/>
            <a:ext cx="4536504" cy="4927147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125113" cy="924475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Прямоугольник</a:t>
            </a:r>
            <a:endParaRPr lang="ru-RU" sz="80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 descr="kvadrat-i-pryamougolni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3140968"/>
            <a:ext cx="5147494" cy="343852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32656"/>
            <a:ext cx="871296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Прямоугольник</a:t>
            </a:r>
            <a:r>
              <a:rPr lang="ru-RU" sz="4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четырехугольник, у которого все углы являются прямыми.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4653136"/>
            <a:ext cx="38877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</a:rPr>
              <a:t>Вершины:</a:t>
            </a:r>
          </a:p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</a:rPr>
              <a:t>Стороны:</a:t>
            </a:r>
            <a:endParaRPr lang="en-US" sz="3200" b="1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</a:rPr>
              <a:t>Углы: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gel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124744"/>
            <a:ext cx="4824536" cy="361840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1472681"/>
            <a:ext cx="3955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660232" y="1510627"/>
            <a:ext cx="467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588224" y="3501008"/>
            <a:ext cx="683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95736" y="3429000"/>
            <a:ext cx="611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915816" y="4589349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 B, C, 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43808" y="5440757"/>
            <a:ext cx="3203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AB, BC, CD, DA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699792" y="6093296"/>
            <a:ext cx="5514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BCD,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CDA,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DAB=90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4" grpId="0"/>
      <p:bldP spid="1025" grpId="0"/>
      <p:bldP spid="1026" grpId="0"/>
      <p:bldP spid="1027" grpId="0"/>
      <p:bldP spid="1028" grpId="0"/>
      <p:bldP spid="1029" grpId="0"/>
      <p:bldP spid="1030" grpId="0"/>
      <p:bldP spid="10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8712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AB, CD</a:t>
            </a:r>
          </a:p>
          <a:p>
            <a:pPr>
              <a:spcBef>
                <a:spcPct val="50000"/>
              </a:spcBef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AD,BC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gel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124744"/>
            <a:ext cx="4824536" cy="361840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1472681"/>
            <a:ext cx="3955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660232" y="1510627"/>
            <a:ext cx="467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588224" y="3501008"/>
            <a:ext cx="683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95736" y="3429000"/>
            <a:ext cx="611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1907704" y="116632"/>
            <a:ext cx="288032" cy="1368152"/>
          </a:xfrm>
          <a:prstGeom prst="righ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39752" y="40268"/>
            <a:ext cx="5040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Стороны, не имеющие общих вершин, называются противолежащими.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80528" y="414908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Противолежащие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стороны прямоугольника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равны.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555776" y="5373216"/>
            <a:ext cx="36004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AB = CD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AD = BC</a:t>
            </a:r>
            <a:endParaRPr lang="ru-RU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025" grpId="0"/>
      <p:bldP spid="1026" grpId="0"/>
      <p:bldP spid="1027" grpId="0"/>
      <p:bldP spid="1028" grpId="0"/>
      <p:bldP spid="12" grpId="0" animBg="1"/>
      <p:bldP spid="21505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gel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2852936"/>
            <a:ext cx="4824536" cy="361840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3284984"/>
            <a:ext cx="3955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732240" y="3212976"/>
            <a:ext cx="467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732240" y="5301208"/>
            <a:ext cx="683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95736" y="5229200"/>
            <a:ext cx="611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663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Чтобы найти периметр прямоугольника, надо сложить длины двух соседних сторон и сумму увеличить в два раза.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P = 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(a + b)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5661248"/>
            <a:ext cx="32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(AB + BC)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  <p:bldP spid="1028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1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78</TotalTime>
  <Words>272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Слайд 1</vt:lpstr>
      <vt:lpstr>Слайд 2</vt:lpstr>
      <vt:lpstr>Слайд 3</vt:lpstr>
      <vt:lpstr>Слайд 4</vt:lpstr>
      <vt:lpstr>Слайд 5</vt:lpstr>
      <vt:lpstr>Прямоугольник</vt:lpstr>
      <vt:lpstr>Слайд 7</vt:lpstr>
      <vt:lpstr>Слайд 8</vt:lpstr>
      <vt:lpstr>Слайд 9</vt:lpstr>
      <vt:lpstr>Слайд 10</vt:lpstr>
      <vt:lpstr>Слайд 11</vt:lpstr>
      <vt:lpstr>Слайд 12</vt:lpstr>
      <vt:lpstr>Физкультминутка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11</cp:revision>
  <dcterms:created xsi:type="dcterms:W3CDTF">2019-11-21T21:56:19Z</dcterms:created>
  <dcterms:modified xsi:type="dcterms:W3CDTF">2019-11-22T03:33:56Z</dcterms:modified>
</cp:coreProperties>
</file>