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3D3D3D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3D3D3D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3D3D3D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3D3D3D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3D3D3D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3D3D3D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3D3D3D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3D3D3D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3D3D3D"/>
        </a:solidFill>
        <a:effectLst/>
        <a:uFillTx/>
        <a:latin typeface="+mj-lt"/>
        <a:ea typeface="+mj-ea"/>
        <a:cs typeface="+mj-cs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9525" cap="flat">
              <a:solidFill>
                <a:schemeClr val="accent6"/>
              </a:solidFill>
              <a:prstDash val="solid"/>
              <a:round/>
            </a:ln>
          </a:left>
          <a:right>
            <a:ln w="9525" cap="flat">
              <a:solidFill>
                <a:schemeClr val="accent6"/>
              </a:solidFill>
              <a:prstDash val="solid"/>
              <a:round/>
            </a:ln>
          </a:right>
          <a:top>
            <a:ln w="9525" cap="flat">
              <a:solidFill>
                <a:schemeClr val="accent6"/>
              </a:solidFill>
              <a:prstDash val="solid"/>
              <a:round/>
            </a:ln>
          </a:top>
          <a:bottom>
            <a:ln w="9525" cap="flat">
              <a:solidFill>
                <a:schemeClr val="accent6"/>
              </a:solidFill>
              <a:prstDash val="solid"/>
              <a:round/>
            </a:ln>
          </a:bottom>
          <a:insideH>
            <a:ln w="9525" cap="flat">
              <a:solidFill>
                <a:schemeClr val="accent6"/>
              </a:solidFill>
              <a:prstDash val="solid"/>
              <a:round/>
            </a:ln>
          </a:insideH>
          <a:insideV>
            <a:ln w="9525" cap="flat">
              <a:solidFill>
                <a:schemeClr val="accent6"/>
              </a:solidFill>
              <a:prstDash val="solid"/>
              <a:round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Ref idx="major">
          <a:srgbClr val="000000"/>
        </a:fontRef>
        <a:srgbClr val="000000"/>
      </a:tcTxStyle>
      <a:tcStyle>
        <a:tcBdr>
          <a:left>
            <a:ln w="9525" cap="flat">
              <a:solidFill>
                <a:schemeClr val="accent6"/>
              </a:solidFill>
              <a:prstDash val="solid"/>
              <a:round/>
            </a:ln>
          </a:left>
          <a:right>
            <a:ln w="9525" cap="flat">
              <a:solidFill>
                <a:schemeClr val="accent6"/>
              </a:solidFill>
              <a:prstDash val="solid"/>
              <a:round/>
            </a:ln>
          </a:right>
          <a:top>
            <a:ln w="9525" cap="flat">
              <a:solidFill>
                <a:schemeClr val="accent6"/>
              </a:solidFill>
              <a:prstDash val="solid"/>
              <a:round/>
            </a:ln>
          </a:top>
          <a:bottom>
            <a:ln w="9525" cap="flat">
              <a:solidFill>
                <a:schemeClr val="accent6"/>
              </a:solidFill>
              <a:prstDash val="solid"/>
              <a:round/>
            </a:ln>
          </a:bottom>
          <a:insideH>
            <a:ln w="9525" cap="flat">
              <a:solidFill>
                <a:schemeClr val="accent6"/>
              </a:solidFill>
              <a:prstDash val="solid"/>
              <a:round/>
            </a:ln>
          </a:insideH>
          <a:insideV>
            <a:ln w="9525" cap="flat">
              <a:solidFill>
                <a:schemeClr val="accent6"/>
              </a:solidFill>
              <a:prstDash val="solid"/>
              <a:round/>
            </a:ln>
          </a:insideV>
        </a:tcBdr>
        <a:fill>
          <a:noFill/>
        </a:fill>
      </a:tcStyle>
    </a:firstCol>
    <a:lastRow>
      <a:tcTxStyle b="off" i="off">
        <a:fontRef idx="major">
          <a:srgbClr val="000000"/>
        </a:fontRef>
        <a:srgbClr val="000000"/>
      </a:tcTxStyle>
      <a:tcStyle>
        <a:tcBdr>
          <a:left>
            <a:ln w="9525" cap="flat">
              <a:solidFill>
                <a:schemeClr val="accent6"/>
              </a:solidFill>
              <a:prstDash val="solid"/>
              <a:round/>
            </a:ln>
          </a:left>
          <a:right>
            <a:ln w="9525" cap="flat">
              <a:solidFill>
                <a:schemeClr val="accent6"/>
              </a:solidFill>
              <a:prstDash val="solid"/>
              <a:round/>
            </a:ln>
          </a:right>
          <a:top>
            <a:ln w="9525" cap="flat">
              <a:solidFill>
                <a:schemeClr val="accent6"/>
              </a:solidFill>
              <a:prstDash val="solid"/>
              <a:round/>
            </a:ln>
          </a:top>
          <a:bottom>
            <a:ln w="9525" cap="flat">
              <a:solidFill>
                <a:schemeClr val="accent6"/>
              </a:solidFill>
              <a:prstDash val="solid"/>
              <a:round/>
            </a:ln>
          </a:bottom>
          <a:insideH>
            <a:ln w="9525" cap="flat">
              <a:solidFill>
                <a:schemeClr val="accent6"/>
              </a:solidFill>
              <a:prstDash val="solid"/>
              <a:round/>
            </a:ln>
          </a:insideH>
          <a:insideV>
            <a:ln w="9525" cap="flat">
              <a:solidFill>
                <a:schemeClr val="accent6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ff" i="off">
        <a:fontRef idx="major">
          <a:srgbClr val="000000"/>
        </a:fontRef>
        <a:srgbClr val="000000"/>
      </a:tcTxStyle>
      <a:tcStyle>
        <a:tcBdr>
          <a:left>
            <a:ln w="9525" cap="flat">
              <a:solidFill>
                <a:schemeClr val="accent6"/>
              </a:solidFill>
              <a:prstDash val="solid"/>
              <a:round/>
            </a:ln>
          </a:left>
          <a:right>
            <a:ln w="9525" cap="flat">
              <a:solidFill>
                <a:schemeClr val="accent6"/>
              </a:solidFill>
              <a:prstDash val="solid"/>
              <a:round/>
            </a:ln>
          </a:right>
          <a:top>
            <a:ln w="9525" cap="flat">
              <a:solidFill>
                <a:schemeClr val="accent6"/>
              </a:solidFill>
              <a:prstDash val="solid"/>
              <a:round/>
            </a:ln>
          </a:top>
          <a:bottom>
            <a:ln w="9525" cap="flat">
              <a:solidFill>
                <a:schemeClr val="accent6"/>
              </a:solidFill>
              <a:prstDash val="solid"/>
              <a:round/>
            </a:ln>
          </a:bottom>
          <a:insideH>
            <a:ln w="9525" cap="flat">
              <a:solidFill>
                <a:schemeClr val="accent6"/>
              </a:solidFill>
              <a:prstDash val="solid"/>
              <a:round/>
            </a:ln>
          </a:insideH>
          <a:insideV>
            <a:ln w="9525" cap="flat">
              <a:solidFill>
                <a:schemeClr val="accent6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ajor">
          <a:srgbClr val="3D3D3D"/>
        </a:fontRef>
        <a:srgbClr val="3D3D3D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EAFE"/>
          </a:solidFill>
        </a:fill>
      </a:tcStyle>
    </a:wholeTbl>
    <a:band2H>
      <a:tcTxStyle/>
      <a:tcStyle>
        <a:tcBdr/>
        <a:fill>
          <a:solidFill>
            <a:srgbClr val="EBF5FE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3D3D3D"/>
        </a:fontRef>
        <a:srgbClr val="3D3D3D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0F8FF"/>
          </a:solidFill>
        </a:fill>
      </a:tcStyle>
    </a:wholeTbl>
    <a:band2H>
      <a:tcTxStyle/>
      <a:tcStyle>
        <a:tcBdr/>
        <a:fill>
          <a:solidFill>
            <a:srgbClr val="F7FC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3D3D3D"/>
        </a:fontRef>
        <a:srgbClr val="3D3D3D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DEDE"/>
          </a:solidFill>
        </a:fill>
      </a:tcStyle>
    </a:wholeTbl>
    <a:band2H>
      <a:tcTxStyle/>
      <a:tcStyle>
        <a:tcBdr/>
        <a:fill>
          <a:solidFill>
            <a:srgbClr val="EFEFE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3D3D3D"/>
        </a:fontRef>
        <a:srgbClr val="3D3D3D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E8E8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3D3D3D"/>
        </a:fontRef>
        <a:srgbClr val="3D3D3D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3D3D3D"/>
              </a:solidFill>
              <a:prstDash val="solid"/>
              <a:round/>
            </a:ln>
          </a:top>
          <a:bottom>
            <a:ln w="25400" cap="flat">
              <a:solidFill>
                <a:srgbClr val="3D3D3D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3D3D3D"/>
              </a:solidFill>
              <a:prstDash val="solid"/>
              <a:round/>
            </a:ln>
          </a:top>
          <a:bottom>
            <a:ln w="25400" cap="flat">
              <a:solidFill>
                <a:srgbClr val="3D3D3D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3D3D3D"/>
        </a:fontRef>
        <a:srgbClr val="3D3D3D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CDCD"/>
          </a:solidFill>
        </a:fill>
      </a:tcStyle>
    </a:wholeTbl>
    <a:band2H>
      <a:tcTxStyle/>
      <a:tcStyle>
        <a:tcBdr/>
        <a:fill>
          <a:solidFill>
            <a:srgbClr val="E8E8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3D3D3D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3D3D3D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3D3D3D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5" d="100"/>
          <a:sy n="145" d="100"/>
        </p:scale>
        <p:origin x="624" y="12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9" name="Shape 181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20" name="Shape 182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1148439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j-lt"/>
        <a:ea typeface="+mj-ea"/>
        <a:cs typeface="+mj-cs"/>
        <a:sym typeface="Arial"/>
      </a:defRPr>
    </a:lvl1pPr>
    <a:lvl2pPr indent="228600" latinLnBrk="0">
      <a:defRPr sz="1400">
        <a:latin typeface="+mj-lt"/>
        <a:ea typeface="+mj-ea"/>
        <a:cs typeface="+mj-cs"/>
        <a:sym typeface="Arial"/>
      </a:defRPr>
    </a:lvl2pPr>
    <a:lvl3pPr indent="457200" latinLnBrk="0">
      <a:defRPr sz="1400">
        <a:latin typeface="+mj-lt"/>
        <a:ea typeface="+mj-ea"/>
        <a:cs typeface="+mj-cs"/>
        <a:sym typeface="Arial"/>
      </a:defRPr>
    </a:lvl3pPr>
    <a:lvl4pPr indent="685800" latinLnBrk="0">
      <a:defRPr sz="1400">
        <a:latin typeface="+mj-lt"/>
        <a:ea typeface="+mj-ea"/>
        <a:cs typeface="+mj-cs"/>
        <a:sym typeface="Arial"/>
      </a:defRPr>
    </a:lvl4pPr>
    <a:lvl5pPr indent="914400" latinLnBrk="0">
      <a:defRPr sz="1400">
        <a:latin typeface="+mj-lt"/>
        <a:ea typeface="+mj-ea"/>
        <a:cs typeface="+mj-cs"/>
        <a:sym typeface="Arial"/>
      </a:defRPr>
    </a:lvl5pPr>
    <a:lvl6pPr indent="1143000" latinLnBrk="0">
      <a:defRPr sz="1400">
        <a:latin typeface="+mj-lt"/>
        <a:ea typeface="+mj-ea"/>
        <a:cs typeface="+mj-cs"/>
        <a:sym typeface="Arial"/>
      </a:defRPr>
    </a:lvl6pPr>
    <a:lvl7pPr indent="1371600" latinLnBrk="0">
      <a:defRPr sz="1400">
        <a:latin typeface="+mj-lt"/>
        <a:ea typeface="+mj-ea"/>
        <a:cs typeface="+mj-cs"/>
        <a:sym typeface="Arial"/>
      </a:defRPr>
    </a:lvl7pPr>
    <a:lvl8pPr indent="1600200" latinLnBrk="0">
      <a:defRPr sz="1400">
        <a:latin typeface="+mj-lt"/>
        <a:ea typeface="+mj-ea"/>
        <a:cs typeface="+mj-cs"/>
        <a:sym typeface="Arial"/>
      </a:defRPr>
    </a:lvl8pPr>
    <a:lvl9pPr indent="1828800" latinLnBrk="0">
      <a:defRPr sz="14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aticon.com/" TargetMode="External"/><Relationship Id="rId2" Type="http://schemas.openxmlformats.org/officeDocument/2006/relationships/hyperlink" Target="https://slidesgo.com/" TargetMode="External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stories.freepik.com/" TargetMode="External"/><Relationship Id="rId4" Type="http://schemas.openxmlformats.org/officeDocument/2006/relationships/hyperlink" Target="https://www.freepik.com/" TargetMode="Externa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5248655" y="2002535"/>
            <a:ext cx="3264301" cy="179220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5200"/>
            </a:lvl1pPr>
          </a:lstStyle>
          <a:p>
            <a:r>
              <a:t>Текст заголовка</a:t>
            </a:r>
          </a:p>
        </p:txBody>
      </p:sp>
      <p:sp>
        <p:nvSpPr>
          <p:cNvPr id="12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5248655" y="3721608"/>
            <a:ext cx="3264301" cy="896101"/>
          </a:xfrm>
          <a:prstGeom prst="rect">
            <a:avLst/>
          </a:prstGeom>
        </p:spPr>
        <p:txBody>
          <a:bodyPr lIns="91424" tIns="91424" rIns="91424" bIns="91424">
            <a:normAutofit/>
          </a:bodyPr>
          <a:lstStyle>
            <a:lvl1pPr algn="r">
              <a:defRPr sz="2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1pPr>
            <a:lvl2pPr algn="r">
              <a:defRPr sz="2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2pPr>
            <a:lvl3pPr algn="r">
              <a:defRPr sz="2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3pPr>
            <a:lvl4pPr algn="r">
              <a:defRPr sz="2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4pPr>
            <a:lvl5pPr algn="r">
              <a:defRPr sz="2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3" name="Google Shape;10;p2"/>
          <p:cNvSpPr/>
          <p:nvPr/>
        </p:nvSpPr>
        <p:spPr>
          <a:xfrm flipH="1">
            <a:off x="5827050" y="451300"/>
            <a:ext cx="1672501" cy="126001"/>
          </a:xfrm>
          <a:prstGeom prst="line">
            <a:avLst/>
          </a:prstGeom>
          <a:ln>
            <a:solidFill>
              <a:srgbClr val="3D3D3D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Google Shape;11;p2"/>
          <p:cNvSpPr/>
          <p:nvPr/>
        </p:nvSpPr>
        <p:spPr>
          <a:xfrm flipH="1" flipV="1">
            <a:off x="7512925" y="457850"/>
            <a:ext cx="829501" cy="743401"/>
          </a:xfrm>
          <a:prstGeom prst="line">
            <a:avLst/>
          </a:prstGeom>
          <a:ln>
            <a:solidFill>
              <a:srgbClr val="3D3D3D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5" name="Google Shape;12;p2"/>
          <p:cNvSpPr/>
          <p:nvPr/>
        </p:nvSpPr>
        <p:spPr>
          <a:xfrm flipH="1">
            <a:off x="8348974" y="-6626"/>
            <a:ext cx="796501" cy="1188001"/>
          </a:xfrm>
          <a:prstGeom prst="line">
            <a:avLst/>
          </a:prstGeom>
          <a:ln>
            <a:solidFill>
              <a:srgbClr val="3D3D3D"/>
            </a:solidFill>
          </a:ln>
        </p:spPr>
        <p:txBody>
          <a:bodyPr lIns="0" tIns="0" rIns="0" bIns="0"/>
          <a:lstStyle/>
          <a:p>
            <a:endParaRPr/>
          </a:p>
        </p:txBody>
      </p:sp>
      <p:grpSp>
        <p:nvGrpSpPr>
          <p:cNvPr id="22" name="Google Shape;13;p2"/>
          <p:cNvGrpSpPr/>
          <p:nvPr/>
        </p:nvGrpSpPr>
        <p:grpSpPr>
          <a:xfrm>
            <a:off x="8064300" y="887874"/>
            <a:ext cx="581776" cy="582326"/>
            <a:chOff x="25" y="24"/>
            <a:chExt cx="581775" cy="582325"/>
          </a:xfrm>
        </p:grpSpPr>
        <p:sp>
          <p:nvSpPr>
            <p:cNvPr id="16" name="Google Shape;14;p2"/>
            <p:cNvSpPr/>
            <p:nvPr/>
          </p:nvSpPr>
          <p:spPr>
            <a:xfrm>
              <a:off x="4474" y="5025"/>
              <a:ext cx="572852" cy="572301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7" name="Google Shape;15;p2"/>
            <p:cNvSpPr/>
            <p:nvPr/>
          </p:nvSpPr>
          <p:spPr>
            <a:xfrm>
              <a:off x="24" y="24"/>
              <a:ext cx="581777" cy="582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351"/>
                  </a:moveTo>
                  <a:cubicBezTo>
                    <a:pt x="13696" y="351"/>
                    <a:pt x="16304" y="1509"/>
                    <a:pt x="18186" y="3411"/>
                  </a:cubicBezTo>
                  <a:cubicBezTo>
                    <a:pt x="20090" y="5291"/>
                    <a:pt x="21248" y="7917"/>
                    <a:pt x="21248" y="10789"/>
                  </a:cubicBezTo>
                  <a:cubicBezTo>
                    <a:pt x="21248" y="13683"/>
                    <a:pt x="20090" y="16287"/>
                    <a:pt x="18186" y="18189"/>
                  </a:cubicBezTo>
                  <a:cubicBezTo>
                    <a:pt x="16304" y="20070"/>
                    <a:pt x="13696" y="21249"/>
                    <a:pt x="10800" y="21249"/>
                  </a:cubicBezTo>
                  <a:cubicBezTo>
                    <a:pt x="7904" y="21249"/>
                    <a:pt x="5296" y="20070"/>
                    <a:pt x="3393" y="18189"/>
                  </a:cubicBezTo>
                  <a:cubicBezTo>
                    <a:pt x="1510" y="16287"/>
                    <a:pt x="331" y="13683"/>
                    <a:pt x="331" y="10789"/>
                  </a:cubicBezTo>
                  <a:cubicBezTo>
                    <a:pt x="331" y="7917"/>
                    <a:pt x="1510" y="5291"/>
                    <a:pt x="3393" y="3411"/>
                  </a:cubicBezTo>
                  <a:cubicBezTo>
                    <a:pt x="5296" y="1509"/>
                    <a:pt x="7904" y="351"/>
                    <a:pt x="10800" y="351"/>
                  </a:cubicBezTo>
                  <a:close/>
                  <a:moveTo>
                    <a:pt x="10800" y="0"/>
                  </a:moveTo>
                  <a:cubicBezTo>
                    <a:pt x="4841" y="0"/>
                    <a:pt x="0" y="4837"/>
                    <a:pt x="0" y="10789"/>
                  </a:cubicBezTo>
                  <a:cubicBezTo>
                    <a:pt x="0" y="16763"/>
                    <a:pt x="4841" y="21600"/>
                    <a:pt x="10800" y="21600"/>
                  </a:cubicBezTo>
                  <a:cubicBezTo>
                    <a:pt x="16759" y="21600"/>
                    <a:pt x="21600" y="16763"/>
                    <a:pt x="21600" y="10789"/>
                  </a:cubicBezTo>
                  <a:cubicBezTo>
                    <a:pt x="21600" y="4837"/>
                    <a:pt x="16759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" name="Google Shape;16;p2"/>
            <p:cNvSpPr/>
            <p:nvPr/>
          </p:nvSpPr>
          <p:spPr>
            <a:xfrm>
              <a:off x="76925" y="77474"/>
              <a:ext cx="427976" cy="427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0"/>
                  </a:moveTo>
                  <a:cubicBezTo>
                    <a:pt x="4838" y="0"/>
                    <a:pt x="0" y="4816"/>
                    <a:pt x="0" y="10785"/>
                  </a:cubicBezTo>
                  <a:cubicBezTo>
                    <a:pt x="0" y="16756"/>
                    <a:pt x="4838" y="21600"/>
                    <a:pt x="10799" y="21600"/>
                  </a:cubicBezTo>
                  <a:cubicBezTo>
                    <a:pt x="16762" y="21600"/>
                    <a:pt x="21600" y="16756"/>
                    <a:pt x="21600" y="10785"/>
                  </a:cubicBezTo>
                  <a:cubicBezTo>
                    <a:pt x="21600" y="4816"/>
                    <a:pt x="16762" y="0"/>
                    <a:pt x="1079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" name="Google Shape;17;p2"/>
            <p:cNvSpPr/>
            <p:nvPr/>
          </p:nvSpPr>
          <p:spPr>
            <a:xfrm>
              <a:off x="72474" y="72450"/>
              <a:ext cx="436877" cy="437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468"/>
                  </a:moveTo>
                  <a:cubicBezTo>
                    <a:pt x="13666" y="468"/>
                    <a:pt x="16228" y="1625"/>
                    <a:pt x="18101" y="3495"/>
                  </a:cubicBezTo>
                  <a:cubicBezTo>
                    <a:pt x="19975" y="5366"/>
                    <a:pt x="21132" y="7952"/>
                    <a:pt x="21132" y="10786"/>
                  </a:cubicBezTo>
                  <a:cubicBezTo>
                    <a:pt x="21132" y="13648"/>
                    <a:pt x="19975" y="16235"/>
                    <a:pt x="18101" y="18105"/>
                  </a:cubicBezTo>
                  <a:cubicBezTo>
                    <a:pt x="16228" y="19977"/>
                    <a:pt x="13666" y="21132"/>
                    <a:pt x="10799" y="21132"/>
                  </a:cubicBezTo>
                  <a:cubicBezTo>
                    <a:pt x="7934" y="21132"/>
                    <a:pt x="5345" y="19977"/>
                    <a:pt x="3471" y="18105"/>
                  </a:cubicBezTo>
                  <a:cubicBezTo>
                    <a:pt x="1597" y="16235"/>
                    <a:pt x="440" y="13648"/>
                    <a:pt x="440" y="10786"/>
                  </a:cubicBezTo>
                  <a:cubicBezTo>
                    <a:pt x="440" y="7952"/>
                    <a:pt x="1597" y="5366"/>
                    <a:pt x="3471" y="3495"/>
                  </a:cubicBezTo>
                  <a:cubicBezTo>
                    <a:pt x="5345" y="1625"/>
                    <a:pt x="7934" y="468"/>
                    <a:pt x="10799" y="468"/>
                  </a:cubicBezTo>
                  <a:close/>
                  <a:moveTo>
                    <a:pt x="10799" y="0"/>
                  </a:moveTo>
                  <a:cubicBezTo>
                    <a:pt x="4821" y="0"/>
                    <a:pt x="0" y="4844"/>
                    <a:pt x="0" y="10786"/>
                  </a:cubicBezTo>
                  <a:cubicBezTo>
                    <a:pt x="0" y="16757"/>
                    <a:pt x="4821" y="21600"/>
                    <a:pt x="10799" y="21600"/>
                  </a:cubicBezTo>
                  <a:cubicBezTo>
                    <a:pt x="16751" y="21600"/>
                    <a:pt x="21600" y="16757"/>
                    <a:pt x="21600" y="10786"/>
                  </a:cubicBezTo>
                  <a:cubicBezTo>
                    <a:pt x="21600" y="4844"/>
                    <a:pt x="16751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" name="Google Shape;18;p2"/>
            <p:cNvSpPr/>
            <p:nvPr/>
          </p:nvSpPr>
          <p:spPr>
            <a:xfrm>
              <a:off x="155500" y="156050"/>
              <a:ext cx="270276" cy="270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21" y="0"/>
                  </a:moveTo>
                  <a:cubicBezTo>
                    <a:pt x="4853" y="0"/>
                    <a:pt x="0" y="4855"/>
                    <a:pt x="0" y="10777"/>
                  </a:cubicBezTo>
                  <a:cubicBezTo>
                    <a:pt x="0" y="16745"/>
                    <a:pt x="4853" y="21600"/>
                    <a:pt x="10821" y="21600"/>
                  </a:cubicBezTo>
                  <a:cubicBezTo>
                    <a:pt x="16789" y="21600"/>
                    <a:pt x="21600" y="16745"/>
                    <a:pt x="21600" y="10777"/>
                  </a:cubicBezTo>
                  <a:cubicBezTo>
                    <a:pt x="21600" y="4855"/>
                    <a:pt x="16789" y="0"/>
                    <a:pt x="10821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" name="Google Shape;19;p2"/>
            <p:cNvSpPr/>
            <p:nvPr/>
          </p:nvSpPr>
          <p:spPr>
            <a:xfrm>
              <a:off x="151049" y="151599"/>
              <a:ext cx="279727" cy="279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689"/>
                  </a:moveTo>
                  <a:cubicBezTo>
                    <a:pt x="13596" y="689"/>
                    <a:pt x="16092" y="1810"/>
                    <a:pt x="17899" y="3664"/>
                  </a:cubicBezTo>
                  <a:cubicBezTo>
                    <a:pt x="19751" y="5476"/>
                    <a:pt x="20868" y="8019"/>
                    <a:pt x="20868" y="10778"/>
                  </a:cubicBezTo>
                  <a:cubicBezTo>
                    <a:pt x="20868" y="13581"/>
                    <a:pt x="19751" y="16124"/>
                    <a:pt x="17899" y="17935"/>
                  </a:cubicBezTo>
                  <a:cubicBezTo>
                    <a:pt x="16092" y="19747"/>
                    <a:pt x="13596" y="20867"/>
                    <a:pt x="10799" y="20867"/>
                  </a:cubicBezTo>
                  <a:cubicBezTo>
                    <a:pt x="8004" y="20867"/>
                    <a:pt x="5508" y="19747"/>
                    <a:pt x="3656" y="17935"/>
                  </a:cubicBezTo>
                  <a:cubicBezTo>
                    <a:pt x="1849" y="16124"/>
                    <a:pt x="730" y="13581"/>
                    <a:pt x="730" y="10778"/>
                  </a:cubicBezTo>
                  <a:cubicBezTo>
                    <a:pt x="730" y="8019"/>
                    <a:pt x="1849" y="5476"/>
                    <a:pt x="3656" y="3664"/>
                  </a:cubicBezTo>
                  <a:cubicBezTo>
                    <a:pt x="5508" y="1810"/>
                    <a:pt x="8004" y="689"/>
                    <a:pt x="10799" y="689"/>
                  </a:cubicBezTo>
                  <a:close/>
                  <a:moveTo>
                    <a:pt x="10799" y="0"/>
                  </a:moveTo>
                  <a:cubicBezTo>
                    <a:pt x="4818" y="0"/>
                    <a:pt x="0" y="4828"/>
                    <a:pt x="0" y="10778"/>
                  </a:cubicBezTo>
                  <a:cubicBezTo>
                    <a:pt x="0" y="16772"/>
                    <a:pt x="4818" y="21600"/>
                    <a:pt x="10799" y="21600"/>
                  </a:cubicBezTo>
                  <a:cubicBezTo>
                    <a:pt x="16737" y="21600"/>
                    <a:pt x="21600" y="16772"/>
                    <a:pt x="21600" y="10778"/>
                  </a:cubicBezTo>
                  <a:cubicBezTo>
                    <a:pt x="21600" y="4828"/>
                    <a:pt x="16737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27" name="Google Shape;20;p2"/>
          <p:cNvGrpSpPr/>
          <p:nvPr/>
        </p:nvGrpSpPr>
        <p:grpSpPr>
          <a:xfrm>
            <a:off x="7353074" y="316275"/>
            <a:ext cx="292001" cy="292576"/>
            <a:chOff x="24" y="0"/>
            <a:chExt cx="292000" cy="292574"/>
          </a:xfrm>
        </p:grpSpPr>
        <p:sp>
          <p:nvSpPr>
            <p:cNvPr id="23" name="Google Shape;21;p2"/>
            <p:cNvSpPr/>
            <p:nvPr/>
          </p:nvSpPr>
          <p:spPr>
            <a:xfrm>
              <a:off x="5025" y="5024"/>
              <a:ext cx="282526" cy="282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80" y="0"/>
                  </a:moveTo>
                  <a:cubicBezTo>
                    <a:pt x="4815" y="0"/>
                    <a:pt x="0" y="4815"/>
                    <a:pt x="0" y="10778"/>
                  </a:cubicBezTo>
                  <a:cubicBezTo>
                    <a:pt x="0" y="16785"/>
                    <a:pt x="4815" y="21600"/>
                    <a:pt x="10780" y="21600"/>
                  </a:cubicBezTo>
                  <a:cubicBezTo>
                    <a:pt x="16787" y="21600"/>
                    <a:pt x="21600" y="16785"/>
                    <a:pt x="21600" y="10778"/>
                  </a:cubicBezTo>
                  <a:cubicBezTo>
                    <a:pt x="21600" y="4815"/>
                    <a:pt x="16787" y="0"/>
                    <a:pt x="10780" y="0"/>
                  </a:cubicBezTo>
                  <a:close/>
                </a:path>
              </a:pathLst>
            </a:custGeom>
            <a:solidFill>
              <a:srgbClr val="EEEEEE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4" name="Google Shape;22;p2"/>
            <p:cNvSpPr/>
            <p:nvPr/>
          </p:nvSpPr>
          <p:spPr>
            <a:xfrm>
              <a:off x="24" y="0"/>
              <a:ext cx="292002" cy="292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700"/>
                  </a:moveTo>
                  <a:cubicBezTo>
                    <a:pt x="13602" y="700"/>
                    <a:pt x="16117" y="1811"/>
                    <a:pt x="17972" y="3662"/>
                  </a:cubicBezTo>
                  <a:cubicBezTo>
                    <a:pt x="19786" y="5472"/>
                    <a:pt x="20940" y="8023"/>
                    <a:pt x="20940" y="10779"/>
                  </a:cubicBezTo>
                  <a:cubicBezTo>
                    <a:pt x="20940" y="13577"/>
                    <a:pt x="19786" y="16128"/>
                    <a:pt x="17972" y="17938"/>
                  </a:cubicBezTo>
                  <a:cubicBezTo>
                    <a:pt x="16117" y="19747"/>
                    <a:pt x="13602" y="20900"/>
                    <a:pt x="10800" y="20900"/>
                  </a:cubicBezTo>
                  <a:cubicBezTo>
                    <a:pt x="8037" y="20900"/>
                    <a:pt x="5481" y="19747"/>
                    <a:pt x="3667" y="17938"/>
                  </a:cubicBezTo>
                  <a:cubicBezTo>
                    <a:pt x="1812" y="16128"/>
                    <a:pt x="701" y="13577"/>
                    <a:pt x="701" y="10779"/>
                  </a:cubicBezTo>
                  <a:cubicBezTo>
                    <a:pt x="701" y="8023"/>
                    <a:pt x="1812" y="5472"/>
                    <a:pt x="3667" y="3662"/>
                  </a:cubicBezTo>
                  <a:cubicBezTo>
                    <a:pt x="5481" y="1811"/>
                    <a:pt x="8037" y="700"/>
                    <a:pt x="10800" y="700"/>
                  </a:cubicBezTo>
                  <a:close/>
                  <a:moveTo>
                    <a:pt x="10800" y="0"/>
                  </a:moveTo>
                  <a:cubicBezTo>
                    <a:pt x="4864" y="0"/>
                    <a:pt x="0" y="4854"/>
                    <a:pt x="0" y="10779"/>
                  </a:cubicBezTo>
                  <a:cubicBezTo>
                    <a:pt x="0" y="16744"/>
                    <a:pt x="4864" y="21600"/>
                    <a:pt x="10800" y="21600"/>
                  </a:cubicBezTo>
                  <a:cubicBezTo>
                    <a:pt x="16777" y="21600"/>
                    <a:pt x="21600" y="16744"/>
                    <a:pt x="21600" y="10779"/>
                  </a:cubicBezTo>
                  <a:cubicBezTo>
                    <a:pt x="21600" y="4854"/>
                    <a:pt x="1677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5" name="Google Shape;23;p2"/>
            <p:cNvSpPr/>
            <p:nvPr/>
          </p:nvSpPr>
          <p:spPr>
            <a:xfrm>
              <a:off x="66874" y="66874"/>
              <a:ext cx="158276" cy="158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2" y="0"/>
                  </a:moveTo>
                  <a:cubicBezTo>
                    <a:pt x="4869" y="0"/>
                    <a:pt x="0" y="4869"/>
                    <a:pt x="0" y="10800"/>
                  </a:cubicBezTo>
                  <a:cubicBezTo>
                    <a:pt x="0" y="16809"/>
                    <a:pt x="4869" y="21600"/>
                    <a:pt x="10802" y="21600"/>
                  </a:cubicBezTo>
                  <a:cubicBezTo>
                    <a:pt x="16810" y="21600"/>
                    <a:pt x="21600" y="16809"/>
                    <a:pt x="21600" y="10800"/>
                  </a:cubicBezTo>
                  <a:cubicBezTo>
                    <a:pt x="21600" y="4869"/>
                    <a:pt x="16810" y="0"/>
                    <a:pt x="10802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6" name="Google Shape;24;p2"/>
            <p:cNvSpPr/>
            <p:nvPr/>
          </p:nvSpPr>
          <p:spPr>
            <a:xfrm>
              <a:off x="62425" y="62424"/>
              <a:ext cx="167726" cy="167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6" y="1220"/>
                  </a:moveTo>
                  <a:cubicBezTo>
                    <a:pt x="13419" y="1220"/>
                    <a:pt x="15860" y="2296"/>
                    <a:pt x="17582" y="4018"/>
                  </a:cubicBezTo>
                  <a:cubicBezTo>
                    <a:pt x="19304" y="5740"/>
                    <a:pt x="20380" y="8107"/>
                    <a:pt x="20380" y="10763"/>
                  </a:cubicBezTo>
                  <a:cubicBezTo>
                    <a:pt x="20380" y="13419"/>
                    <a:pt x="19304" y="15860"/>
                    <a:pt x="17582" y="17582"/>
                  </a:cubicBezTo>
                  <a:cubicBezTo>
                    <a:pt x="15860" y="19304"/>
                    <a:pt x="13419" y="20380"/>
                    <a:pt x="10766" y="20380"/>
                  </a:cubicBezTo>
                  <a:cubicBezTo>
                    <a:pt x="8110" y="20380"/>
                    <a:pt x="5740" y="19304"/>
                    <a:pt x="4018" y="17582"/>
                  </a:cubicBezTo>
                  <a:cubicBezTo>
                    <a:pt x="2296" y="15860"/>
                    <a:pt x="1220" y="13419"/>
                    <a:pt x="1220" y="10763"/>
                  </a:cubicBezTo>
                  <a:cubicBezTo>
                    <a:pt x="1220" y="8107"/>
                    <a:pt x="2296" y="5740"/>
                    <a:pt x="4018" y="4018"/>
                  </a:cubicBezTo>
                  <a:cubicBezTo>
                    <a:pt x="5740" y="2296"/>
                    <a:pt x="8110" y="1220"/>
                    <a:pt x="10766" y="1220"/>
                  </a:cubicBezTo>
                  <a:close/>
                  <a:moveTo>
                    <a:pt x="10766" y="0"/>
                  </a:moveTo>
                  <a:cubicBezTo>
                    <a:pt x="4810" y="0"/>
                    <a:pt x="0" y="4807"/>
                    <a:pt x="0" y="10763"/>
                  </a:cubicBezTo>
                  <a:cubicBezTo>
                    <a:pt x="0" y="16719"/>
                    <a:pt x="4810" y="21600"/>
                    <a:pt x="10766" y="21600"/>
                  </a:cubicBezTo>
                  <a:cubicBezTo>
                    <a:pt x="16722" y="21600"/>
                    <a:pt x="21600" y="16719"/>
                    <a:pt x="21600" y="10763"/>
                  </a:cubicBezTo>
                  <a:cubicBezTo>
                    <a:pt x="21600" y="4807"/>
                    <a:pt x="16722" y="0"/>
                    <a:pt x="10766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28" name="Google Shape;25;p2"/>
          <p:cNvSpPr/>
          <p:nvPr/>
        </p:nvSpPr>
        <p:spPr>
          <a:xfrm>
            <a:off x="5690580" y="425807"/>
            <a:ext cx="288602" cy="288325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29" name="Google Shape;26;p2"/>
          <p:cNvSpPr/>
          <p:nvPr/>
        </p:nvSpPr>
        <p:spPr>
          <a:xfrm>
            <a:off x="5688337" y="423287"/>
            <a:ext cx="293099" cy="293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351"/>
                </a:moveTo>
                <a:cubicBezTo>
                  <a:pt x="13696" y="351"/>
                  <a:pt x="16304" y="1509"/>
                  <a:pt x="18186" y="3411"/>
                </a:cubicBezTo>
                <a:cubicBezTo>
                  <a:pt x="20090" y="5291"/>
                  <a:pt x="21248" y="7917"/>
                  <a:pt x="21248" y="10789"/>
                </a:cubicBezTo>
                <a:cubicBezTo>
                  <a:pt x="21248" y="13683"/>
                  <a:pt x="20090" y="16287"/>
                  <a:pt x="18186" y="18189"/>
                </a:cubicBezTo>
                <a:cubicBezTo>
                  <a:pt x="16304" y="20070"/>
                  <a:pt x="13696" y="21249"/>
                  <a:pt x="10800" y="21249"/>
                </a:cubicBezTo>
                <a:cubicBezTo>
                  <a:pt x="7904" y="21249"/>
                  <a:pt x="5296" y="20070"/>
                  <a:pt x="3393" y="18189"/>
                </a:cubicBezTo>
                <a:cubicBezTo>
                  <a:pt x="1510" y="16287"/>
                  <a:pt x="331" y="13683"/>
                  <a:pt x="331" y="10789"/>
                </a:cubicBezTo>
                <a:cubicBezTo>
                  <a:pt x="331" y="7917"/>
                  <a:pt x="1510" y="5291"/>
                  <a:pt x="3393" y="3411"/>
                </a:cubicBezTo>
                <a:cubicBezTo>
                  <a:pt x="5296" y="1509"/>
                  <a:pt x="7904" y="351"/>
                  <a:pt x="10800" y="351"/>
                </a:cubicBezTo>
                <a:close/>
                <a:moveTo>
                  <a:pt x="10800" y="0"/>
                </a:moveTo>
                <a:cubicBezTo>
                  <a:pt x="4841" y="0"/>
                  <a:pt x="0" y="4837"/>
                  <a:pt x="0" y="10789"/>
                </a:cubicBezTo>
                <a:cubicBezTo>
                  <a:pt x="0" y="16763"/>
                  <a:pt x="4841" y="21600"/>
                  <a:pt x="10800" y="21600"/>
                </a:cubicBezTo>
                <a:cubicBezTo>
                  <a:pt x="16759" y="21600"/>
                  <a:pt x="21600" y="16763"/>
                  <a:pt x="21600" y="10789"/>
                </a:cubicBezTo>
                <a:cubicBezTo>
                  <a:pt x="21600" y="4837"/>
                  <a:pt x="16759" y="0"/>
                  <a:pt x="10800" y="0"/>
                </a:cubicBezTo>
                <a:close/>
              </a:path>
            </a:pathLst>
          </a:custGeom>
          <a:solidFill>
            <a:srgbClr val="3D3D3D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30" name="Google Shape;27;p2"/>
          <p:cNvSpPr/>
          <p:nvPr/>
        </p:nvSpPr>
        <p:spPr>
          <a:xfrm>
            <a:off x="5727081" y="462308"/>
            <a:ext cx="215615" cy="2153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99" y="0"/>
                </a:moveTo>
                <a:cubicBezTo>
                  <a:pt x="4838" y="0"/>
                  <a:pt x="0" y="4816"/>
                  <a:pt x="0" y="10785"/>
                </a:cubicBezTo>
                <a:cubicBezTo>
                  <a:pt x="0" y="16756"/>
                  <a:pt x="4838" y="21600"/>
                  <a:pt x="10799" y="21600"/>
                </a:cubicBezTo>
                <a:cubicBezTo>
                  <a:pt x="16762" y="21600"/>
                  <a:pt x="21600" y="16756"/>
                  <a:pt x="21600" y="10785"/>
                </a:cubicBezTo>
                <a:cubicBezTo>
                  <a:pt x="21600" y="4816"/>
                  <a:pt x="16762" y="0"/>
                  <a:pt x="10799" y="0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31" name="Google Shape;28;p2"/>
          <p:cNvSpPr/>
          <p:nvPr/>
        </p:nvSpPr>
        <p:spPr>
          <a:xfrm>
            <a:off x="5724839" y="459777"/>
            <a:ext cx="220099" cy="2203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99" y="468"/>
                </a:moveTo>
                <a:cubicBezTo>
                  <a:pt x="13666" y="468"/>
                  <a:pt x="16228" y="1625"/>
                  <a:pt x="18101" y="3495"/>
                </a:cubicBezTo>
                <a:cubicBezTo>
                  <a:pt x="19975" y="5366"/>
                  <a:pt x="21132" y="7952"/>
                  <a:pt x="21132" y="10786"/>
                </a:cubicBezTo>
                <a:cubicBezTo>
                  <a:pt x="21132" y="13648"/>
                  <a:pt x="19975" y="16235"/>
                  <a:pt x="18101" y="18105"/>
                </a:cubicBezTo>
                <a:cubicBezTo>
                  <a:pt x="16228" y="19977"/>
                  <a:pt x="13666" y="21132"/>
                  <a:pt x="10799" y="21132"/>
                </a:cubicBezTo>
                <a:cubicBezTo>
                  <a:pt x="7934" y="21132"/>
                  <a:pt x="5345" y="19977"/>
                  <a:pt x="3471" y="18105"/>
                </a:cubicBezTo>
                <a:cubicBezTo>
                  <a:pt x="1597" y="16235"/>
                  <a:pt x="440" y="13648"/>
                  <a:pt x="440" y="10786"/>
                </a:cubicBezTo>
                <a:cubicBezTo>
                  <a:pt x="440" y="7952"/>
                  <a:pt x="1597" y="5366"/>
                  <a:pt x="3471" y="3495"/>
                </a:cubicBezTo>
                <a:cubicBezTo>
                  <a:pt x="5345" y="1625"/>
                  <a:pt x="7934" y="468"/>
                  <a:pt x="10799" y="468"/>
                </a:cubicBezTo>
                <a:close/>
                <a:moveTo>
                  <a:pt x="10799" y="0"/>
                </a:moveTo>
                <a:cubicBezTo>
                  <a:pt x="4821" y="0"/>
                  <a:pt x="0" y="4844"/>
                  <a:pt x="0" y="10786"/>
                </a:cubicBezTo>
                <a:cubicBezTo>
                  <a:pt x="0" y="16757"/>
                  <a:pt x="4821" y="21600"/>
                  <a:pt x="10799" y="21600"/>
                </a:cubicBezTo>
                <a:cubicBezTo>
                  <a:pt x="16751" y="21600"/>
                  <a:pt x="21600" y="16757"/>
                  <a:pt x="21600" y="10786"/>
                </a:cubicBezTo>
                <a:cubicBezTo>
                  <a:pt x="21600" y="4844"/>
                  <a:pt x="16751" y="0"/>
                  <a:pt x="10799" y="0"/>
                </a:cubicBezTo>
                <a:close/>
              </a:path>
            </a:pathLst>
          </a:custGeom>
          <a:solidFill>
            <a:srgbClr val="3D3D3D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32" name="Google Shape;29;p2"/>
          <p:cNvSpPr/>
          <p:nvPr/>
        </p:nvSpPr>
        <p:spPr>
          <a:xfrm>
            <a:off x="5766669" y="501896"/>
            <a:ext cx="136165" cy="1361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21" y="0"/>
                </a:moveTo>
                <a:cubicBezTo>
                  <a:pt x="4853" y="0"/>
                  <a:pt x="0" y="4855"/>
                  <a:pt x="0" y="10777"/>
                </a:cubicBezTo>
                <a:cubicBezTo>
                  <a:pt x="0" y="16745"/>
                  <a:pt x="4853" y="21600"/>
                  <a:pt x="10821" y="21600"/>
                </a:cubicBezTo>
                <a:cubicBezTo>
                  <a:pt x="16789" y="21600"/>
                  <a:pt x="21600" y="16745"/>
                  <a:pt x="21600" y="10777"/>
                </a:cubicBezTo>
                <a:cubicBezTo>
                  <a:pt x="21600" y="4855"/>
                  <a:pt x="16789" y="0"/>
                  <a:pt x="10821" y="0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33" name="Google Shape;30;p2"/>
          <p:cNvSpPr/>
          <p:nvPr/>
        </p:nvSpPr>
        <p:spPr>
          <a:xfrm>
            <a:off x="5764427" y="499654"/>
            <a:ext cx="140927" cy="1406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99" y="689"/>
                </a:moveTo>
                <a:cubicBezTo>
                  <a:pt x="13596" y="689"/>
                  <a:pt x="16092" y="1810"/>
                  <a:pt x="17899" y="3664"/>
                </a:cubicBezTo>
                <a:cubicBezTo>
                  <a:pt x="19751" y="5476"/>
                  <a:pt x="20868" y="8019"/>
                  <a:pt x="20868" y="10778"/>
                </a:cubicBezTo>
                <a:cubicBezTo>
                  <a:pt x="20868" y="13581"/>
                  <a:pt x="19751" y="16124"/>
                  <a:pt x="17899" y="17935"/>
                </a:cubicBezTo>
                <a:cubicBezTo>
                  <a:pt x="16092" y="19747"/>
                  <a:pt x="13596" y="20867"/>
                  <a:pt x="10799" y="20867"/>
                </a:cubicBezTo>
                <a:cubicBezTo>
                  <a:pt x="8004" y="20867"/>
                  <a:pt x="5508" y="19747"/>
                  <a:pt x="3656" y="17935"/>
                </a:cubicBezTo>
                <a:cubicBezTo>
                  <a:pt x="1849" y="16124"/>
                  <a:pt x="730" y="13581"/>
                  <a:pt x="730" y="10778"/>
                </a:cubicBezTo>
                <a:cubicBezTo>
                  <a:pt x="730" y="8019"/>
                  <a:pt x="1849" y="5476"/>
                  <a:pt x="3656" y="3664"/>
                </a:cubicBezTo>
                <a:cubicBezTo>
                  <a:pt x="5508" y="1810"/>
                  <a:pt x="8004" y="689"/>
                  <a:pt x="10799" y="689"/>
                </a:cubicBezTo>
                <a:close/>
                <a:moveTo>
                  <a:pt x="10799" y="0"/>
                </a:moveTo>
                <a:cubicBezTo>
                  <a:pt x="4818" y="0"/>
                  <a:pt x="0" y="4828"/>
                  <a:pt x="0" y="10778"/>
                </a:cubicBezTo>
                <a:cubicBezTo>
                  <a:pt x="0" y="16772"/>
                  <a:pt x="4818" y="21600"/>
                  <a:pt x="10799" y="21600"/>
                </a:cubicBezTo>
                <a:cubicBezTo>
                  <a:pt x="16737" y="21600"/>
                  <a:pt x="21600" y="16772"/>
                  <a:pt x="21600" y="10778"/>
                </a:cubicBezTo>
                <a:cubicBezTo>
                  <a:pt x="21600" y="4828"/>
                  <a:pt x="16737" y="0"/>
                  <a:pt x="10799" y="0"/>
                </a:cubicBezTo>
                <a:close/>
              </a:path>
            </a:pathLst>
          </a:custGeom>
          <a:solidFill>
            <a:srgbClr val="3D3D3D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grpSp>
        <p:nvGrpSpPr>
          <p:cNvPr id="37" name="Google Shape;31;p2"/>
          <p:cNvGrpSpPr/>
          <p:nvPr/>
        </p:nvGrpSpPr>
        <p:grpSpPr>
          <a:xfrm>
            <a:off x="5443349" y="289275"/>
            <a:ext cx="175014" cy="27001"/>
            <a:chOff x="0" y="0"/>
            <a:chExt cx="175013" cy="26999"/>
          </a:xfrm>
        </p:grpSpPr>
        <p:sp>
          <p:nvSpPr>
            <p:cNvPr id="34" name="Google Shape;32;p2"/>
            <p:cNvSpPr/>
            <p:nvPr/>
          </p:nvSpPr>
          <p:spPr>
            <a:xfrm>
              <a:off x="-1" y="0"/>
              <a:ext cx="27001" cy="27000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35" name="Google Shape;33;p2"/>
            <p:cNvSpPr/>
            <p:nvPr/>
          </p:nvSpPr>
          <p:spPr>
            <a:xfrm>
              <a:off x="74005" y="0"/>
              <a:ext cx="27001" cy="27000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36" name="Google Shape;34;p2"/>
            <p:cNvSpPr/>
            <p:nvPr/>
          </p:nvSpPr>
          <p:spPr>
            <a:xfrm>
              <a:off x="148013" y="0"/>
              <a:ext cx="27000" cy="27000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41" name="Google Shape;35;p2"/>
          <p:cNvGrpSpPr/>
          <p:nvPr/>
        </p:nvGrpSpPr>
        <p:grpSpPr>
          <a:xfrm>
            <a:off x="8490049" y="170874"/>
            <a:ext cx="175014" cy="27001"/>
            <a:chOff x="0" y="0"/>
            <a:chExt cx="175013" cy="26999"/>
          </a:xfrm>
        </p:grpSpPr>
        <p:sp>
          <p:nvSpPr>
            <p:cNvPr id="38" name="Google Shape;36;p2"/>
            <p:cNvSpPr/>
            <p:nvPr/>
          </p:nvSpPr>
          <p:spPr>
            <a:xfrm>
              <a:off x="-1" y="0"/>
              <a:ext cx="27001" cy="27000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39" name="Google Shape;37;p2"/>
            <p:cNvSpPr/>
            <p:nvPr/>
          </p:nvSpPr>
          <p:spPr>
            <a:xfrm>
              <a:off x="74005" y="0"/>
              <a:ext cx="27001" cy="27000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40" name="Google Shape;38;p2"/>
            <p:cNvSpPr/>
            <p:nvPr/>
          </p:nvSpPr>
          <p:spPr>
            <a:xfrm>
              <a:off x="148013" y="0"/>
              <a:ext cx="27000" cy="27000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45" name="Google Shape;39;p2"/>
          <p:cNvGrpSpPr/>
          <p:nvPr/>
        </p:nvGrpSpPr>
        <p:grpSpPr>
          <a:xfrm>
            <a:off x="8068750" y="1581799"/>
            <a:ext cx="175014" cy="27001"/>
            <a:chOff x="0" y="0"/>
            <a:chExt cx="175013" cy="26999"/>
          </a:xfrm>
        </p:grpSpPr>
        <p:sp>
          <p:nvSpPr>
            <p:cNvPr id="42" name="Google Shape;40;p2"/>
            <p:cNvSpPr/>
            <p:nvPr/>
          </p:nvSpPr>
          <p:spPr>
            <a:xfrm>
              <a:off x="-1" y="0"/>
              <a:ext cx="27001" cy="27000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43" name="Google Shape;41;p2"/>
            <p:cNvSpPr/>
            <p:nvPr/>
          </p:nvSpPr>
          <p:spPr>
            <a:xfrm>
              <a:off x="74005" y="0"/>
              <a:ext cx="27001" cy="27000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44" name="Google Shape;42;p2"/>
            <p:cNvSpPr/>
            <p:nvPr/>
          </p:nvSpPr>
          <p:spPr>
            <a:xfrm>
              <a:off x="148013" y="0"/>
              <a:ext cx="27000" cy="27000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46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_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0" name="Google Shape;546;p11"/>
          <p:cNvGrpSpPr/>
          <p:nvPr/>
        </p:nvGrpSpPr>
        <p:grpSpPr>
          <a:xfrm>
            <a:off x="1960527" y="1124843"/>
            <a:ext cx="5208138" cy="3069131"/>
            <a:chOff x="0" y="0"/>
            <a:chExt cx="5208136" cy="3069129"/>
          </a:xfrm>
        </p:grpSpPr>
        <p:sp>
          <p:nvSpPr>
            <p:cNvPr id="597" name="Google Shape;547;p11"/>
            <p:cNvSpPr/>
            <p:nvPr/>
          </p:nvSpPr>
          <p:spPr>
            <a:xfrm rot="10800000">
              <a:off x="0" y="533"/>
              <a:ext cx="5207778" cy="3068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600" extrusionOk="0">
                  <a:moveTo>
                    <a:pt x="11511" y="0"/>
                  </a:moveTo>
                  <a:cubicBezTo>
                    <a:pt x="10678" y="0"/>
                    <a:pt x="9792" y="182"/>
                    <a:pt x="8850" y="590"/>
                  </a:cubicBezTo>
                  <a:cubicBezTo>
                    <a:pt x="6705" y="1522"/>
                    <a:pt x="5007" y="3312"/>
                    <a:pt x="3690" y="5296"/>
                  </a:cubicBezTo>
                  <a:cubicBezTo>
                    <a:pt x="1636" y="8375"/>
                    <a:pt x="367" y="12011"/>
                    <a:pt x="41" y="15740"/>
                  </a:cubicBezTo>
                  <a:cubicBezTo>
                    <a:pt x="-86" y="17211"/>
                    <a:pt x="29" y="18919"/>
                    <a:pt x="1171" y="19801"/>
                  </a:cubicBezTo>
                  <a:cubicBezTo>
                    <a:pt x="1841" y="20315"/>
                    <a:pt x="2724" y="20421"/>
                    <a:pt x="3557" y="20502"/>
                  </a:cubicBezTo>
                  <a:cubicBezTo>
                    <a:pt x="6814" y="20834"/>
                    <a:pt x="10071" y="21166"/>
                    <a:pt x="13327" y="21491"/>
                  </a:cubicBezTo>
                  <a:cubicBezTo>
                    <a:pt x="13864" y="21547"/>
                    <a:pt x="14413" y="21600"/>
                    <a:pt x="14955" y="21600"/>
                  </a:cubicBezTo>
                  <a:cubicBezTo>
                    <a:pt x="15683" y="21600"/>
                    <a:pt x="16397" y="21505"/>
                    <a:pt x="17055" y="21197"/>
                  </a:cubicBezTo>
                  <a:cubicBezTo>
                    <a:pt x="18632" y="20459"/>
                    <a:pt x="19472" y="18694"/>
                    <a:pt x="20191" y="17061"/>
                  </a:cubicBezTo>
                  <a:cubicBezTo>
                    <a:pt x="20819" y="15628"/>
                    <a:pt x="21466" y="14138"/>
                    <a:pt x="21490" y="12561"/>
                  </a:cubicBezTo>
                  <a:cubicBezTo>
                    <a:pt x="21514" y="11015"/>
                    <a:pt x="20946" y="9526"/>
                    <a:pt x="20257" y="8149"/>
                  </a:cubicBezTo>
                  <a:cubicBezTo>
                    <a:pt x="18395" y="4401"/>
                    <a:pt x="15598" y="0"/>
                    <a:pt x="11511" y="0"/>
                  </a:cubicBez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98" name="Google Shape;548;p11"/>
            <p:cNvSpPr/>
            <p:nvPr/>
          </p:nvSpPr>
          <p:spPr>
            <a:xfrm rot="10800000">
              <a:off x="0" y="533"/>
              <a:ext cx="5207778" cy="3068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600" extrusionOk="0">
                  <a:moveTo>
                    <a:pt x="11511" y="0"/>
                  </a:moveTo>
                  <a:cubicBezTo>
                    <a:pt x="10678" y="0"/>
                    <a:pt x="9792" y="182"/>
                    <a:pt x="8850" y="590"/>
                  </a:cubicBezTo>
                  <a:cubicBezTo>
                    <a:pt x="6705" y="1522"/>
                    <a:pt x="5007" y="3312"/>
                    <a:pt x="3690" y="5296"/>
                  </a:cubicBezTo>
                  <a:cubicBezTo>
                    <a:pt x="1636" y="8375"/>
                    <a:pt x="367" y="12011"/>
                    <a:pt x="41" y="15740"/>
                  </a:cubicBezTo>
                  <a:cubicBezTo>
                    <a:pt x="-86" y="17211"/>
                    <a:pt x="29" y="18919"/>
                    <a:pt x="1171" y="19801"/>
                  </a:cubicBezTo>
                  <a:cubicBezTo>
                    <a:pt x="1841" y="20315"/>
                    <a:pt x="2724" y="20421"/>
                    <a:pt x="3557" y="20502"/>
                  </a:cubicBezTo>
                  <a:cubicBezTo>
                    <a:pt x="6814" y="20834"/>
                    <a:pt x="10071" y="21166"/>
                    <a:pt x="13327" y="21491"/>
                  </a:cubicBezTo>
                  <a:cubicBezTo>
                    <a:pt x="13864" y="21547"/>
                    <a:pt x="14413" y="21600"/>
                    <a:pt x="14955" y="21600"/>
                  </a:cubicBezTo>
                  <a:cubicBezTo>
                    <a:pt x="15683" y="21600"/>
                    <a:pt x="16397" y="21505"/>
                    <a:pt x="17055" y="21197"/>
                  </a:cubicBezTo>
                  <a:cubicBezTo>
                    <a:pt x="18632" y="20459"/>
                    <a:pt x="19472" y="18694"/>
                    <a:pt x="20191" y="17061"/>
                  </a:cubicBezTo>
                  <a:cubicBezTo>
                    <a:pt x="20819" y="15628"/>
                    <a:pt x="21466" y="14138"/>
                    <a:pt x="21490" y="12561"/>
                  </a:cubicBezTo>
                  <a:cubicBezTo>
                    <a:pt x="21514" y="11015"/>
                    <a:pt x="20946" y="9526"/>
                    <a:pt x="20257" y="8149"/>
                  </a:cubicBezTo>
                  <a:cubicBezTo>
                    <a:pt x="18395" y="4401"/>
                    <a:pt x="15598" y="0"/>
                    <a:pt x="11511" y="0"/>
                  </a:cubicBez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99" name="Google Shape;549;p11"/>
            <p:cNvSpPr/>
            <p:nvPr/>
          </p:nvSpPr>
          <p:spPr>
            <a:xfrm rot="10800000">
              <a:off x="180" y="0"/>
              <a:ext cx="5207957" cy="3068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74" y="0"/>
                  </a:moveTo>
                  <a:cubicBezTo>
                    <a:pt x="10736" y="0"/>
                    <a:pt x="9844" y="181"/>
                    <a:pt x="8896" y="588"/>
                  </a:cubicBezTo>
                  <a:cubicBezTo>
                    <a:pt x="6741" y="1521"/>
                    <a:pt x="5034" y="3310"/>
                    <a:pt x="3710" y="5294"/>
                  </a:cubicBezTo>
                  <a:cubicBezTo>
                    <a:pt x="1646" y="8372"/>
                    <a:pt x="370" y="12008"/>
                    <a:pt x="43" y="15737"/>
                  </a:cubicBezTo>
                  <a:cubicBezTo>
                    <a:pt x="18" y="16031"/>
                    <a:pt x="0" y="16331"/>
                    <a:pt x="0" y="16632"/>
                  </a:cubicBezTo>
                  <a:cubicBezTo>
                    <a:pt x="0" y="17852"/>
                    <a:pt x="261" y="19091"/>
                    <a:pt x="1178" y="19798"/>
                  </a:cubicBezTo>
                  <a:cubicBezTo>
                    <a:pt x="1852" y="20311"/>
                    <a:pt x="2739" y="20417"/>
                    <a:pt x="3577" y="20499"/>
                  </a:cubicBezTo>
                  <a:cubicBezTo>
                    <a:pt x="6850" y="20830"/>
                    <a:pt x="10123" y="21162"/>
                    <a:pt x="13396" y="21487"/>
                  </a:cubicBezTo>
                  <a:cubicBezTo>
                    <a:pt x="13937" y="21544"/>
                    <a:pt x="14489" y="21600"/>
                    <a:pt x="15030" y="21600"/>
                  </a:cubicBezTo>
                  <a:cubicBezTo>
                    <a:pt x="15764" y="21600"/>
                    <a:pt x="16481" y="21500"/>
                    <a:pt x="17143" y="21193"/>
                  </a:cubicBezTo>
                  <a:cubicBezTo>
                    <a:pt x="18728" y="20455"/>
                    <a:pt x="19572" y="18690"/>
                    <a:pt x="20294" y="17057"/>
                  </a:cubicBezTo>
                  <a:cubicBezTo>
                    <a:pt x="20926" y="15624"/>
                    <a:pt x="21576" y="14135"/>
                    <a:pt x="21600" y="12558"/>
                  </a:cubicBezTo>
                  <a:cubicBezTo>
                    <a:pt x="21600" y="12527"/>
                    <a:pt x="21600" y="12496"/>
                    <a:pt x="21600" y="12458"/>
                  </a:cubicBezTo>
                  <a:cubicBezTo>
                    <a:pt x="21600" y="10950"/>
                    <a:pt x="21035" y="9492"/>
                    <a:pt x="20361" y="8147"/>
                  </a:cubicBezTo>
                  <a:cubicBezTo>
                    <a:pt x="18491" y="4399"/>
                    <a:pt x="15679" y="0"/>
                    <a:pt x="11574" y="0"/>
                  </a:cubicBez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601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3227832" y="2816351"/>
            <a:ext cx="2679301" cy="658501"/>
          </a:xfrm>
          <a:prstGeom prst="rect">
            <a:avLst/>
          </a:prstGeom>
        </p:spPr>
        <p:txBody>
          <a:bodyPr lIns="91424" tIns="91424" rIns="91424" bIns="91424">
            <a:normAutofit/>
          </a:bodyPr>
          <a:lstStyle>
            <a:lvl1pPr algn="ctr">
              <a:defRPr sz="1600"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algn="ctr">
              <a:defRPr sz="1600"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algn="ctr">
              <a:defRPr sz="1600"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algn="ctr">
              <a:defRPr sz="1600"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algn="ctr">
              <a:defRPr sz="1600"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602" name="Google Shape;551;p11"/>
          <p:cNvSpPr/>
          <p:nvPr/>
        </p:nvSpPr>
        <p:spPr>
          <a:xfrm flipH="1">
            <a:off x="7683108" y="2911150"/>
            <a:ext cx="306301" cy="1133101"/>
          </a:xfrm>
          <a:prstGeom prst="line">
            <a:avLst/>
          </a:prstGeom>
          <a:ln>
            <a:solidFill>
              <a:srgbClr val="3D3D3D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603" name="Google Shape;552;p11"/>
          <p:cNvSpPr/>
          <p:nvPr/>
        </p:nvSpPr>
        <p:spPr>
          <a:xfrm>
            <a:off x="7694858" y="1568950"/>
            <a:ext cx="315301" cy="1342201"/>
          </a:xfrm>
          <a:prstGeom prst="line">
            <a:avLst/>
          </a:prstGeom>
          <a:ln>
            <a:solidFill>
              <a:srgbClr val="3D3D3D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604" name="Google Shape;553;p11"/>
          <p:cNvSpPr/>
          <p:nvPr/>
        </p:nvSpPr>
        <p:spPr>
          <a:xfrm flipH="1">
            <a:off x="7702382" y="266425"/>
            <a:ext cx="392101" cy="1332001"/>
          </a:xfrm>
          <a:prstGeom prst="line">
            <a:avLst/>
          </a:prstGeom>
          <a:ln>
            <a:solidFill>
              <a:srgbClr val="3D3D3D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605" name="Google Shape;554;p11"/>
          <p:cNvSpPr/>
          <p:nvPr/>
        </p:nvSpPr>
        <p:spPr>
          <a:xfrm flipH="1">
            <a:off x="8101833" y="0"/>
            <a:ext cx="407101" cy="273901"/>
          </a:xfrm>
          <a:prstGeom prst="line">
            <a:avLst/>
          </a:prstGeom>
          <a:ln>
            <a:solidFill>
              <a:srgbClr val="3D3D3D"/>
            </a:solidFill>
          </a:ln>
        </p:spPr>
        <p:txBody>
          <a:bodyPr lIns="0" tIns="0" rIns="0" bIns="0"/>
          <a:lstStyle/>
          <a:p>
            <a:endParaRPr/>
          </a:p>
        </p:txBody>
      </p:sp>
      <p:grpSp>
        <p:nvGrpSpPr>
          <p:cNvPr id="612" name="Google Shape;555;p11"/>
          <p:cNvGrpSpPr/>
          <p:nvPr/>
        </p:nvGrpSpPr>
        <p:grpSpPr>
          <a:xfrm>
            <a:off x="7407058" y="1285199"/>
            <a:ext cx="582326" cy="581776"/>
            <a:chOff x="0" y="0"/>
            <a:chExt cx="582325" cy="581775"/>
          </a:xfrm>
        </p:grpSpPr>
        <p:sp>
          <p:nvSpPr>
            <p:cNvPr id="606" name="Google Shape;556;p11"/>
            <p:cNvSpPr/>
            <p:nvPr/>
          </p:nvSpPr>
          <p:spPr>
            <a:xfrm rot="5400000" flipH="1">
              <a:off x="4749" y="4750"/>
              <a:ext cx="572851" cy="572301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07" name="Google Shape;557;p11"/>
            <p:cNvSpPr/>
            <p:nvPr/>
          </p:nvSpPr>
          <p:spPr>
            <a:xfrm rot="5400000" flipH="1">
              <a:off x="275" y="-276"/>
              <a:ext cx="581776" cy="582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351"/>
                  </a:moveTo>
                  <a:cubicBezTo>
                    <a:pt x="13696" y="351"/>
                    <a:pt x="16304" y="1509"/>
                    <a:pt x="18186" y="3411"/>
                  </a:cubicBezTo>
                  <a:cubicBezTo>
                    <a:pt x="20090" y="5291"/>
                    <a:pt x="21248" y="7917"/>
                    <a:pt x="21248" y="10789"/>
                  </a:cubicBezTo>
                  <a:cubicBezTo>
                    <a:pt x="21248" y="13683"/>
                    <a:pt x="20090" y="16287"/>
                    <a:pt x="18186" y="18189"/>
                  </a:cubicBezTo>
                  <a:cubicBezTo>
                    <a:pt x="16304" y="20070"/>
                    <a:pt x="13696" y="21249"/>
                    <a:pt x="10800" y="21249"/>
                  </a:cubicBezTo>
                  <a:cubicBezTo>
                    <a:pt x="7904" y="21249"/>
                    <a:pt x="5296" y="20070"/>
                    <a:pt x="3393" y="18189"/>
                  </a:cubicBezTo>
                  <a:cubicBezTo>
                    <a:pt x="1510" y="16287"/>
                    <a:pt x="331" y="13683"/>
                    <a:pt x="331" y="10789"/>
                  </a:cubicBezTo>
                  <a:cubicBezTo>
                    <a:pt x="331" y="7917"/>
                    <a:pt x="1510" y="5291"/>
                    <a:pt x="3393" y="3411"/>
                  </a:cubicBezTo>
                  <a:cubicBezTo>
                    <a:pt x="5296" y="1509"/>
                    <a:pt x="7904" y="351"/>
                    <a:pt x="10800" y="351"/>
                  </a:cubicBezTo>
                  <a:close/>
                  <a:moveTo>
                    <a:pt x="10800" y="0"/>
                  </a:moveTo>
                  <a:cubicBezTo>
                    <a:pt x="4841" y="0"/>
                    <a:pt x="0" y="4837"/>
                    <a:pt x="0" y="10789"/>
                  </a:cubicBezTo>
                  <a:cubicBezTo>
                    <a:pt x="0" y="16763"/>
                    <a:pt x="4841" y="21600"/>
                    <a:pt x="10800" y="21600"/>
                  </a:cubicBezTo>
                  <a:cubicBezTo>
                    <a:pt x="16759" y="21600"/>
                    <a:pt x="21600" y="16763"/>
                    <a:pt x="21600" y="10789"/>
                  </a:cubicBezTo>
                  <a:cubicBezTo>
                    <a:pt x="21600" y="4837"/>
                    <a:pt x="16759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08" name="Google Shape;558;p11"/>
            <p:cNvSpPr/>
            <p:nvPr/>
          </p:nvSpPr>
          <p:spPr>
            <a:xfrm rot="5400000" flipH="1">
              <a:off x="77174" y="77174"/>
              <a:ext cx="427976" cy="427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0"/>
                  </a:moveTo>
                  <a:cubicBezTo>
                    <a:pt x="4838" y="0"/>
                    <a:pt x="0" y="4816"/>
                    <a:pt x="0" y="10785"/>
                  </a:cubicBezTo>
                  <a:cubicBezTo>
                    <a:pt x="0" y="16756"/>
                    <a:pt x="4838" y="21600"/>
                    <a:pt x="10799" y="21600"/>
                  </a:cubicBezTo>
                  <a:cubicBezTo>
                    <a:pt x="16762" y="21600"/>
                    <a:pt x="21600" y="16756"/>
                    <a:pt x="21600" y="10785"/>
                  </a:cubicBezTo>
                  <a:cubicBezTo>
                    <a:pt x="21600" y="4816"/>
                    <a:pt x="16762" y="0"/>
                    <a:pt x="1079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09" name="Google Shape;559;p11"/>
            <p:cNvSpPr/>
            <p:nvPr/>
          </p:nvSpPr>
          <p:spPr>
            <a:xfrm rot="5400000" flipH="1">
              <a:off x="72737" y="72162"/>
              <a:ext cx="436876" cy="437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468"/>
                  </a:moveTo>
                  <a:cubicBezTo>
                    <a:pt x="13666" y="468"/>
                    <a:pt x="16228" y="1625"/>
                    <a:pt x="18101" y="3495"/>
                  </a:cubicBezTo>
                  <a:cubicBezTo>
                    <a:pt x="19975" y="5366"/>
                    <a:pt x="21132" y="7952"/>
                    <a:pt x="21132" y="10786"/>
                  </a:cubicBezTo>
                  <a:cubicBezTo>
                    <a:pt x="21132" y="13648"/>
                    <a:pt x="19975" y="16235"/>
                    <a:pt x="18101" y="18105"/>
                  </a:cubicBezTo>
                  <a:cubicBezTo>
                    <a:pt x="16228" y="19977"/>
                    <a:pt x="13666" y="21132"/>
                    <a:pt x="10799" y="21132"/>
                  </a:cubicBezTo>
                  <a:cubicBezTo>
                    <a:pt x="7934" y="21132"/>
                    <a:pt x="5345" y="19977"/>
                    <a:pt x="3471" y="18105"/>
                  </a:cubicBezTo>
                  <a:cubicBezTo>
                    <a:pt x="1597" y="16235"/>
                    <a:pt x="440" y="13648"/>
                    <a:pt x="440" y="10786"/>
                  </a:cubicBezTo>
                  <a:cubicBezTo>
                    <a:pt x="440" y="7952"/>
                    <a:pt x="1597" y="5366"/>
                    <a:pt x="3471" y="3495"/>
                  </a:cubicBezTo>
                  <a:cubicBezTo>
                    <a:pt x="5345" y="1625"/>
                    <a:pt x="7934" y="468"/>
                    <a:pt x="10799" y="468"/>
                  </a:cubicBezTo>
                  <a:close/>
                  <a:moveTo>
                    <a:pt x="10799" y="0"/>
                  </a:moveTo>
                  <a:cubicBezTo>
                    <a:pt x="4821" y="0"/>
                    <a:pt x="0" y="4844"/>
                    <a:pt x="0" y="10786"/>
                  </a:cubicBezTo>
                  <a:cubicBezTo>
                    <a:pt x="0" y="16757"/>
                    <a:pt x="4821" y="21600"/>
                    <a:pt x="10799" y="21600"/>
                  </a:cubicBezTo>
                  <a:cubicBezTo>
                    <a:pt x="16751" y="21600"/>
                    <a:pt x="21600" y="16757"/>
                    <a:pt x="21600" y="10786"/>
                  </a:cubicBezTo>
                  <a:cubicBezTo>
                    <a:pt x="21600" y="4844"/>
                    <a:pt x="16751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10" name="Google Shape;560;p11"/>
            <p:cNvSpPr/>
            <p:nvPr/>
          </p:nvSpPr>
          <p:spPr>
            <a:xfrm rot="5400000" flipH="1">
              <a:off x="156024" y="156025"/>
              <a:ext cx="270276" cy="270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21" y="0"/>
                  </a:moveTo>
                  <a:cubicBezTo>
                    <a:pt x="4853" y="0"/>
                    <a:pt x="0" y="4855"/>
                    <a:pt x="0" y="10777"/>
                  </a:cubicBezTo>
                  <a:cubicBezTo>
                    <a:pt x="0" y="16745"/>
                    <a:pt x="4853" y="21600"/>
                    <a:pt x="10821" y="21600"/>
                  </a:cubicBezTo>
                  <a:cubicBezTo>
                    <a:pt x="16789" y="21600"/>
                    <a:pt x="21600" y="16745"/>
                    <a:pt x="21600" y="10777"/>
                  </a:cubicBezTo>
                  <a:cubicBezTo>
                    <a:pt x="21600" y="4855"/>
                    <a:pt x="16789" y="0"/>
                    <a:pt x="10821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11" name="Google Shape;561;p11"/>
            <p:cNvSpPr/>
            <p:nvPr/>
          </p:nvSpPr>
          <p:spPr>
            <a:xfrm rot="5400000" flipH="1">
              <a:off x="151299" y="151299"/>
              <a:ext cx="279726" cy="279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689"/>
                  </a:moveTo>
                  <a:cubicBezTo>
                    <a:pt x="13596" y="689"/>
                    <a:pt x="16092" y="1810"/>
                    <a:pt x="17899" y="3664"/>
                  </a:cubicBezTo>
                  <a:cubicBezTo>
                    <a:pt x="19751" y="5476"/>
                    <a:pt x="20868" y="8019"/>
                    <a:pt x="20868" y="10778"/>
                  </a:cubicBezTo>
                  <a:cubicBezTo>
                    <a:pt x="20868" y="13581"/>
                    <a:pt x="19751" y="16124"/>
                    <a:pt x="17899" y="17935"/>
                  </a:cubicBezTo>
                  <a:cubicBezTo>
                    <a:pt x="16092" y="19747"/>
                    <a:pt x="13596" y="20867"/>
                    <a:pt x="10799" y="20867"/>
                  </a:cubicBezTo>
                  <a:cubicBezTo>
                    <a:pt x="8004" y="20867"/>
                    <a:pt x="5508" y="19747"/>
                    <a:pt x="3656" y="17935"/>
                  </a:cubicBezTo>
                  <a:cubicBezTo>
                    <a:pt x="1849" y="16124"/>
                    <a:pt x="730" y="13581"/>
                    <a:pt x="730" y="10778"/>
                  </a:cubicBezTo>
                  <a:cubicBezTo>
                    <a:pt x="730" y="8019"/>
                    <a:pt x="1849" y="5476"/>
                    <a:pt x="3656" y="3664"/>
                  </a:cubicBezTo>
                  <a:cubicBezTo>
                    <a:pt x="5508" y="1810"/>
                    <a:pt x="8004" y="689"/>
                    <a:pt x="10799" y="689"/>
                  </a:cubicBezTo>
                  <a:close/>
                  <a:moveTo>
                    <a:pt x="10799" y="0"/>
                  </a:moveTo>
                  <a:cubicBezTo>
                    <a:pt x="4818" y="0"/>
                    <a:pt x="0" y="4828"/>
                    <a:pt x="0" y="10778"/>
                  </a:cubicBezTo>
                  <a:cubicBezTo>
                    <a:pt x="0" y="16772"/>
                    <a:pt x="4818" y="21600"/>
                    <a:pt x="10799" y="21600"/>
                  </a:cubicBezTo>
                  <a:cubicBezTo>
                    <a:pt x="16737" y="21600"/>
                    <a:pt x="21600" y="16772"/>
                    <a:pt x="21600" y="10778"/>
                  </a:cubicBezTo>
                  <a:cubicBezTo>
                    <a:pt x="21600" y="4828"/>
                    <a:pt x="16737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617" name="Google Shape;562;p11"/>
          <p:cNvGrpSpPr/>
          <p:nvPr/>
        </p:nvGrpSpPr>
        <p:grpSpPr>
          <a:xfrm>
            <a:off x="7869444" y="2754474"/>
            <a:ext cx="292576" cy="292001"/>
            <a:chOff x="0" y="0"/>
            <a:chExt cx="292575" cy="292000"/>
          </a:xfrm>
        </p:grpSpPr>
        <p:sp>
          <p:nvSpPr>
            <p:cNvPr id="613" name="Google Shape;563;p11"/>
            <p:cNvSpPr/>
            <p:nvPr/>
          </p:nvSpPr>
          <p:spPr>
            <a:xfrm rot="5400000" flipH="1">
              <a:off x="5025" y="4474"/>
              <a:ext cx="282526" cy="282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80" y="0"/>
                  </a:moveTo>
                  <a:cubicBezTo>
                    <a:pt x="4815" y="0"/>
                    <a:pt x="0" y="4815"/>
                    <a:pt x="0" y="10778"/>
                  </a:cubicBezTo>
                  <a:cubicBezTo>
                    <a:pt x="0" y="16785"/>
                    <a:pt x="4815" y="21600"/>
                    <a:pt x="10780" y="21600"/>
                  </a:cubicBezTo>
                  <a:cubicBezTo>
                    <a:pt x="16787" y="21600"/>
                    <a:pt x="21600" y="16785"/>
                    <a:pt x="21600" y="10778"/>
                  </a:cubicBezTo>
                  <a:cubicBezTo>
                    <a:pt x="21600" y="4815"/>
                    <a:pt x="16787" y="0"/>
                    <a:pt x="1078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14" name="Google Shape;564;p11"/>
            <p:cNvSpPr/>
            <p:nvPr/>
          </p:nvSpPr>
          <p:spPr>
            <a:xfrm rot="5400000" flipH="1">
              <a:off x="287" y="-288"/>
              <a:ext cx="292001" cy="292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700"/>
                  </a:moveTo>
                  <a:cubicBezTo>
                    <a:pt x="13602" y="700"/>
                    <a:pt x="16117" y="1811"/>
                    <a:pt x="17972" y="3662"/>
                  </a:cubicBezTo>
                  <a:cubicBezTo>
                    <a:pt x="19786" y="5472"/>
                    <a:pt x="20940" y="8023"/>
                    <a:pt x="20940" y="10779"/>
                  </a:cubicBezTo>
                  <a:cubicBezTo>
                    <a:pt x="20940" y="13577"/>
                    <a:pt x="19786" y="16128"/>
                    <a:pt x="17972" y="17938"/>
                  </a:cubicBezTo>
                  <a:cubicBezTo>
                    <a:pt x="16117" y="19747"/>
                    <a:pt x="13602" y="20900"/>
                    <a:pt x="10800" y="20900"/>
                  </a:cubicBezTo>
                  <a:cubicBezTo>
                    <a:pt x="8037" y="20900"/>
                    <a:pt x="5481" y="19747"/>
                    <a:pt x="3667" y="17938"/>
                  </a:cubicBezTo>
                  <a:cubicBezTo>
                    <a:pt x="1812" y="16128"/>
                    <a:pt x="701" y="13577"/>
                    <a:pt x="701" y="10779"/>
                  </a:cubicBezTo>
                  <a:cubicBezTo>
                    <a:pt x="701" y="8023"/>
                    <a:pt x="1812" y="5472"/>
                    <a:pt x="3667" y="3662"/>
                  </a:cubicBezTo>
                  <a:cubicBezTo>
                    <a:pt x="5481" y="1811"/>
                    <a:pt x="8037" y="700"/>
                    <a:pt x="10800" y="700"/>
                  </a:cubicBezTo>
                  <a:close/>
                  <a:moveTo>
                    <a:pt x="10800" y="0"/>
                  </a:moveTo>
                  <a:cubicBezTo>
                    <a:pt x="4864" y="0"/>
                    <a:pt x="0" y="4854"/>
                    <a:pt x="0" y="10779"/>
                  </a:cubicBezTo>
                  <a:cubicBezTo>
                    <a:pt x="0" y="16744"/>
                    <a:pt x="4864" y="21600"/>
                    <a:pt x="10800" y="21600"/>
                  </a:cubicBezTo>
                  <a:cubicBezTo>
                    <a:pt x="16777" y="21600"/>
                    <a:pt x="21600" y="16744"/>
                    <a:pt x="21600" y="10779"/>
                  </a:cubicBezTo>
                  <a:cubicBezTo>
                    <a:pt x="21600" y="4854"/>
                    <a:pt x="1677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15" name="Google Shape;565;p11"/>
            <p:cNvSpPr/>
            <p:nvPr/>
          </p:nvSpPr>
          <p:spPr>
            <a:xfrm rot="5400000" flipH="1">
              <a:off x="67437" y="66887"/>
              <a:ext cx="158276" cy="158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2" y="0"/>
                  </a:moveTo>
                  <a:cubicBezTo>
                    <a:pt x="4869" y="0"/>
                    <a:pt x="0" y="4869"/>
                    <a:pt x="0" y="10800"/>
                  </a:cubicBezTo>
                  <a:cubicBezTo>
                    <a:pt x="0" y="16809"/>
                    <a:pt x="4869" y="21600"/>
                    <a:pt x="10802" y="21600"/>
                  </a:cubicBezTo>
                  <a:cubicBezTo>
                    <a:pt x="16810" y="21600"/>
                    <a:pt x="21600" y="16809"/>
                    <a:pt x="21600" y="10800"/>
                  </a:cubicBezTo>
                  <a:cubicBezTo>
                    <a:pt x="21600" y="4869"/>
                    <a:pt x="16810" y="0"/>
                    <a:pt x="10802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16" name="Google Shape;566;p11"/>
            <p:cNvSpPr/>
            <p:nvPr/>
          </p:nvSpPr>
          <p:spPr>
            <a:xfrm rot="5400000" flipH="1">
              <a:off x="62425" y="61874"/>
              <a:ext cx="167726" cy="167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6" y="1220"/>
                  </a:moveTo>
                  <a:cubicBezTo>
                    <a:pt x="13419" y="1220"/>
                    <a:pt x="15860" y="2296"/>
                    <a:pt x="17582" y="4018"/>
                  </a:cubicBezTo>
                  <a:cubicBezTo>
                    <a:pt x="19304" y="5740"/>
                    <a:pt x="20380" y="8107"/>
                    <a:pt x="20380" y="10763"/>
                  </a:cubicBezTo>
                  <a:cubicBezTo>
                    <a:pt x="20380" y="13419"/>
                    <a:pt x="19304" y="15860"/>
                    <a:pt x="17582" y="17582"/>
                  </a:cubicBezTo>
                  <a:cubicBezTo>
                    <a:pt x="15860" y="19304"/>
                    <a:pt x="13419" y="20380"/>
                    <a:pt x="10766" y="20380"/>
                  </a:cubicBezTo>
                  <a:cubicBezTo>
                    <a:pt x="8110" y="20380"/>
                    <a:pt x="5740" y="19304"/>
                    <a:pt x="4018" y="17582"/>
                  </a:cubicBezTo>
                  <a:cubicBezTo>
                    <a:pt x="2296" y="15860"/>
                    <a:pt x="1220" y="13419"/>
                    <a:pt x="1220" y="10763"/>
                  </a:cubicBezTo>
                  <a:cubicBezTo>
                    <a:pt x="1220" y="8107"/>
                    <a:pt x="2296" y="5740"/>
                    <a:pt x="4018" y="4018"/>
                  </a:cubicBezTo>
                  <a:cubicBezTo>
                    <a:pt x="5740" y="2296"/>
                    <a:pt x="8110" y="1220"/>
                    <a:pt x="10766" y="1220"/>
                  </a:cubicBezTo>
                  <a:close/>
                  <a:moveTo>
                    <a:pt x="10766" y="0"/>
                  </a:moveTo>
                  <a:cubicBezTo>
                    <a:pt x="4810" y="0"/>
                    <a:pt x="0" y="4807"/>
                    <a:pt x="0" y="10763"/>
                  </a:cubicBezTo>
                  <a:cubicBezTo>
                    <a:pt x="0" y="16719"/>
                    <a:pt x="4810" y="21600"/>
                    <a:pt x="10766" y="21600"/>
                  </a:cubicBezTo>
                  <a:cubicBezTo>
                    <a:pt x="16722" y="21600"/>
                    <a:pt x="21600" y="16719"/>
                    <a:pt x="21600" y="10763"/>
                  </a:cubicBezTo>
                  <a:cubicBezTo>
                    <a:pt x="21600" y="4807"/>
                    <a:pt x="16722" y="0"/>
                    <a:pt x="10766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622" name="Google Shape;567;p11"/>
          <p:cNvGrpSpPr/>
          <p:nvPr/>
        </p:nvGrpSpPr>
        <p:grpSpPr>
          <a:xfrm>
            <a:off x="8012458" y="178175"/>
            <a:ext cx="174976" cy="175001"/>
            <a:chOff x="0" y="0"/>
            <a:chExt cx="174975" cy="175000"/>
          </a:xfrm>
        </p:grpSpPr>
        <p:sp>
          <p:nvSpPr>
            <p:cNvPr id="618" name="Google Shape;568;p11"/>
            <p:cNvSpPr/>
            <p:nvPr/>
          </p:nvSpPr>
          <p:spPr>
            <a:xfrm rot="5400000" flipH="1">
              <a:off x="4199" y="4749"/>
              <a:ext cx="166051" cy="165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55" y="0"/>
                    <a:pt x="0" y="4800"/>
                    <a:pt x="0" y="10764"/>
                  </a:cubicBezTo>
                  <a:cubicBezTo>
                    <a:pt x="0" y="16729"/>
                    <a:pt x="4855" y="21600"/>
                    <a:pt x="10800" y="21600"/>
                  </a:cubicBezTo>
                  <a:cubicBezTo>
                    <a:pt x="16745" y="21600"/>
                    <a:pt x="21600" y="16729"/>
                    <a:pt x="21600" y="10764"/>
                  </a:cubicBezTo>
                  <a:cubicBezTo>
                    <a:pt x="21600" y="4800"/>
                    <a:pt x="16745" y="0"/>
                    <a:pt x="10800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19" name="Google Shape;569;p11"/>
            <p:cNvSpPr/>
            <p:nvPr/>
          </p:nvSpPr>
          <p:spPr>
            <a:xfrm rot="5400000" flipH="1">
              <a:off x="-13" y="12"/>
              <a:ext cx="175001" cy="174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170"/>
                  </a:moveTo>
                  <a:cubicBezTo>
                    <a:pt x="13481" y="1170"/>
                    <a:pt x="15888" y="2268"/>
                    <a:pt x="17610" y="3987"/>
                  </a:cubicBezTo>
                  <a:cubicBezTo>
                    <a:pt x="19397" y="5777"/>
                    <a:pt x="20431" y="8184"/>
                    <a:pt x="20431" y="10798"/>
                  </a:cubicBezTo>
                  <a:cubicBezTo>
                    <a:pt x="20431" y="13483"/>
                    <a:pt x="19397" y="15891"/>
                    <a:pt x="17610" y="17677"/>
                  </a:cubicBezTo>
                  <a:cubicBezTo>
                    <a:pt x="15888" y="19396"/>
                    <a:pt x="13481" y="20498"/>
                    <a:pt x="10800" y="20498"/>
                  </a:cubicBezTo>
                  <a:cubicBezTo>
                    <a:pt x="8119" y="20498"/>
                    <a:pt x="5712" y="19396"/>
                    <a:pt x="3990" y="17677"/>
                  </a:cubicBezTo>
                  <a:cubicBezTo>
                    <a:pt x="2203" y="15891"/>
                    <a:pt x="1169" y="13483"/>
                    <a:pt x="1169" y="10798"/>
                  </a:cubicBezTo>
                  <a:cubicBezTo>
                    <a:pt x="1169" y="8184"/>
                    <a:pt x="2203" y="5777"/>
                    <a:pt x="3990" y="3987"/>
                  </a:cubicBezTo>
                  <a:cubicBezTo>
                    <a:pt x="5712" y="2268"/>
                    <a:pt x="8119" y="1170"/>
                    <a:pt x="10800" y="1170"/>
                  </a:cubicBezTo>
                  <a:close/>
                  <a:moveTo>
                    <a:pt x="10800" y="0"/>
                  </a:moveTo>
                  <a:cubicBezTo>
                    <a:pt x="4817" y="0"/>
                    <a:pt x="0" y="4882"/>
                    <a:pt x="0" y="10798"/>
                  </a:cubicBezTo>
                  <a:cubicBezTo>
                    <a:pt x="0" y="16783"/>
                    <a:pt x="4817" y="21600"/>
                    <a:pt x="10800" y="21600"/>
                  </a:cubicBezTo>
                  <a:cubicBezTo>
                    <a:pt x="16783" y="21600"/>
                    <a:pt x="21600" y="16783"/>
                    <a:pt x="21600" y="10798"/>
                  </a:cubicBezTo>
                  <a:cubicBezTo>
                    <a:pt x="21600" y="4882"/>
                    <a:pt x="16783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20" name="Google Shape;570;p11"/>
            <p:cNvSpPr/>
            <p:nvPr/>
          </p:nvSpPr>
          <p:spPr>
            <a:xfrm rot="5400000" flipH="1">
              <a:off x="40962" y="40962"/>
              <a:ext cx="92501" cy="93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16" y="0"/>
                    <a:pt x="0" y="4786"/>
                    <a:pt x="0" y="10733"/>
                  </a:cubicBezTo>
                  <a:cubicBezTo>
                    <a:pt x="0" y="16686"/>
                    <a:pt x="4816" y="21600"/>
                    <a:pt x="10800" y="21600"/>
                  </a:cubicBezTo>
                  <a:cubicBezTo>
                    <a:pt x="16784" y="21600"/>
                    <a:pt x="21600" y="16686"/>
                    <a:pt x="21600" y="10733"/>
                  </a:cubicBezTo>
                  <a:cubicBezTo>
                    <a:pt x="21600" y="4786"/>
                    <a:pt x="16784" y="0"/>
                    <a:pt x="10800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21" name="Google Shape;571;p11"/>
            <p:cNvSpPr/>
            <p:nvPr/>
          </p:nvSpPr>
          <p:spPr>
            <a:xfrm rot="5400000" flipH="1">
              <a:off x="35937" y="36512"/>
              <a:ext cx="102551" cy="101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885"/>
                  </a:moveTo>
                  <a:cubicBezTo>
                    <a:pt x="13264" y="1885"/>
                    <a:pt x="15376" y="2950"/>
                    <a:pt x="17019" y="4485"/>
                  </a:cubicBezTo>
                  <a:cubicBezTo>
                    <a:pt x="18662" y="6137"/>
                    <a:pt x="19604" y="8377"/>
                    <a:pt x="19604" y="10739"/>
                  </a:cubicBezTo>
                  <a:cubicBezTo>
                    <a:pt x="19604" y="13217"/>
                    <a:pt x="18662" y="15463"/>
                    <a:pt x="17019" y="16998"/>
                  </a:cubicBezTo>
                  <a:cubicBezTo>
                    <a:pt x="15376" y="18650"/>
                    <a:pt x="13264" y="19593"/>
                    <a:pt x="10800" y="19593"/>
                  </a:cubicBezTo>
                  <a:cubicBezTo>
                    <a:pt x="8336" y="19593"/>
                    <a:pt x="6224" y="18650"/>
                    <a:pt x="4581" y="16998"/>
                  </a:cubicBezTo>
                  <a:cubicBezTo>
                    <a:pt x="2938" y="15463"/>
                    <a:pt x="1996" y="13217"/>
                    <a:pt x="1996" y="10739"/>
                  </a:cubicBezTo>
                  <a:cubicBezTo>
                    <a:pt x="1996" y="8377"/>
                    <a:pt x="2938" y="6137"/>
                    <a:pt x="4581" y="4485"/>
                  </a:cubicBezTo>
                  <a:cubicBezTo>
                    <a:pt x="6224" y="2950"/>
                    <a:pt x="8336" y="1885"/>
                    <a:pt x="10800" y="1885"/>
                  </a:cubicBezTo>
                  <a:close/>
                  <a:moveTo>
                    <a:pt x="10800" y="0"/>
                  </a:moveTo>
                  <a:cubicBezTo>
                    <a:pt x="4813" y="0"/>
                    <a:pt x="0" y="4840"/>
                    <a:pt x="0" y="10739"/>
                  </a:cubicBezTo>
                  <a:cubicBezTo>
                    <a:pt x="0" y="16760"/>
                    <a:pt x="4813" y="21600"/>
                    <a:pt x="10800" y="21600"/>
                  </a:cubicBezTo>
                  <a:cubicBezTo>
                    <a:pt x="16787" y="21600"/>
                    <a:pt x="21600" y="16760"/>
                    <a:pt x="21600" y="10739"/>
                  </a:cubicBezTo>
                  <a:cubicBezTo>
                    <a:pt x="21600" y="4840"/>
                    <a:pt x="1678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629" name="Google Shape;572;p11"/>
          <p:cNvGrpSpPr/>
          <p:nvPr/>
        </p:nvGrpSpPr>
        <p:grpSpPr>
          <a:xfrm>
            <a:off x="7551544" y="3880064"/>
            <a:ext cx="293377" cy="293099"/>
            <a:chOff x="0" y="0"/>
            <a:chExt cx="293375" cy="293098"/>
          </a:xfrm>
        </p:grpSpPr>
        <p:sp>
          <p:nvSpPr>
            <p:cNvPr id="623" name="Google Shape;573;p11"/>
            <p:cNvSpPr/>
            <p:nvPr/>
          </p:nvSpPr>
          <p:spPr>
            <a:xfrm rot="5400000" flipH="1">
              <a:off x="2393" y="2393"/>
              <a:ext cx="288602" cy="288325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24" name="Google Shape;574;p11"/>
            <p:cNvSpPr/>
            <p:nvPr/>
          </p:nvSpPr>
          <p:spPr>
            <a:xfrm rot="5400000" flipH="1">
              <a:off x="138" y="-139"/>
              <a:ext cx="293099" cy="293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351"/>
                  </a:moveTo>
                  <a:cubicBezTo>
                    <a:pt x="13696" y="351"/>
                    <a:pt x="16304" y="1509"/>
                    <a:pt x="18186" y="3411"/>
                  </a:cubicBezTo>
                  <a:cubicBezTo>
                    <a:pt x="20090" y="5291"/>
                    <a:pt x="21248" y="7917"/>
                    <a:pt x="21248" y="10789"/>
                  </a:cubicBezTo>
                  <a:cubicBezTo>
                    <a:pt x="21248" y="13683"/>
                    <a:pt x="20090" y="16287"/>
                    <a:pt x="18186" y="18189"/>
                  </a:cubicBezTo>
                  <a:cubicBezTo>
                    <a:pt x="16304" y="20070"/>
                    <a:pt x="13696" y="21249"/>
                    <a:pt x="10800" y="21249"/>
                  </a:cubicBezTo>
                  <a:cubicBezTo>
                    <a:pt x="7904" y="21249"/>
                    <a:pt x="5296" y="20070"/>
                    <a:pt x="3393" y="18189"/>
                  </a:cubicBezTo>
                  <a:cubicBezTo>
                    <a:pt x="1510" y="16287"/>
                    <a:pt x="331" y="13683"/>
                    <a:pt x="331" y="10789"/>
                  </a:cubicBezTo>
                  <a:cubicBezTo>
                    <a:pt x="331" y="7917"/>
                    <a:pt x="1510" y="5291"/>
                    <a:pt x="3393" y="3411"/>
                  </a:cubicBezTo>
                  <a:cubicBezTo>
                    <a:pt x="5296" y="1509"/>
                    <a:pt x="7904" y="351"/>
                    <a:pt x="10800" y="351"/>
                  </a:cubicBezTo>
                  <a:close/>
                  <a:moveTo>
                    <a:pt x="10800" y="0"/>
                  </a:moveTo>
                  <a:cubicBezTo>
                    <a:pt x="4841" y="0"/>
                    <a:pt x="0" y="4837"/>
                    <a:pt x="0" y="10789"/>
                  </a:cubicBezTo>
                  <a:cubicBezTo>
                    <a:pt x="0" y="16763"/>
                    <a:pt x="4841" y="21600"/>
                    <a:pt x="10800" y="21600"/>
                  </a:cubicBezTo>
                  <a:cubicBezTo>
                    <a:pt x="16759" y="21600"/>
                    <a:pt x="21600" y="16763"/>
                    <a:pt x="21600" y="10789"/>
                  </a:cubicBezTo>
                  <a:cubicBezTo>
                    <a:pt x="21600" y="4837"/>
                    <a:pt x="16759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25" name="Google Shape;575;p11"/>
            <p:cNvSpPr/>
            <p:nvPr/>
          </p:nvSpPr>
          <p:spPr>
            <a:xfrm rot="5400000" flipH="1">
              <a:off x="38878" y="38879"/>
              <a:ext cx="215615" cy="215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0"/>
                  </a:moveTo>
                  <a:cubicBezTo>
                    <a:pt x="4838" y="0"/>
                    <a:pt x="0" y="4816"/>
                    <a:pt x="0" y="10785"/>
                  </a:cubicBezTo>
                  <a:cubicBezTo>
                    <a:pt x="0" y="16756"/>
                    <a:pt x="4838" y="21600"/>
                    <a:pt x="10799" y="21600"/>
                  </a:cubicBezTo>
                  <a:cubicBezTo>
                    <a:pt x="16762" y="21600"/>
                    <a:pt x="21600" y="16756"/>
                    <a:pt x="21600" y="10785"/>
                  </a:cubicBezTo>
                  <a:cubicBezTo>
                    <a:pt x="21600" y="4816"/>
                    <a:pt x="16762" y="0"/>
                    <a:pt x="1079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26" name="Google Shape;576;p11"/>
            <p:cNvSpPr/>
            <p:nvPr/>
          </p:nvSpPr>
          <p:spPr>
            <a:xfrm rot="5400000" flipH="1">
              <a:off x="36643" y="36353"/>
              <a:ext cx="220099" cy="220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468"/>
                  </a:moveTo>
                  <a:cubicBezTo>
                    <a:pt x="13666" y="468"/>
                    <a:pt x="16228" y="1625"/>
                    <a:pt x="18101" y="3495"/>
                  </a:cubicBezTo>
                  <a:cubicBezTo>
                    <a:pt x="19975" y="5366"/>
                    <a:pt x="21132" y="7952"/>
                    <a:pt x="21132" y="10786"/>
                  </a:cubicBezTo>
                  <a:cubicBezTo>
                    <a:pt x="21132" y="13648"/>
                    <a:pt x="19975" y="16235"/>
                    <a:pt x="18101" y="18105"/>
                  </a:cubicBezTo>
                  <a:cubicBezTo>
                    <a:pt x="16228" y="19977"/>
                    <a:pt x="13666" y="21132"/>
                    <a:pt x="10799" y="21132"/>
                  </a:cubicBezTo>
                  <a:cubicBezTo>
                    <a:pt x="7934" y="21132"/>
                    <a:pt x="5345" y="19977"/>
                    <a:pt x="3471" y="18105"/>
                  </a:cubicBezTo>
                  <a:cubicBezTo>
                    <a:pt x="1597" y="16235"/>
                    <a:pt x="440" y="13648"/>
                    <a:pt x="440" y="10786"/>
                  </a:cubicBezTo>
                  <a:cubicBezTo>
                    <a:pt x="440" y="7952"/>
                    <a:pt x="1597" y="5366"/>
                    <a:pt x="3471" y="3495"/>
                  </a:cubicBezTo>
                  <a:cubicBezTo>
                    <a:pt x="5345" y="1625"/>
                    <a:pt x="7934" y="468"/>
                    <a:pt x="10799" y="468"/>
                  </a:cubicBezTo>
                  <a:close/>
                  <a:moveTo>
                    <a:pt x="10799" y="0"/>
                  </a:moveTo>
                  <a:cubicBezTo>
                    <a:pt x="4821" y="0"/>
                    <a:pt x="0" y="4844"/>
                    <a:pt x="0" y="10786"/>
                  </a:cubicBezTo>
                  <a:cubicBezTo>
                    <a:pt x="0" y="16757"/>
                    <a:pt x="4821" y="21600"/>
                    <a:pt x="10799" y="21600"/>
                  </a:cubicBezTo>
                  <a:cubicBezTo>
                    <a:pt x="16751" y="21600"/>
                    <a:pt x="21600" y="16757"/>
                    <a:pt x="21600" y="10786"/>
                  </a:cubicBezTo>
                  <a:cubicBezTo>
                    <a:pt x="21600" y="4844"/>
                    <a:pt x="16751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27" name="Google Shape;577;p11"/>
            <p:cNvSpPr/>
            <p:nvPr/>
          </p:nvSpPr>
          <p:spPr>
            <a:xfrm rot="5400000" flipH="1">
              <a:off x="78601" y="78601"/>
              <a:ext cx="136166" cy="136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21" y="0"/>
                  </a:moveTo>
                  <a:cubicBezTo>
                    <a:pt x="4853" y="0"/>
                    <a:pt x="0" y="4855"/>
                    <a:pt x="0" y="10777"/>
                  </a:cubicBezTo>
                  <a:cubicBezTo>
                    <a:pt x="0" y="16745"/>
                    <a:pt x="4853" y="21600"/>
                    <a:pt x="10821" y="21600"/>
                  </a:cubicBezTo>
                  <a:cubicBezTo>
                    <a:pt x="16789" y="21600"/>
                    <a:pt x="21600" y="16745"/>
                    <a:pt x="21600" y="10777"/>
                  </a:cubicBezTo>
                  <a:cubicBezTo>
                    <a:pt x="21600" y="4855"/>
                    <a:pt x="16789" y="0"/>
                    <a:pt x="10821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28" name="Google Shape;578;p11"/>
            <p:cNvSpPr/>
            <p:nvPr/>
          </p:nvSpPr>
          <p:spPr>
            <a:xfrm rot="5400000" flipH="1">
              <a:off x="76221" y="76221"/>
              <a:ext cx="140926" cy="140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689"/>
                  </a:moveTo>
                  <a:cubicBezTo>
                    <a:pt x="13596" y="689"/>
                    <a:pt x="16092" y="1810"/>
                    <a:pt x="17899" y="3664"/>
                  </a:cubicBezTo>
                  <a:cubicBezTo>
                    <a:pt x="19751" y="5476"/>
                    <a:pt x="20868" y="8019"/>
                    <a:pt x="20868" y="10778"/>
                  </a:cubicBezTo>
                  <a:cubicBezTo>
                    <a:pt x="20868" y="13581"/>
                    <a:pt x="19751" y="16124"/>
                    <a:pt x="17899" y="17935"/>
                  </a:cubicBezTo>
                  <a:cubicBezTo>
                    <a:pt x="16092" y="19747"/>
                    <a:pt x="13596" y="20867"/>
                    <a:pt x="10799" y="20867"/>
                  </a:cubicBezTo>
                  <a:cubicBezTo>
                    <a:pt x="8004" y="20867"/>
                    <a:pt x="5508" y="19747"/>
                    <a:pt x="3656" y="17935"/>
                  </a:cubicBezTo>
                  <a:cubicBezTo>
                    <a:pt x="1849" y="16124"/>
                    <a:pt x="730" y="13581"/>
                    <a:pt x="730" y="10778"/>
                  </a:cubicBezTo>
                  <a:cubicBezTo>
                    <a:pt x="730" y="8019"/>
                    <a:pt x="1849" y="5476"/>
                    <a:pt x="3656" y="3664"/>
                  </a:cubicBezTo>
                  <a:cubicBezTo>
                    <a:pt x="5508" y="1810"/>
                    <a:pt x="8004" y="689"/>
                    <a:pt x="10799" y="689"/>
                  </a:cubicBezTo>
                  <a:close/>
                  <a:moveTo>
                    <a:pt x="10799" y="0"/>
                  </a:moveTo>
                  <a:cubicBezTo>
                    <a:pt x="4818" y="0"/>
                    <a:pt x="0" y="4828"/>
                    <a:pt x="0" y="10778"/>
                  </a:cubicBezTo>
                  <a:cubicBezTo>
                    <a:pt x="0" y="16772"/>
                    <a:pt x="4818" y="21600"/>
                    <a:pt x="10799" y="21600"/>
                  </a:cubicBezTo>
                  <a:cubicBezTo>
                    <a:pt x="16737" y="21600"/>
                    <a:pt x="21600" y="16772"/>
                    <a:pt x="21600" y="10778"/>
                  </a:cubicBezTo>
                  <a:cubicBezTo>
                    <a:pt x="21600" y="4828"/>
                    <a:pt x="16737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633" name="Google Shape;579;p11"/>
          <p:cNvGrpSpPr/>
          <p:nvPr/>
        </p:nvGrpSpPr>
        <p:grpSpPr>
          <a:xfrm>
            <a:off x="8333058" y="249137"/>
            <a:ext cx="27001" cy="175014"/>
            <a:chOff x="0" y="0"/>
            <a:chExt cx="26999" cy="175013"/>
          </a:xfrm>
        </p:grpSpPr>
        <p:sp>
          <p:nvSpPr>
            <p:cNvPr id="630" name="Google Shape;580;p11"/>
            <p:cNvSpPr/>
            <p:nvPr/>
          </p:nvSpPr>
          <p:spPr>
            <a:xfrm rot="5400000" flipH="1">
              <a:off x="0" y="148013"/>
              <a:ext cx="27000" cy="27001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31" name="Google Shape;581;p11"/>
            <p:cNvSpPr/>
            <p:nvPr/>
          </p:nvSpPr>
          <p:spPr>
            <a:xfrm rot="5400000" flipH="1">
              <a:off x="0" y="74007"/>
              <a:ext cx="27000" cy="27001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32" name="Google Shape;582;p11"/>
            <p:cNvSpPr/>
            <p:nvPr/>
          </p:nvSpPr>
          <p:spPr>
            <a:xfrm rot="5400000" flipH="1">
              <a:off x="0" y="-1"/>
              <a:ext cx="27000" cy="27001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634" name="Google Shape;583;p11"/>
          <p:cNvSpPr/>
          <p:nvPr/>
        </p:nvSpPr>
        <p:spPr>
          <a:xfrm flipH="1" flipV="1">
            <a:off x="1514100" y="1825074"/>
            <a:ext cx="126001" cy="1672501"/>
          </a:xfrm>
          <a:prstGeom prst="line">
            <a:avLst/>
          </a:prstGeom>
          <a:ln>
            <a:solidFill>
              <a:srgbClr val="3D3D3D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635" name="Google Shape;584;p11"/>
          <p:cNvSpPr/>
          <p:nvPr/>
        </p:nvSpPr>
        <p:spPr>
          <a:xfrm flipV="1">
            <a:off x="890150" y="3510950"/>
            <a:ext cx="743401" cy="829501"/>
          </a:xfrm>
          <a:prstGeom prst="line">
            <a:avLst/>
          </a:prstGeom>
          <a:ln>
            <a:solidFill>
              <a:srgbClr val="3D3D3D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636" name="Google Shape;585;p11"/>
          <p:cNvSpPr/>
          <p:nvPr/>
        </p:nvSpPr>
        <p:spPr>
          <a:xfrm flipH="1" flipV="1">
            <a:off x="910025" y="4347000"/>
            <a:ext cx="1188001" cy="796501"/>
          </a:xfrm>
          <a:prstGeom prst="line">
            <a:avLst/>
          </a:prstGeom>
          <a:ln>
            <a:solidFill>
              <a:srgbClr val="3D3D3D"/>
            </a:solidFill>
          </a:ln>
        </p:spPr>
        <p:txBody>
          <a:bodyPr lIns="0" tIns="0" rIns="0" bIns="0"/>
          <a:lstStyle/>
          <a:p>
            <a:endParaRPr/>
          </a:p>
        </p:txBody>
      </p:sp>
      <p:grpSp>
        <p:nvGrpSpPr>
          <p:cNvPr id="643" name="Google Shape;586;p11"/>
          <p:cNvGrpSpPr/>
          <p:nvPr/>
        </p:nvGrpSpPr>
        <p:grpSpPr>
          <a:xfrm>
            <a:off x="621200" y="4062324"/>
            <a:ext cx="582326" cy="581776"/>
            <a:chOff x="0" y="0"/>
            <a:chExt cx="582325" cy="581775"/>
          </a:xfrm>
        </p:grpSpPr>
        <p:sp>
          <p:nvSpPr>
            <p:cNvPr id="637" name="Google Shape;587;p11"/>
            <p:cNvSpPr/>
            <p:nvPr/>
          </p:nvSpPr>
          <p:spPr>
            <a:xfrm rot="5400000">
              <a:off x="4749" y="4724"/>
              <a:ext cx="572851" cy="572301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38" name="Google Shape;588;p11"/>
            <p:cNvSpPr/>
            <p:nvPr/>
          </p:nvSpPr>
          <p:spPr>
            <a:xfrm rot="5400000">
              <a:off x="275" y="-276"/>
              <a:ext cx="581776" cy="582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351"/>
                  </a:moveTo>
                  <a:cubicBezTo>
                    <a:pt x="13696" y="351"/>
                    <a:pt x="16304" y="1509"/>
                    <a:pt x="18186" y="3411"/>
                  </a:cubicBezTo>
                  <a:cubicBezTo>
                    <a:pt x="20090" y="5291"/>
                    <a:pt x="21248" y="7917"/>
                    <a:pt x="21248" y="10789"/>
                  </a:cubicBezTo>
                  <a:cubicBezTo>
                    <a:pt x="21248" y="13683"/>
                    <a:pt x="20090" y="16287"/>
                    <a:pt x="18186" y="18189"/>
                  </a:cubicBezTo>
                  <a:cubicBezTo>
                    <a:pt x="16304" y="20070"/>
                    <a:pt x="13696" y="21249"/>
                    <a:pt x="10800" y="21249"/>
                  </a:cubicBezTo>
                  <a:cubicBezTo>
                    <a:pt x="7904" y="21249"/>
                    <a:pt x="5296" y="20070"/>
                    <a:pt x="3393" y="18189"/>
                  </a:cubicBezTo>
                  <a:cubicBezTo>
                    <a:pt x="1510" y="16287"/>
                    <a:pt x="331" y="13683"/>
                    <a:pt x="331" y="10789"/>
                  </a:cubicBezTo>
                  <a:cubicBezTo>
                    <a:pt x="331" y="7917"/>
                    <a:pt x="1510" y="5291"/>
                    <a:pt x="3393" y="3411"/>
                  </a:cubicBezTo>
                  <a:cubicBezTo>
                    <a:pt x="5296" y="1509"/>
                    <a:pt x="7904" y="351"/>
                    <a:pt x="10800" y="351"/>
                  </a:cubicBezTo>
                  <a:close/>
                  <a:moveTo>
                    <a:pt x="10800" y="0"/>
                  </a:moveTo>
                  <a:cubicBezTo>
                    <a:pt x="4841" y="0"/>
                    <a:pt x="0" y="4837"/>
                    <a:pt x="0" y="10789"/>
                  </a:cubicBezTo>
                  <a:cubicBezTo>
                    <a:pt x="0" y="16763"/>
                    <a:pt x="4841" y="21600"/>
                    <a:pt x="10800" y="21600"/>
                  </a:cubicBezTo>
                  <a:cubicBezTo>
                    <a:pt x="16759" y="21600"/>
                    <a:pt x="21600" y="16763"/>
                    <a:pt x="21600" y="10789"/>
                  </a:cubicBezTo>
                  <a:cubicBezTo>
                    <a:pt x="21600" y="4837"/>
                    <a:pt x="16759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39" name="Google Shape;589;p11"/>
            <p:cNvSpPr/>
            <p:nvPr/>
          </p:nvSpPr>
          <p:spPr>
            <a:xfrm rot="5400000">
              <a:off x="77174" y="77174"/>
              <a:ext cx="427976" cy="427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0"/>
                  </a:moveTo>
                  <a:cubicBezTo>
                    <a:pt x="4838" y="0"/>
                    <a:pt x="0" y="4816"/>
                    <a:pt x="0" y="10785"/>
                  </a:cubicBezTo>
                  <a:cubicBezTo>
                    <a:pt x="0" y="16756"/>
                    <a:pt x="4838" y="21600"/>
                    <a:pt x="10799" y="21600"/>
                  </a:cubicBezTo>
                  <a:cubicBezTo>
                    <a:pt x="16762" y="21600"/>
                    <a:pt x="21600" y="16756"/>
                    <a:pt x="21600" y="10785"/>
                  </a:cubicBezTo>
                  <a:cubicBezTo>
                    <a:pt x="21600" y="4816"/>
                    <a:pt x="16762" y="0"/>
                    <a:pt x="1079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40" name="Google Shape;590;p11"/>
            <p:cNvSpPr/>
            <p:nvPr/>
          </p:nvSpPr>
          <p:spPr>
            <a:xfrm rot="5400000">
              <a:off x="72737" y="72162"/>
              <a:ext cx="436876" cy="437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468"/>
                  </a:moveTo>
                  <a:cubicBezTo>
                    <a:pt x="13666" y="468"/>
                    <a:pt x="16228" y="1625"/>
                    <a:pt x="18101" y="3495"/>
                  </a:cubicBezTo>
                  <a:cubicBezTo>
                    <a:pt x="19975" y="5366"/>
                    <a:pt x="21132" y="7952"/>
                    <a:pt x="21132" y="10786"/>
                  </a:cubicBezTo>
                  <a:cubicBezTo>
                    <a:pt x="21132" y="13648"/>
                    <a:pt x="19975" y="16235"/>
                    <a:pt x="18101" y="18105"/>
                  </a:cubicBezTo>
                  <a:cubicBezTo>
                    <a:pt x="16228" y="19977"/>
                    <a:pt x="13666" y="21132"/>
                    <a:pt x="10799" y="21132"/>
                  </a:cubicBezTo>
                  <a:cubicBezTo>
                    <a:pt x="7934" y="21132"/>
                    <a:pt x="5345" y="19977"/>
                    <a:pt x="3471" y="18105"/>
                  </a:cubicBezTo>
                  <a:cubicBezTo>
                    <a:pt x="1597" y="16235"/>
                    <a:pt x="440" y="13648"/>
                    <a:pt x="440" y="10786"/>
                  </a:cubicBezTo>
                  <a:cubicBezTo>
                    <a:pt x="440" y="7952"/>
                    <a:pt x="1597" y="5366"/>
                    <a:pt x="3471" y="3495"/>
                  </a:cubicBezTo>
                  <a:cubicBezTo>
                    <a:pt x="5345" y="1625"/>
                    <a:pt x="7934" y="468"/>
                    <a:pt x="10799" y="468"/>
                  </a:cubicBezTo>
                  <a:close/>
                  <a:moveTo>
                    <a:pt x="10799" y="0"/>
                  </a:moveTo>
                  <a:cubicBezTo>
                    <a:pt x="4821" y="0"/>
                    <a:pt x="0" y="4844"/>
                    <a:pt x="0" y="10786"/>
                  </a:cubicBezTo>
                  <a:cubicBezTo>
                    <a:pt x="0" y="16757"/>
                    <a:pt x="4821" y="21600"/>
                    <a:pt x="10799" y="21600"/>
                  </a:cubicBezTo>
                  <a:cubicBezTo>
                    <a:pt x="16751" y="21600"/>
                    <a:pt x="21600" y="16757"/>
                    <a:pt x="21600" y="10786"/>
                  </a:cubicBezTo>
                  <a:cubicBezTo>
                    <a:pt x="21600" y="4844"/>
                    <a:pt x="16751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41" name="Google Shape;591;p11"/>
            <p:cNvSpPr/>
            <p:nvPr/>
          </p:nvSpPr>
          <p:spPr>
            <a:xfrm rot="5400000">
              <a:off x="156024" y="155475"/>
              <a:ext cx="270276" cy="270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21" y="0"/>
                  </a:moveTo>
                  <a:cubicBezTo>
                    <a:pt x="4853" y="0"/>
                    <a:pt x="0" y="4855"/>
                    <a:pt x="0" y="10777"/>
                  </a:cubicBezTo>
                  <a:cubicBezTo>
                    <a:pt x="0" y="16745"/>
                    <a:pt x="4853" y="21600"/>
                    <a:pt x="10821" y="21600"/>
                  </a:cubicBezTo>
                  <a:cubicBezTo>
                    <a:pt x="16789" y="21600"/>
                    <a:pt x="21600" y="16745"/>
                    <a:pt x="21600" y="10777"/>
                  </a:cubicBezTo>
                  <a:cubicBezTo>
                    <a:pt x="21600" y="4855"/>
                    <a:pt x="16789" y="0"/>
                    <a:pt x="10821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42" name="Google Shape;592;p11"/>
            <p:cNvSpPr/>
            <p:nvPr/>
          </p:nvSpPr>
          <p:spPr>
            <a:xfrm rot="5400000">
              <a:off x="151299" y="151299"/>
              <a:ext cx="279726" cy="279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689"/>
                  </a:moveTo>
                  <a:cubicBezTo>
                    <a:pt x="13596" y="689"/>
                    <a:pt x="16092" y="1810"/>
                    <a:pt x="17899" y="3664"/>
                  </a:cubicBezTo>
                  <a:cubicBezTo>
                    <a:pt x="19751" y="5476"/>
                    <a:pt x="20868" y="8019"/>
                    <a:pt x="20868" y="10778"/>
                  </a:cubicBezTo>
                  <a:cubicBezTo>
                    <a:pt x="20868" y="13581"/>
                    <a:pt x="19751" y="16124"/>
                    <a:pt x="17899" y="17935"/>
                  </a:cubicBezTo>
                  <a:cubicBezTo>
                    <a:pt x="16092" y="19747"/>
                    <a:pt x="13596" y="20867"/>
                    <a:pt x="10799" y="20867"/>
                  </a:cubicBezTo>
                  <a:cubicBezTo>
                    <a:pt x="8004" y="20867"/>
                    <a:pt x="5508" y="19747"/>
                    <a:pt x="3656" y="17935"/>
                  </a:cubicBezTo>
                  <a:cubicBezTo>
                    <a:pt x="1849" y="16124"/>
                    <a:pt x="730" y="13581"/>
                    <a:pt x="730" y="10778"/>
                  </a:cubicBezTo>
                  <a:cubicBezTo>
                    <a:pt x="730" y="8019"/>
                    <a:pt x="1849" y="5476"/>
                    <a:pt x="3656" y="3664"/>
                  </a:cubicBezTo>
                  <a:cubicBezTo>
                    <a:pt x="5508" y="1810"/>
                    <a:pt x="8004" y="689"/>
                    <a:pt x="10799" y="689"/>
                  </a:cubicBezTo>
                  <a:close/>
                  <a:moveTo>
                    <a:pt x="10799" y="0"/>
                  </a:moveTo>
                  <a:cubicBezTo>
                    <a:pt x="4818" y="0"/>
                    <a:pt x="0" y="4828"/>
                    <a:pt x="0" y="10778"/>
                  </a:cubicBezTo>
                  <a:cubicBezTo>
                    <a:pt x="0" y="16772"/>
                    <a:pt x="4818" y="21600"/>
                    <a:pt x="10799" y="21600"/>
                  </a:cubicBezTo>
                  <a:cubicBezTo>
                    <a:pt x="16737" y="21600"/>
                    <a:pt x="21600" y="16772"/>
                    <a:pt x="21600" y="10778"/>
                  </a:cubicBezTo>
                  <a:cubicBezTo>
                    <a:pt x="21600" y="4828"/>
                    <a:pt x="16737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648" name="Google Shape;593;p11"/>
          <p:cNvGrpSpPr/>
          <p:nvPr/>
        </p:nvGrpSpPr>
        <p:grpSpPr>
          <a:xfrm>
            <a:off x="1482549" y="3351100"/>
            <a:ext cx="292576" cy="292001"/>
            <a:chOff x="0" y="0"/>
            <a:chExt cx="292575" cy="292000"/>
          </a:xfrm>
        </p:grpSpPr>
        <p:sp>
          <p:nvSpPr>
            <p:cNvPr id="644" name="Google Shape;594;p11"/>
            <p:cNvSpPr/>
            <p:nvPr/>
          </p:nvSpPr>
          <p:spPr>
            <a:xfrm rot="5400000">
              <a:off x="5025" y="5000"/>
              <a:ext cx="282526" cy="282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80" y="0"/>
                  </a:moveTo>
                  <a:cubicBezTo>
                    <a:pt x="4815" y="0"/>
                    <a:pt x="0" y="4815"/>
                    <a:pt x="0" y="10778"/>
                  </a:cubicBezTo>
                  <a:cubicBezTo>
                    <a:pt x="0" y="16785"/>
                    <a:pt x="4815" y="21600"/>
                    <a:pt x="10780" y="21600"/>
                  </a:cubicBezTo>
                  <a:cubicBezTo>
                    <a:pt x="16787" y="21600"/>
                    <a:pt x="21600" y="16785"/>
                    <a:pt x="21600" y="10778"/>
                  </a:cubicBezTo>
                  <a:cubicBezTo>
                    <a:pt x="21600" y="4815"/>
                    <a:pt x="16787" y="0"/>
                    <a:pt x="1078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45" name="Google Shape;595;p11"/>
            <p:cNvSpPr/>
            <p:nvPr/>
          </p:nvSpPr>
          <p:spPr>
            <a:xfrm rot="5400000">
              <a:off x="287" y="-288"/>
              <a:ext cx="292001" cy="292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700"/>
                  </a:moveTo>
                  <a:cubicBezTo>
                    <a:pt x="13602" y="700"/>
                    <a:pt x="16117" y="1811"/>
                    <a:pt x="17972" y="3662"/>
                  </a:cubicBezTo>
                  <a:cubicBezTo>
                    <a:pt x="19786" y="5472"/>
                    <a:pt x="20940" y="8023"/>
                    <a:pt x="20940" y="10779"/>
                  </a:cubicBezTo>
                  <a:cubicBezTo>
                    <a:pt x="20940" y="13577"/>
                    <a:pt x="19786" y="16128"/>
                    <a:pt x="17972" y="17938"/>
                  </a:cubicBezTo>
                  <a:cubicBezTo>
                    <a:pt x="16117" y="19747"/>
                    <a:pt x="13602" y="20900"/>
                    <a:pt x="10800" y="20900"/>
                  </a:cubicBezTo>
                  <a:cubicBezTo>
                    <a:pt x="8037" y="20900"/>
                    <a:pt x="5481" y="19747"/>
                    <a:pt x="3667" y="17938"/>
                  </a:cubicBezTo>
                  <a:cubicBezTo>
                    <a:pt x="1812" y="16128"/>
                    <a:pt x="701" y="13577"/>
                    <a:pt x="701" y="10779"/>
                  </a:cubicBezTo>
                  <a:cubicBezTo>
                    <a:pt x="701" y="8023"/>
                    <a:pt x="1812" y="5472"/>
                    <a:pt x="3667" y="3662"/>
                  </a:cubicBezTo>
                  <a:cubicBezTo>
                    <a:pt x="5481" y="1811"/>
                    <a:pt x="8037" y="700"/>
                    <a:pt x="10800" y="700"/>
                  </a:cubicBezTo>
                  <a:close/>
                  <a:moveTo>
                    <a:pt x="10800" y="0"/>
                  </a:moveTo>
                  <a:cubicBezTo>
                    <a:pt x="4864" y="0"/>
                    <a:pt x="0" y="4854"/>
                    <a:pt x="0" y="10779"/>
                  </a:cubicBezTo>
                  <a:cubicBezTo>
                    <a:pt x="0" y="16744"/>
                    <a:pt x="4864" y="21600"/>
                    <a:pt x="10800" y="21600"/>
                  </a:cubicBezTo>
                  <a:cubicBezTo>
                    <a:pt x="16777" y="21600"/>
                    <a:pt x="21600" y="16744"/>
                    <a:pt x="21600" y="10779"/>
                  </a:cubicBezTo>
                  <a:cubicBezTo>
                    <a:pt x="21600" y="4854"/>
                    <a:pt x="1677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46" name="Google Shape;596;p11"/>
            <p:cNvSpPr/>
            <p:nvPr/>
          </p:nvSpPr>
          <p:spPr>
            <a:xfrm rot="5400000">
              <a:off x="67437" y="66862"/>
              <a:ext cx="158276" cy="158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2" y="0"/>
                  </a:moveTo>
                  <a:cubicBezTo>
                    <a:pt x="4869" y="0"/>
                    <a:pt x="0" y="4869"/>
                    <a:pt x="0" y="10800"/>
                  </a:cubicBezTo>
                  <a:cubicBezTo>
                    <a:pt x="0" y="16809"/>
                    <a:pt x="4869" y="21600"/>
                    <a:pt x="10802" y="21600"/>
                  </a:cubicBezTo>
                  <a:cubicBezTo>
                    <a:pt x="16810" y="21600"/>
                    <a:pt x="21600" y="16809"/>
                    <a:pt x="21600" y="10800"/>
                  </a:cubicBezTo>
                  <a:cubicBezTo>
                    <a:pt x="21600" y="4869"/>
                    <a:pt x="16810" y="0"/>
                    <a:pt x="10802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47" name="Google Shape;597;p11"/>
            <p:cNvSpPr/>
            <p:nvPr/>
          </p:nvSpPr>
          <p:spPr>
            <a:xfrm rot="5400000">
              <a:off x="62425" y="62400"/>
              <a:ext cx="167726" cy="167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6" y="1220"/>
                  </a:moveTo>
                  <a:cubicBezTo>
                    <a:pt x="13419" y="1220"/>
                    <a:pt x="15860" y="2296"/>
                    <a:pt x="17582" y="4018"/>
                  </a:cubicBezTo>
                  <a:cubicBezTo>
                    <a:pt x="19304" y="5740"/>
                    <a:pt x="20380" y="8107"/>
                    <a:pt x="20380" y="10763"/>
                  </a:cubicBezTo>
                  <a:cubicBezTo>
                    <a:pt x="20380" y="13419"/>
                    <a:pt x="19304" y="15860"/>
                    <a:pt x="17582" y="17582"/>
                  </a:cubicBezTo>
                  <a:cubicBezTo>
                    <a:pt x="15860" y="19304"/>
                    <a:pt x="13419" y="20380"/>
                    <a:pt x="10766" y="20380"/>
                  </a:cubicBezTo>
                  <a:cubicBezTo>
                    <a:pt x="8110" y="20380"/>
                    <a:pt x="5740" y="19304"/>
                    <a:pt x="4018" y="17582"/>
                  </a:cubicBezTo>
                  <a:cubicBezTo>
                    <a:pt x="2296" y="15860"/>
                    <a:pt x="1220" y="13419"/>
                    <a:pt x="1220" y="10763"/>
                  </a:cubicBezTo>
                  <a:cubicBezTo>
                    <a:pt x="1220" y="8107"/>
                    <a:pt x="2296" y="5740"/>
                    <a:pt x="4018" y="4018"/>
                  </a:cubicBezTo>
                  <a:cubicBezTo>
                    <a:pt x="5740" y="2296"/>
                    <a:pt x="8110" y="1220"/>
                    <a:pt x="10766" y="1220"/>
                  </a:cubicBezTo>
                  <a:close/>
                  <a:moveTo>
                    <a:pt x="10766" y="0"/>
                  </a:moveTo>
                  <a:cubicBezTo>
                    <a:pt x="4810" y="0"/>
                    <a:pt x="0" y="4807"/>
                    <a:pt x="0" y="10763"/>
                  </a:cubicBezTo>
                  <a:cubicBezTo>
                    <a:pt x="0" y="16719"/>
                    <a:pt x="4810" y="21600"/>
                    <a:pt x="10766" y="21600"/>
                  </a:cubicBezTo>
                  <a:cubicBezTo>
                    <a:pt x="16722" y="21600"/>
                    <a:pt x="21600" y="16719"/>
                    <a:pt x="21600" y="10763"/>
                  </a:cubicBezTo>
                  <a:cubicBezTo>
                    <a:pt x="21600" y="4807"/>
                    <a:pt x="16722" y="0"/>
                    <a:pt x="10766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653" name="Google Shape;598;p11"/>
          <p:cNvGrpSpPr/>
          <p:nvPr/>
        </p:nvGrpSpPr>
        <p:grpSpPr>
          <a:xfrm>
            <a:off x="1595125" y="4790325"/>
            <a:ext cx="174976" cy="175001"/>
            <a:chOff x="0" y="0"/>
            <a:chExt cx="174975" cy="175000"/>
          </a:xfrm>
        </p:grpSpPr>
        <p:sp>
          <p:nvSpPr>
            <p:cNvPr id="649" name="Google Shape;599;p11"/>
            <p:cNvSpPr/>
            <p:nvPr/>
          </p:nvSpPr>
          <p:spPr>
            <a:xfrm rot="5400000">
              <a:off x="4199" y="4750"/>
              <a:ext cx="166051" cy="165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55" y="0"/>
                    <a:pt x="0" y="4800"/>
                    <a:pt x="0" y="10764"/>
                  </a:cubicBezTo>
                  <a:cubicBezTo>
                    <a:pt x="0" y="16729"/>
                    <a:pt x="4855" y="21600"/>
                    <a:pt x="10800" y="21600"/>
                  </a:cubicBezTo>
                  <a:cubicBezTo>
                    <a:pt x="16745" y="21600"/>
                    <a:pt x="21600" y="16729"/>
                    <a:pt x="21600" y="10764"/>
                  </a:cubicBezTo>
                  <a:cubicBezTo>
                    <a:pt x="21600" y="4800"/>
                    <a:pt x="16745" y="0"/>
                    <a:pt x="1080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50" name="Google Shape;600;p11"/>
            <p:cNvSpPr/>
            <p:nvPr/>
          </p:nvSpPr>
          <p:spPr>
            <a:xfrm rot="5400000">
              <a:off x="-13" y="12"/>
              <a:ext cx="175001" cy="174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170"/>
                  </a:moveTo>
                  <a:cubicBezTo>
                    <a:pt x="13481" y="1170"/>
                    <a:pt x="15888" y="2268"/>
                    <a:pt x="17610" y="3987"/>
                  </a:cubicBezTo>
                  <a:cubicBezTo>
                    <a:pt x="19397" y="5777"/>
                    <a:pt x="20431" y="8184"/>
                    <a:pt x="20431" y="10798"/>
                  </a:cubicBezTo>
                  <a:cubicBezTo>
                    <a:pt x="20431" y="13483"/>
                    <a:pt x="19397" y="15891"/>
                    <a:pt x="17610" y="17677"/>
                  </a:cubicBezTo>
                  <a:cubicBezTo>
                    <a:pt x="15888" y="19396"/>
                    <a:pt x="13481" y="20498"/>
                    <a:pt x="10800" y="20498"/>
                  </a:cubicBezTo>
                  <a:cubicBezTo>
                    <a:pt x="8119" y="20498"/>
                    <a:pt x="5712" y="19396"/>
                    <a:pt x="3990" y="17677"/>
                  </a:cubicBezTo>
                  <a:cubicBezTo>
                    <a:pt x="2203" y="15891"/>
                    <a:pt x="1169" y="13483"/>
                    <a:pt x="1169" y="10798"/>
                  </a:cubicBezTo>
                  <a:cubicBezTo>
                    <a:pt x="1169" y="8184"/>
                    <a:pt x="2203" y="5777"/>
                    <a:pt x="3990" y="3987"/>
                  </a:cubicBezTo>
                  <a:cubicBezTo>
                    <a:pt x="5712" y="2268"/>
                    <a:pt x="8119" y="1170"/>
                    <a:pt x="10800" y="1170"/>
                  </a:cubicBezTo>
                  <a:close/>
                  <a:moveTo>
                    <a:pt x="10800" y="0"/>
                  </a:moveTo>
                  <a:cubicBezTo>
                    <a:pt x="4817" y="0"/>
                    <a:pt x="0" y="4882"/>
                    <a:pt x="0" y="10798"/>
                  </a:cubicBezTo>
                  <a:cubicBezTo>
                    <a:pt x="0" y="16783"/>
                    <a:pt x="4817" y="21600"/>
                    <a:pt x="10800" y="21600"/>
                  </a:cubicBezTo>
                  <a:cubicBezTo>
                    <a:pt x="16783" y="21600"/>
                    <a:pt x="21600" y="16783"/>
                    <a:pt x="21600" y="10798"/>
                  </a:cubicBezTo>
                  <a:cubicBezTo>
                    <a:pt x="21600" y="4882"/>
                    <a:pt x="16783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51" name="Google Shape;601;p11"/>
            <p:cNvSpPr/>
            <p:nvPr/>
          </p:nvSpPr>
          <p:spPr>
            <a:xfrm rot="5400000">
              <a:off x="40962" y="40962"/>
              <a:ext cx="92501" cy="93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16" y="0"/>
                    <a:pt x="0" y="4786"/>
                    <a:pt x="0" y="10733"/>
                  </a:cubicBezTo>
                  <a:cubicBezTo>
                    <a:pt x="0" y="16686"/>
                    <a:pt x="4816" y="21600"/>
                    <a:pt x="10800" y="21600"/>
                  </a:cubicBezTo>
                  <a:cubicBezTo>
                    <a:pt x="16784" y="21600"/>
                    <a:pt x="21600" y="16686"/>
                    <a:pt x="21600" y="10733"/>
                  </a:cubicBezTo>
                  <a:cubicBezTo>
                    <a:pt x="21600" y="4786"/>
                    <a:pt x="16784" y="0"/>
                    <a:pt x="10800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52" name="Google Shape;602;p11"/>
            <p:cNvSpPr/>
            <p:nvPr/>
          </p:nvSpPr>
          <p:spPr>
            <a:xfrm rot="5400000">
              <a:off x="35937" y="36512"/>
              <a:ext cx="102551" cy="101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885"/>
                  </a:moveTo>
                  <a:cubicBezTo>
                    <a:pt x="13264" y="1885"/>
                    <a:pt x="15376" y="2950"/>
                    <a:pt x="17019" y="4485"/>
                  </a:cubicBezTo>
                  <a:cubicBezTo>
                    <a:pt x="18662" y="6137"/>
                    <a:pt x="19604" y="8377"/>
                    <a:pt x="19604" y="10739"/>
                  </a:cubicBezTo>
                  <a:cubicBezTo>
                    <a:pt x="19604" y="13217"/>
                    <a:pt x="18662" y="15463"/>
                    <a:pt x="17019" y="16998"/>
                  </a:cubicBezTo>
                  <a:cubicBezTo>
                    <a:pt x="15376" y="18650"/>
                    <a:pt x="13264" y="19593"/>
                    <a:pt x="10800" y="19593"/>
                  </a:cubicBezTo>
                  <a:cubicBezTo>
                    <a:pt x="8336" y="19593"/>
                    <a:pt x="6224" y="18650"/>
                    <a:pt x="4581" y="16998"/>
                  </a:cubicBezTo>
                  <a:cubicBezTo>
                    <a:pt x="2938" y="15463"/>
                    <a:pt x="1996" y="13217"/>
                    <a:pt x="1996" y="10739"/>
                  </a:cubicBezTo>
                  <a:cubicBezTo>
                    <a:pt x="1996" y="8377"/>
                    <a:pt x="2938" y="6137"/>
                    <a:pt x="4581" y="4485"/>
                  </a:cubicBezTo>
                  <a:cubicBezTo>
                    <a:pt x="6224" y="2950"/>
                    <a:pt x="8336" y="1885"/>
                    <a:pt x="10800" y="1885"/>
                  </a:cubicBezTo>
                  <a:close/>
                  <a:moveTo>
                    <a:pt x="10800" y="0"/>
                  </a:moveTo>
                  <a:cubicBezTo>
                    <a:pt x="4813" y="0"/>
                    <a:pt x="0" y="4840"/>
                    <a:pt x="0" y="10739"/>
                  </a:cubicBezTo>
                  <a:cubicBezTo>
                    <a:pt x="0" y="16760"/>
                    <a:pt x="4813" y="21600"/>
                    <a:pt x="10800" y="21600"/>
                  </a:cubicBezTo>
                  <a:cubicBezTo>
                    <a:pt x="16787" y="21600"/>
                    <a:pt x="21600" y="16760"/>
                    <a:pt x="21600" y="10739"/>
                  </a:cubicBezTo>
                  <a:cubicBezTo>
                    <a:pt x="21600" y="4840"/>
                    <a:pt x="1678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654" name="Google Shape;603;p11"/>
          <p:cNvSpPr/>
          <p:nvPr/>
        </p:nvSpPr>
        <p:spPr>
          <a:xfrm rot="5400000">
            <a:off x="1377129" y="1688743"/>
            <a:ext cx="288602" cy="288325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655" name="Google Shape;604;p11"/>
          <p:cNvSpPr/>
          <p:nvPr/>
        </p:nvSpPr>
        <p:spPr>
          <a:xfrm rot="5400000">
            <a:off x="1374875" y="1686223"/>
            <a:ext cx="293100" cy="2933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351"/>
                </a:moveTo>
                <a:cubicBezTo>
                  <a:pt x="13696" y="351"/>
                  <a:pt x="16304" y="1509"/>
                  <a:pt x="18186" y="3411"/>
                </a:cubicBezTo>
                <a:cubicBezTo>
                  <a:pt x="20090" y="5291"/>
                  <a:pt x="21248" y="7917"/>
                  <a:pt x="21248" y="10789"/>
                </a:cubicBezTo>
                <a:cubicBezTo>
                  <a:pt x="21248" y="13683"/>
                  <a:pt x="20090" y="16287"/>
                  <a:pt x="18186" y="18189"/>
                </a:cubicBezTo>
                <a:cubicBezTo>
                  <a:pt x="16304" y="20070"/>
                  <a:pt x="13696" y="21249"/>
                  <a:pt x="10800" y="21249"/>
                </a:cubicBezTo>
                <a:cubicBezTo>
                  <a:pt x="7904" y="21249"/>
                  <a:pt x="5296" y="20070"/>
                  <a:pt x="3393" y="18189"/>
                </a:cubicBezTo>
                <a:cubicBezTo>
                  <a:pt x="1510" y="16287"/>
                  <a:pt x="331" y="13683"/>
                  <a:pt x="331" y="10789"/>
                </a:cubicBezTo>
                <a:cubicBezTo>
                  <a:pt x="331" y="7917"/>
                  <a:pt x="1510" y="5291"/>
                  <a:pt x="3393" y="3411"/>
                </a:cubicBezTo>
                <a:cubicBezTo>
                  <a:pt x="5296" y="1509"/>
                  <a:pt x="7904" y="351"/>
                  <a:pt x="10800" y="351"/>
                </a:cubicBezTo>
                <a:close/>
                <a:moveTo>
                  <a:pt x="10800" y="0"/>
                </a:moveTo>
                <a:cubicBezTo>
                  <a:pt x="4841" y="0"/>
                  <a:pt x="0" y="4837"/>
                  <a:pt x="0" y="10789"/>
                </a:cubicBezTo>
                <a:cubicBezTo>
                  <a:pt x="0" y="16763"/>
                  <a:pt x="4841" y="21600"/>
                  <a:pt x="10800" y="21600"/>
                </a:cubicBezTo>
                <a:cubicBezTo>
                  <a:pt x="16759" y="21600"/>
                  <a:pt x="21600" y="16763"/>
                  <a:pt x="21600" y="10789"/>
                </a:cubicBezTo>
                <a:cubicBezTo>
                  <a:pt x="21600" y="4837"/>
                  <a:pt x="16759" y="0"/>
                  <a:pt x="10800" y="0"/>
                </a:cubicBezTo>
                <a:close/>
              </a:path>
            </a:pathLst>
          </a:custGeom>
          <a:solidFill>
            <a:srgbClr val="3D3D3D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656" name="Google Shape;605;p11"/>
          <p:cNvSpPr/>
          <p:nvPr/>
        </p:nvSpPr>
        <p:spPr>
          <a:xfrm rot="5400000">
            <a:off x="1413616" y="1725245"/>
            <a:ext cx="215614" cy="2153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99" y="0"/>
                </a:moveTo>
                <a:cubicBezTo>
                  <a:pt x="4838" y="0"/>
                  <a:pt x="0" y="4816"/>
                  <a:pt x="0" y="10785"/>
                </a:cubicBezTo>
                <a:cubicBezTo>
                  <a:pt x="0" y="16756"/>
                  <a:pt x="4838" y="21600"/>
                  <a:pt x="10799" y="21600"/>
                </a:cubicBezTo>
                <a:cubicBezTo>
                  <a:pt x="16762" y="21600"/>
                  <a:pt x="21600" y="16756"/>
                  <a:pt x="21600" y="10785"/>
                </a:cubicBezTo>
                <a:cubicBezTo>
                  <a:pt x="21600" y="4816"/>
                  <a:pt x="16762" y="0"/>
                  <a:pt x="10799" y="0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657" name="Google Shape;606;p11"/>
          <p:cNvSpPr/>
          <p:nvPr/>
        </p:nvSpPr>
        <p:spPr>
          <a:xfrm rot="5400000">
            <a:off x="1411380" y="1722720"/>
            <a:ext cx="220099" cy="2203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99" y="468"/>
                </a:moveTo>
                <a:cubicBezTo>
                  <a:pt x="13666" y="468"/>
                  <a:pt x="16228" y="1625"/>
                  <a:pt x="18101" y="3495"/>
                </a:cubicBezTo>
                <a:cubicBezTo>
                  <a:pt x="19975" y="5366"/>
                  <a:pt x="21132" y="7952"/>
                  <a:pt x="21132" y="10786"/>
                </a:cubicBezTo>
                <a:cubicBezTo>
                  <a:pt x="21132" y="13648"/>
                  <a:pt x="19975" y="16235"/>
                  <a:pt x="18101" y="18105"/>
                </a:cubicBezTo>
                <a:cubicBezTo>
                  <a:pt x="16228" y="19977"/>
                  <a:pt x="13666" y="21132"/>
                  <a:pt x="10799" y="21132"/>
                </a:cubicBezTo>
                <a:cubicBezTo>
                  <a:pt x="7934" y="21132"/>
                  <a:pt x="5345" y="19977"/>
                  <a:pt x="3471" y="18105"/>
                </a:cubicBezTo>
                <a:cubicBezTo>
                  <a:pt x="1597" y="16235"/>
                  <a:pt x="440" y="13648"/>
                  <a:pt x="440" y="10786"/>
                </a:cubicBezTo>
                <a:cubicBezTo>
                  <a:pt x="440" y="7952"/>
                  <a:pt x="1597" y="5366"/>
                  <a:pt x="3471" y="3495"/>
                </a:cubicBezTo>
                <a:cubicBezTo>
                  <a:pt x="5345" y="1625"/>
                  <a:pt x="7934" y="468"/>
                  <a:pt x="10799" y="468"/>
                </a:cubicBezTo>
                <a:close/>
                <a:moveTo>
                  <a:pt x="10799" y="0"/>
                </a:moveTo>
                <a:cubicBezTo>
                  <a:pt x="4821" y="0"/>
                  <a:pt x="0" y="4844"/>
                  <a:pt x="0" y="10786"/>
                </a:cubicBezTo>
                <a:cubicBezTo>
                  <a:pt x="0" y="16757"/>
                  <a:pt x="4821" y="21600"/>
                  <a:pt x="10799" y="21600"/>
                </a:cubicBezTo>
                <a:cubicBezTo>
                  <a:pt x="16751" y="21600"/>
                  <a:pt x="21600" y="16757"/>
                  <a:pt x="21600" y="10786"/>
                </a:cubicBezTo>
                <a:cubicBezTo>
                  <a:pt x="21600" y="4844"/>
                  <a:pt x="16751" y="0"/>
                  <a:pt x="10799" y="0"/>
                </a:cubicBezTo>
                <a:close/>
              </a:path>
            </a:pathLst>
          </a:custGeom>
          <a:solidFill>
            <a:srgbClr val="3D3D3D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658" name="Google Shape;607;p11"/>
          <p:cNvSpPr/>
          <p:nvPr/>
        </p:nvSpPr>
        <p:spPr>
          <a:xfrm rot="5400000">
            <a:off x="1453339" y="1764694"/>
            <a:ext cx="136165" cy="1361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21" y="0"/>
                </a:moveTo>
                <a:cubicBezTo>
                  <a:pt x="4853" y="0"/>
                  <a:pt x="0" y="4855"/>
                  <a:pt x="0" y="10777"/>
                </a:cubicBezTo>
                <a:cubicBezTo>
                  <a:pt x="0" y="16745"/>
                  <a:pt x="4853" y="21600"/>
                  <a:pt x="10821" y="21600"/>
                </a:cubicBezTo>
                <a:cubicBezTo>
                  <a:pt x="16789" y="21600"/>
                  <a:pt x="21600" y="16745"/>
                  <a:pt x="21600" y="10777"/>
                </a:cubicBezTo>
                <a:cubicBezTo>
                  <a:pt x="21600" y="4855"/>
                  <a:pt x="16789" y="0"/>
                  <a:pt x="10821" y="0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659" name="Google Shape;608;p11"/>
          <p:cNvSpPr/>
          <p:nvPr/>
        </p:nvSpPr>
        <p:spPr>
          <a:xfrm rot="5400000">
            <a:off x="1450958" y="1762591"/>
            <a:ext cx="140927" cy="1406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99" y="689"/>
                </a:moveTo>
                <a:cubicBezTo>
                  <a:pt x="13596" y="689"/>
                  <a:pt x="16092" y="1810"/>
                  <a:pt x="17899" y="3664"/>
                </a:cubicBezTo>
                <a:cubicBezTo>
                  <a:pt x="19751" y="5476"/>
                  <a:pt x="20868" y="8019"/>
                  <a:pt x="20868" y="10778"/>
                </a:cubicBezTo>
                <a:cubicBezTo>
                  <a:pt x="20868" y="13581"/>
                  <a:pt x="19751" y="16124"/>
                  <a:pt x="17899" y="17935"/>
                </a:cubicBezTo>
                <a:cubicBezTo>
                  <a:pt x="16092" y="19747"/>
                  <a:pt x="13596" y="20867"/>
                  <a:pt x="10799" y="20867"/>
                </a:cubicBezTo>
                <a:cubicBezTo>
                  <a:pt x="8004" y="20867"/>
                  <a:pt x="5508" y="19747"/>
                  <a:pt x="3656" y="17935"/>
                </a:cubicBezTo>
                <a:cubicBezTo>
                  <a:pt x="1849" y="16124"/>
                  <a:pt x="730" y="13581"/>
                  <a:pt x="730" y="10778"/>
                </a:cubicBezTo>
                <a:cubicBezTo>
                  <a:pt x="730" y="8019"/>
                  <a:pt x="1849" y="5476"/>
                  <a:pt x="3656" y="3664"/>
                </a:cubicBezTo>
                <a:cubicBezTo>
                  <a:pt x="5508" y="1810"/>
                  <a:pt x="8004" y="689"/>
                  <a:pt x="10799" y="689"/>
                </a:cubicBezTo>
                <a:close/>
                <a:moveTo>
                  <a:pt x="10799" y="0"/>
                </a:moveTo>
                <a:cubicBezTo>
                  <a:pt x="4818" y="0"/>
                  <a:pt x="0" y="4828"/>
                  <a:pt x="0" y="10778"/>
                </a:cubicBezTo>
                <a:cubicBezTo>
                  <a:pt x="0" y="16772"/>
                  <a:pt x="4818" y="21600"/>
                  <a:pt x="10799" y="21600"/>
                </a:cubicBezTo>
                <a:cubicBezTo>
                  <a:pt x="16737" y="21600"/>
                  <a:pt x="21600" y="16772"/>
                  <a:pt x="21600" y="10778"/>
                </a:cubicBezTo>
                <a:cubicBezTo>
                  <a:pt x="21600" y="4828"/>
                  <a:pt x="16737" y="0"/>
                  <a:pt x="10799" y="0"/>
                </a:cubicBezTo>
                <a:close/>
              </a:path>
            </a:pathLst>
          </a:custGeom>
          <a:solidFill>
            <a:srgbClr val="3D3D3D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grpSp>
        <p:nvGrpSpPr>
          <p:cNvPr id="663" name="Google Shape;609;p11"/>
          <p:cNvGrpSpPr/>
          <p:nvPr/>
        </p:nvGrpSpPr>
        <p:grpSpPr>
          <a:xfrm>
            <a:off x="1775125" y="1441374"/>
            <a:ext cx="27001" cy="175014"/>
            <a:chOff x="0" y="0"/>
            <a:chExt cx="26999" cy="175013"/>
          </a:xfrm>
        </p:grpSpPr>
        <p:sp>
          <p:nvSpPr>
            <p:cNvPr id="660" name="Google Shape;610;p11"/>
            <p:cNvSpPr/>
            <p:nvPr/>
          </p:nvSpPr>
          <p:spPr>
            <a:xfrm rot="5400000">
              <a:off x="-1" y="-1"/>
              <a:ext cx="27001" cy="27001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61" name="Google Shape;611;p11"/>
            <p:cNvSpPr/>
            <p:nvPr/>
          </p:nvSpPr>
          <p:spPr>
            <a:xfrm rot="5400000">
              <a:off x="-1" y="74006"/>
              <a:ext cx="27001" cy="27001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62" name="Google Shape;612;p11"/>
            <p:cNvSpPr/>
            <p:nvPr/>
          </p:nvSpPr>
          <p:spPr>
            <a:xfrm rot="5400000">
              <a:off x="-1" y="148013"/>
              <a:ext cx="27001" cy="27001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667" name="Google Shape;613;p11"/>
          <p:cNvGrpSpPr/>
          <p:nvPr/>
        </p:nvGrpSpPr>
        <p:grpSpPr>
          <a:xfrm>
            <a:off x="1893525" y="4488074"/>
            <a:ext cx="27001" cy="175014"/>
            <a:chOff x="0" y="0"/>
            <a:chExt cx="26999" cy="175013"/>
          </a:xfrm>
        </p:grpSpPr>
        <p:sp>
          <p:nvSpPr>
            <p:cNvPr id="664" name="Google Shape;614;p11"/>
            <p:cNvSpPr/>
            <p:nvPr/>
          </p:nvSpPr>
          <p:spPr>
            <a:xfrm rot="5400000">
              <a:off x="-1" y="-1"/>
              <a:ext cx="27001" cy="27001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65" name="Google Shape;615;p11"/>
            <p:cNvSpPr/>
            <p:nvPr/>
          </p:nvSpPr>
          <p:spPr>
            <a:xfrm rot="5400000">
              <a:off x="-1" y="74006"/>
              <a:ext cx="27001" cy="27001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66" name="Google Shape;616;p11"/>
            <p:cNvSpPr/>
            <p:nvPr/>
          </p:nvSpPr>
          <p:spPr>
            <a:xfrm rot="5400000">
              <a:off x="-1" y="148013"/>
              <a:ext cx="27001" cy="27001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671" name="Google Shape;617;p11"/>
          <p:cNvGrpSpPr/>
          <p:nvPr/>
        </p:nvGrpSpPr>
        <p:grpSpPr>
          <a:xfrm>
            <a:off x="482600" y="4066774"/>
            <a:ext cx="27001" cy="175014"/>
            <a:chOff x="0" y="0"/>
            <a:chExt cx="26999" cy="175013"/>
          </a:xfrm>
        </p:grpSpPr>
        <p:sp>
          <p:nvSpPr>
            <p:cNvPr id="668" name="Google Shape;618;p11"/>
            <p:cNvSpPr/>
            <p:nvPr/>
          </p:nvSpPr>
          <p:spPr>
            <a:xfrm rot="5400000">
              <a:off x="-1" y="-1"/>
              <a:ext cx="27001" cy="27001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69" name="Google Shape;619;p11"/>
            <p:cNvSpPr/>
            <p:nvPr/>
          </p:nvSpPr>
          <p:spPr>
            <a:xfrm rot="5400000">
              <a:off x="-1" y="74006"/>
              <a:ext cx="27001" cy="27001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70" name="Google Shape;620;p11"/>
            <p:cNvSpPr/>
            <p:nvPr/>
          </p:nvSpPr>
          <p:spPr>
            <a:xfrm rot="5400000">
              <a:off x="-1" y="148013"/>
              <a:ext cx="27001" cy="27001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672" name="xx%"/>
          <p:cNvSpPr txBox="1">
            <a:spLocks noGrp="1"/>
          </p:cNvSpPr>
          <p:nvPr>
            <p:ph type="title" hasCustomPrompt="1"/>
          </p:nvPr>
        </p:nvSpPr>
        <p:spPr>
          <a:xfrm>
            <a:off x="2624327" y="2057400"/>
            <a:ext cx="3904502" cy="78630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9600"/>
            </a:lvl1pPr>
          </a:lstStyle>
          <a:p>
            <a:r>
              <a:t>xx%</a:t>
            </a:r>
          </a:p>
        </p:txBody>
      </p:sp>
      <p:sp>
        <p:nvSpPr>
          <p:cNvPr id="67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US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5907023" y="356615"/>
            <a:ext cx="2615102" cy="57600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r"/>
          </a:lstStyle>
          <a:p>
            <a:r>
              <a:t>Текст заголовка</a:t>
            </a:r>
          </a:p>
        </p:txBody>
      </p:sp>
      <p:sp>
        <p:nvSpPr>
          <p:cNvPr id="688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664207" y="429768"/>
            <a:ext cx="2615101" cy="384001"/>
          </a:xfrm>
          <a:prstGeom prst="rect">
            <a:avLst/>
          </a:prstGeom>
        </p:spPr>
        <p:txBody>
          <a:bodyPr lIns="91424" tIns="91424" rIns="91424" bIns="91424">
            <a:normAutofit/>
          </a:bodyPr>
          <a:lstStyle>
            <a:lvl1pPr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1pPr>
            <a:lvl2pPr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2pPr>
            <a:lvl3pPr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3pPr>
            <a:lvl4pPr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4pPr>
            <a:lvl5pPr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689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USTOM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719072" y="338327"/>
            <a:ext cx="5577900" cy="594302"/>
          </a:xfrm>
          <a:prstGeom prst="rect">
            <a:avLst/>
          </a:prstGeom>
        </p:spPr>
        <p:txBody>
          <a:bodyPr>
            <a:normAutofit/>
          </a:bodyPr>
          <a:lstStyle>
            <a:lvl1pPr algn="ctr"/>
          </a:lstStyle>
          <a:p>
            <a:r>
              <a:t>Текст заголовка</a:t>
            </a:r>
          </a:p>
        </p:txBody>
      </p:sp>
      <p:sp>
        <p:nvSpPr>
          <p:cNvPr id="697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3694176" y="2414016"/>
            <a:ext cx="1764901" cy="329101"/>
          </a:xfrm>
          <a:prstGeom prst="rect">
            <a:avLst/>
          </a:prstGeom>
        </p:spPr>
        <p:txBody>
          <a:bodyPr lIns="91424" tIns="91424" rIns="91424" bIns="91424">
            <a:normAutofit/>
          </a:bodyPr>
          <a:lstStyle>
            <a:lvl1pPr algn="ctr"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1pPr>
            <a:lvl2pPr algn="ctr"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2pPr>
            <a:lvl3pPr algn="ctr"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3pPr>
            <a:lvl4pPr algn="ctr"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4pPr>
            <a:lvl5pPr algn="ctr"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grpSp>
        <p:nvGrpSpPr>
          <p:cNvPr id="717" name="Google Shape;645;p14"/>
          <p:cNvGrpSpPr/>
          <p:nvPr/>
        </p:nvGrpSpPr>
        <p:grpSpPr>
          <a:xfrm>
            <a:off x="261711" y="-1158"/>
            <a:ext cx="8550303" cy="3981601"/>
            <a:chOff x="0" y="0"/>
            <a:chExt cx="8550302" cy="3981600"/>
          </a:xfrm>
        </p:grpSpPr>
        <p:sp>
          <p:nvSpPr>
            <p:cNvPr id="698" name="Google Shape;646;p14"/>
            <p:cNvSpPr/>
            <p:nvPr/>
          </p:nvSpPr>
          <p:spPr>
            <a:xfrm flipH="1">
              <a:off x="254214" y="0"/>
              <a:ext cx="1" cy="3981601"/>
            </a:xfrm>
            <a:prstGeom prst="line">
              <a:avLst/>
            </a:prstGeom>
            <a:noFill/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sp>
          <p:nvSpPr>
            <p:cNvPr id="699" name="Google Shape;647;p14"/>
            <p:cNvSpPr/>
            <p:nvPr/>
          </p:nvSpPr>
          <p:spPr>
            <a:xfrm>
              <a:off x="8404314" y="-1"/>
              <a:ext cx="1" cy="1902002"/>
            </a:xfrm>
            <a:prstGeom prst="line">
              <a:avLst/>
            </a:prstGeom>
            <a:noFill/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grpSp>
          <p:nvGrpSpPr>
            <p:cNvPr id="704" name="Google Shape;648;p14"/>
            <p:cNvGrpSpPr/>
            <p:nvPr/>
          </p:nvGrpSpPr>
          <p:grpSpPr>
            <a:xfrm>
              <a:off x="81563" y="3301937"/>
              <a:ext cx="344708" cy="345386"/>
              <a:chOff x="0" y="0"/>
              <a:chExt cx="344706" cy="345385"/>
            </a:xfrm>
          </p:grpSpPr>
          <p:sp>
            <p:nvSpPr>
              <p:cNvPr id="700" name="Google Shape;649;p14"/>
              <p:cNvSpPr/>
              <p:nvPr/>
            </p:nvSpPr>
            <p:spPr>
              <a:xfrm rot="10800000">
                <a:off x="5282" y="5932"/>
                <a:ext cx="333523" cy="33352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80" y="0"/>
                    </a:moveTo>
                    <a:cubicBezTo>
                      <a:pt x="4815" y="0"/>
                      <a:pt x="0" y="4815"/>
                      <a:pt x="0" y="10778"/>
                    </a:cubicBezTo>
                    <a:cubicBezTo>
                      <a:pt x="0" y="16785"/>
                      <a:pt x="4815" y="21600"/>
                      <a:pt x="10780" y="21600"/>
                    </a:cubicBezTo>
                    <a:cubicBezTo>
                      <a:pt x="16787" y="21600"/>
                      <a:pt x="21600" y="16785"/>
                      <a:pt x="21600" y="10778"/>
                    </a:cubicBezTo>
                    <a:cubicBezTo>
                      <a:pt x="21600" y="4815"/>
                      <a:pt x="16787" y="0"/>
                      <a:pt x="1078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701" name="Google Shape;650;p14"/>
              <p:cNvSpPr/>
              <p:nvPr/>
            </p:nvSpPr>
            <p:spPr>
              <a:xfrm rot="10800000">
                <a:off x="0" y="0"/>
                <a:ext cx="344707" cy="34538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700"/>
                    </a:moveTo>
                    <a:cubicBezTo>
                      <a:pt x="13602" y="700"/>
                      <a:pt x="16117" y="1811"/>
                      <a:pt x="17972" y="3662"/>
                    </a:cubicBezTo>
                    <a:cubicBezTo>
                      <a:pt x="19786" y="5472"/>
                      <a:pt x="20940" y="8023"/>
                      <a:pt x="20940" y="10779"/>
                    </a:cubicBezTo>
                    <a:cubicBezTo>
                      <a:pt x="20940" y="13577"/>
                      <a:pt x="19786" y="16128"/>
                      <a:pt x="17972" y="17938"/>
                    </a:cubicBezTo>
                    <a:cubicBezTo>
                      <a:pt x="16117" y="19747"/>
                      <a:pt x="13602" y="20900"/>
                      <a:pt x="10800" y="20900"/>
                    </a:cubicBezTo>
                    <a:cubicBezTo>
                      <a:pt x="8037" y="20900"/>
                      <a:pt x="5481" y="19747"/>
                      <a:pt x="3667" y="17938"/>
                    </a:cubicBezTo>
                    <a:cubicBezTo>
                      <a:pt x="1812" y="16128"/>
                      <a:pt x="701" y="13577"/>
                      <a:pt x="701" y="10779"/>
                    </a:cubicBezTo>
                    <a:cubicBezTo>
                      <a:pt x="701" y="8023"/>
                      <a:pt x="1812" y="5472"/>
                      <a:pt x="3667" y="3662"/>
                    </a:cubicBezTo>
                    <a:cubicBezTo>
                      <a:pt x="5481" y="1811"/>
                      <a:pt x="8037" y="700"/>
                      <a:pt x="10800" y="700"/>
                    </a:cubicBezTo>
                    <a:close/>
                    <a:moveTo>
                      <a:pt x="10800" y="0"/>
                    </a:moveTo>
                    <a:cubicBezTo>
                      <a:pt x="4864" y="0"/>
                      <a:pt x="0" y="4854"/>
                      <a:pt x="0" y="10779"/>
                    </a:cubicBezTo>
                    <a:cubicBezTo>
                      <a:pt x="0" y="16744"/>
                      <a:pt x="4864" y="21600"/>
                      <a:pt x="10800" y="21600"/>
                    </a:cubicBezTo>
                    <a:cubicBezTo>
                      <a:pt x="16777" y="21600"/>
                      <a:pt x="21600" y="16744"/>
                      <a:pt x="21600" y="10779"/>
                    </a:cubicBezTo>
                    <a:cubicBezTo>
                      <a:pt x="21600" y="4854"/>
                      <a:pt x="16777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702" name="Google Shape;651;p14"/>
              <p:cNvSpPr/>
              <p:nvPr/>
            </p:nvSpPr>
            <p:spPr>
              <a:xfrm rot="10800000">
                <a:off x="78946" y="79624"/>
                <a:ext cx="186844" cy="18681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2" y="0"/>
                    </a:moveTo>
                    <a:cubicBezTo>
                      <a:pt x="4869" y="0"/>
                      <a:pt x="0" y="4869"/>
                      <a:pt x="0" y="10800"/>
                    </a:cubicBezTo>
                    <a:cubicBezTo>
                      <a:pt x="0" y="16809"/>
                      <a:pt x="4869" y="21600"/>
                      <a:pt x="10802" y="21600"/>
                    </a:cubicBezTo>
                    <a:cubicBezTo>
                      <a:pt x="16810" y="21600"/>
                      <a:pt x="21600" y="16809"/>
                      <a:pt x="21600" y="10800"/>
                    </a:cubicBezTo>
                    <a:cubicBezTo>
                      <a:pt x="21600" y="4869"/>
                      <a:pt x="16810" y="0"/>
                      <a:pt x="1080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703" name="Google Shape;652;p14"/>
              <p:cNvSpPr/>
              <p:nvPr/>
            </p:nvSpPr>
            <p:spPr>
              <a:xfrm rot="10800000">
                <a:off x="73043" y="73692"/>
                <a:ext cx="198001" cy="1980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66" y="1220"/>
                    </a:moveTo>
                    <a:cubicBezTo>
                      <a:pt x="13419" y="1220"/>
                      <a:pt x="15860" y="2296"/>
                      <a:pt x="17582" y="4018"/>
                    </a:cubicBezTo>
                    <a:cubicBezTo>
                      <a:pt x="19304" y="5740"/>
                      <a:pt x="20380" y="8107"/>
                      <a:pt x="20380" y="10763"/>
                    </a:cubicBezTo>
                    <a:cubicBezTo>
                      <a:pt x="20380" y="13419"/>
                      <a:pt x="19304" y="15860"/>
                      <a:pt x="17582" y="17582"/>
                    </a:cubicBezTo>
                    <a:cubicBezTo>
                      <a:pt x="15860" y="19304"/>
                      <a:pt x="13419" y="20380"/>
                      <a:pt x="10766" y="20380"/>
                    </a:cubicBezTo>
                    <a:cubicBezTo>
                      <a:pt x="8110" y="20380"/>
                      <a:pt x="5740" y="19304"/>
                      <a:pt x="4018" y="17582"/>
                    </a:cubicBezTo>
                    <a:cubicBezTo>
                      <a:pt x="2296" y="15860"/>
                      <a:pt x="1220" y="13419"/>
                      <a:pt x="1220" y="10763"/>
                    </a:cubicBezTo>
                    <a:cubicBezTo>
                      <a:pt x="1220" y="8107"/>
                      <a:pt x="2296" y="5740"/>
                      <a:pt x="4018" y="4018"/>
                    </a:cubicBezTo>
                    <a:cubicBezTo>
                      <a:pt x="5740" y="2296"/>
                      <a:pt x="8110" y="1220"/>
                      <a:pt x="10766" y="1220"/>
                    </a:cubicBezTo>
                    <a:close/>
                    <a:moveTo>
                      <a:pt x="10766" y="0"/>
                    </a:moveTo>
                    <a:cubicBezTo>
                      <a:pt x="4810" y="0"/>
                      <a:pt x="0" y="4807"/>
                      <a:pt x="0" y="10763"/>
                    </a:cubicBezTo>
                    <a:cubicBezTo>
                      <a:pt x="0" y="16719"/>
                      <a:pt x="4810" y="21600"/>
                      <a:pt x="10766" y="21600"/>
                    </a:cubicBezTo>
                    <a:cubicBezTo>
                      <a:pt x="16722" y="21600"/>
                      <a:pt x="21600" y="16719"/>
                      <a:pt x="21600" y="10763"/>
                    </a:cubicBezTo>
                    <a:cubicBezTo>
                      <a:pt x="21600" y="4807"/>
                      <a:pt x="16722" y="0"/>
                      <a:pt x="10766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709" name="Google Shape;653;p14"/>
            <p:cNvGrpSpPr/>
            <p:nvPr/>
          </p:nvGrpSpPr>
          <p:grpSpPr>
            <a:xfrm>
              <a:off x="8258302" y="715899"/>
              <a:ext cx="292001" cy="292576"/>
              <a:chOff x="0" y="0"/>
              <a:chExt cx="292000" cy="292575"/>
            </a:xfrm>
          </p:grpSpPr>
          <p:sp>
            <p:nvSpPr>
              <p:cNvPr id="705" name="Google Shape;654;p14"/>
              <p:cNvSpPr/>
              <p:nvPr/>
            </p:nvSpPr>
            <p:spPr>
              <a:xfrm rot="10800000">
                <a:off x="4474" y="5025"/>
                <a:ext cx="282527" cy="2825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80" y="0"/>
                    </a:moveTo>
                    <a:cubicBezTo>
                      <a:pt x="4815" y="0"/>
                      <a:pt x="0" y="4815"/>
                      <a:pt x="0" y="10778"/>
                    </a:cubicBezTo>
                    <a:cubicBezTo>
                      <a:pt x="0" y="16785"/>
                      <a:pt x="4815" y="21600"/>
                      <a:pt x="10780" y="21600"/>
                    </a:cubicBezTo>
                    <a:cubicBezTo>
                      <a:pt x="16787" y="21600"/>
                      <a:pt x="21600" y="16785"/>
                      <a:pt x="21600" y="10778"/>
                    </a:cubicBezTo>
                    <a:cubicBezTo>
                      <a:pt x="21600" y="4815"/>
                      <a:pt x="16787" y="0"/>
                      <a:pt x="1078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706" name="Google Shape;655;p14"/>
              <p:cNvSpPr/>
              <p:nvPr/>
            </p:nvSpPr>
            <p:spPr>
              <a:xfrm rot="10800000">
                <a:off x="0" y="0"/>
                <a:ext cx="292001" cy="2925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700"/>
                    </a:moveTo>
                    <a:cubicBezTo>
                      <a:pt x="13602" y="700"/>
                      <a:pt x="16117" y="1811"/>
                      <a:pt x="17972" y="3662"/>
                    </a:cubicBezTo>
                    <a:cubicBezTo>
                      <a:pt x="19786" y="5472"/>
                      <a:pt x="20940" y="8023"/>
                      <a:pt x="20940" y="10779"/>
                    </a:cubicBezTo>
                    <a:cubicBezTo>
                      <a:pt x="20940" y="13577"/>
                      <a:pt x="19786" y="16128"/>
                      <a:pt x="17972" y="17938"/>
                    </a:cubicBezTo>
                    <a:cubicBezTo>
                      <a:pt x="16117" y="19747"/>
                      <a:pt x="13602" y="20900"/>
                      <a:pt x="10800" y="20900"/>
                    </a:cubicBezTo>
                    <a:cubicBezTo>
                      <a:pt x="8037" y="20900"/>
                      <a:pt x="5481" y="19747"/>
                      <a:pt x="3667" y="17938"/>
                    </a:cubicBezTo>
                    <a:cubicBezTo>
                      <a:pt x="1812" y="16128"/>
                      <a:pt x="701" y="13577"/>
                      <a:pt x="701" y="10779"/>
                    </a:cubicBezTo>
                    <a:cubicBezTo>
                      <a:pt x="701" y="8023"/>
                      <a:pt x="1812" y="5472"/>
                      <a:pt x="3667" y="3662"/>
                    </a:cubicBezTo>
                    <a:cubicBezTo>
                      <a:pt x="5481" y="1811"/>
                      <a:pt x="8037" y="700"/>
                      <a:pt x="10800" y="700"/>
                    </a:cubicBezTo>
                    <a:close/>
                    <a:moveTo>
                      <a:pt x="10800" y="0"/>
                    </a:moveTo>
                    <a:cubicBezTo>
                      <a:pt x="4864" y="0"/>
                      <a:pt x="0" y="4854"/>
                      <a:pt x="0" y="10779"/>
                    </a:cubicBezTo>
                    <a:cubicBezTo>
                      <a:pt x="0" y="16744"/>
                      <a:pt x="4864" y="21600"/>
                      <a:pt x="10800" y="21600"/>
                    </a:cubicBezTo>
                    <a:cubicBezTo>
                      <a:pt x="16777" y="21600"/>
                      <a:pt x="21600" y="16744"/>
                      <a:pt x="21600" y="10779"/>
                    </a:cubicBezTo>
                    <a:cubicBezTo>
                      <a:pt x="21600" y="4854"/>
                      <a:pt x="16777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707" name="Google Shape;656;p14"/>
              <p:cNvSpPr/>
              <p:nvPr/>
            </p:nvSpPr>
            <p:spPr>
              <a:xfrm rot="10800000">
                <a:off x="66875" y="67450"/>
                <a:ext cx="158276" cy="1582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2" y="0"/>
                    </a:moveTo>
                    <a:cubicBezTo>
                      <a:pt x="4869" y="0"/>
                      <a:pt x="0" y="4869"/>
                      <a:pt x="0" y="10800"/>
                    </a:cubicBezTo>
                    <a:cubicBezTo>
                      <a:pt x="0" y="16809"/>
                      <a:pt x="4869" y="21600"/>
                      <a:pt x="10802" y="21600"/>
                    </a:cubicBezTo>
                    <a:cubicBezTo>
                      <a:pt x="16810" y="21600"/>
                      <a:pt x="21600" y="16809"/>
                      <a:pt x="21600" y="10800"/>
                    </a:cubicBezTo>
                    <a:cubicBezTo>
                      <a:pt x="21600" y="4869"/>
                      <a:pt x="16810" y="0"/>
                      <a:pt x="1080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708" name="Google Shape;657;p14"/>
              <p:cNvSpPr/>
              <p:nvPr/>
            </p:nvSpPr>
            <p:spPr>
              <a:xfrm rot="10800000">
                <a:off x="61874" y="62425"/>
                <a:ext cx="167726" cy="1677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66" y="1220"/>
                    </a:moveTo>
                    <a:cubicBezTo>
                      <a:pt x="13419" y="1220"/>
                      <a:pt x="15860" y="2296"/>
                      <a:pt x="17582" y="4018"/>
                    </a:cubicBezTo>
                    <a:cubicBezTo>
                      <a:pt x="19304" y="5740"/>
                      <a:pt x="20380" y="8107"/>
                      <a:pt x="20380" y="10763"/>
                    </a:cubicBezTo>
                    <a:cubicBezTo>
                      <a:pt x="20380" y="13419"/>
                      <a:pt x="19304" y="15860"/>
                      <a:pt x="17582" y="17582"/>
                    </a:cubicBezTo>
                    <a:cubicBezTo>
                      <a:pt x="15860" y="19304"/>
                      <a:pt x="13419" y="20380"/>
                      <a:pt x="10766" y="20380"/>
                    </a:cubicBezTo>
                    <a:cubicBezTo>
                      <a:pt x="8110" y="20380"/>
                      <a:pt x="5740" y="19304"/>
                      <a:pt x="4018" y="17582"/>
                    </a:cubicBezTo>
                    <a:cubicBezTo>
                      <a:pt x="2296" y="15860"/>
                      <a:pt x="1220" y="13419"/>
                      <a:pt x="1220" y="10763"/>
                    </a:cubicBezTo>
                    <a:cubicBezTo>
                      <a:pt x="1220" y="8107"/>
                      <a:pt x="2296" y="5740"/>
                      <a:pt x="4018" y="4018"/>
                    </a:cubicBezTo>
                    <a:cubicBezTo>
                      <a:pt x="5740" y="2296"/>
                      <a:pt x="8110" y="1220"/>
                      <a:pt x="10766" y="1220"/>
                    </a:cubicBezTo>
                    <a:close/>
                    <a:moveTo>
                      <a:pt x="10766" y="0"/>
                    </a:moveTo>
                    <a:cubicBezTo>
                      <a:pt x="4810" y="0"/>
                      <a:pt x="0" y="4807"/>
                      <a:pt x="0" y="10763"/>
                    </a:cubicBezTo>
                    <a:cubicBezTo>
                      <a:pt x="0" y="16719"/>
                      <a:pt x="4810" y="21600"/>
                      <a:pt x="10766" y="21600"/>
                    </a:cubicBezTo>
                    <a:cubicBezTo>
                      <a:pt x="16722" y="21600"/>
                      <a:pt x="21600" y="16719"/>
                      <a:pt x="21600" y="10763"/>
                    </a:cubicBezTo>
                    <a:cubicBezTo>
                      <a:pt x="21600" y="4807"/>
                      <a:pt x="16722" y="0"/>
                      <a:pt x="10766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716" name="Google Shape;658;p14"/>
            <p:cNvGrpSpPr/>
            <p:nvPr/>
          </p:nvGrpSpPr>
          <p:grpSpPr>
            <a:xfrm>
              <a:off x="-1" y="466234"/>
              <a:ext cx="507542" cy="507964"/>
              <a:chOff x="0" y="0"/>
              <a:chExt cx="507540" cy="507962"/>
            </a:xfrm>
          </p:grpSpPr>
          <p:sp>
            <p:nvSpPr>
              <p:cNvPr id="710" name="Google Shape;659;p14"/>
              <p:cNvSpPr/>
              <p:nvPr/>
            </p:nvSpPr>
            <p:spPr>
              <a:xfrm rot="10800000">
                <a:off x="3903" y="4383"/>
                <a:ext cx="499756" cy="499218"/>
              </a:xfrm>
              <a:prstGeom prst="ellipse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711" name="Google Shape;660;p14"/>
              <p:cNvSpPr/>
              <p:nvPr/>
            </p:nvSpPr>
            <p:spPr>
              <a:xfrm rot="10800000">
                <a:off x="0" y="0"/>
                <a:ext cx="507541" cy="5079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351"/>
                    </a:moveTo>
                    <a:cubicBezTo>
                      <a:pt x="13696" y="351"/>
                      <a:pt x="16304" y="1509"/>
                      <a:pt x="18186" y="3411"/>
                    </a:cubicBezTo>
                    <a:cubicBezTo>
                      <a:pt x="20090" y="5291"/>
                      <a:pt x="21248" y="7917"/>
                      <a:pt x="21248" y="10789"/>
                    </a:cubicBezTo>
                    <a:cubicBezTo>
                      <a:pt x="21248" y="13683"/>
                      <a:pt x="20090" y="16287"/>
                      <a:pt x="18186" y="18189"/>
                    </a:cubicBezTo>
                    <a:cubicBezTo>
                      <a:pt x="16304" y="20070"/>
                      <a:pt x="13696" y="21249"/>
                      <a:pt x="10800" y="21249"/>
                    </a:cubicBezTo>
                    <a:cubicBezTo>
                      <a:pt x="7904" y="21249"/>
                      <a:pt x="5296" y="20070"/>
                      <a:pt x="3393" y="18189"/>
                    </a:cubicBezTo>
                    <a:cubicBezTo>
                      <a:pt x="1510" y="16287"/>
                      <a:pt x="331" y="13683"/>
                      <a:pt x="331" y="10789"/>
                    </a:cubicBezTo>
                    <a:cubicBezTo>
                      <a:pt x="331" y="7917"/>
                      <a:pt x="1510" y="5291"/>
                      <a:pt x="3393" y="3411"/>
                    </a:cubicBezTo>
                    <a:cubicBezTo>
                      <a:pt x="5296" y="1509"/>
                      <a:pt x="7904" y="351"/>
                      <a:pt x="10800" y="351"/>
                    </a:cubicBezTo>
                    <a:close/>
                    <a:moveTo>
                      <a:pt x="10800" y="0"/>
                    </a:moveTo>
                    <a:cubicBezTo>
                      <a:pt x="4841" y="0"/>
                      <a:pt x="0" y="4837"/>
                      <a:pt x="0" y="10789"/>
                    </a:cubicBezTo>
                    <a:cubicBezTo>
                      <a:pt x="0" y="16763"/>
                      <a:pt x="4841" y="21600"/>
                      <a:pt x="10800" y="21600"/>
                    </a:cubicBezTo>
                    <a:cubicBezTo>
                      <a:pt x="16759" y="21600"/>
                      <a:pt x="21600" y="16763"/>
                      <a:pt x="21600" y="10789"/>
                    </a:cubicBezTo>
                    <a:cubicBezTo>
                      <a:pt x="21600" y="4837"/>
                      <a:pt x="16759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712" name="Google Shape;661;p14"/>
              <p:cNvSpPr/>
              <p:nvPr/>
            </p:nvSpPr>
            <p:spPr>
              <a:xfrm rot="10800000">
                <a:off x="67087" y="67559"/>
                <a:ext cx="373366" cy="37284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0"/>
                    </a:moveTo>
                    <a:cubicBezTo>
                      <a:pt x="4838" y="0"/>
                      <a:pt x="0" y="4816"/>
                      <a:pt x="0" y="10785"/>
                    </a:cubicBezTo>
                    <a:cubicBezTo>
                      <a:pt x="0" y="16756"/>
                      <a:pt x="4838" y="21600"/>
                      <a:pt x="10799" y="21600"/>
                    </a:cubicBezTo>
                    <a:cubicBezTo>
                      <a:pt x="16762" y="21600"/>
                      <a:pt x="21600" y="16756"/>
                      <a:pt x="21600" y="10785"/>
                    </a:cubicBezTo>
                    <a:cubicBezTo>
                      <a:pt x="21600" y="4816"/>
                      <a:pt x="16762" y="0"/>
                      <a:pt x="1079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713" name="Google Shape;662;p14"/>
              <p:cNvSpPr/>
              <p:nvPr/>
            </p:nvSpPr>
            <p:spPr>
              <a:xfrm rot="10800000">
                <a:off x="63205" y="63198"/>
                <a:ext cx="381130" cy="3815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468"/>
                    </a:moveTo>
                    <a:cubicBezTo>
                      <a:pt x="13666" y="468"/>
                      <a:pt x="16228" y="1625"/>
                      <a:pt x="18101" y="3495"/>
                    </a:cubicBezTo>
                    <a:cubicBezTo>
                      <a:pt x="19975" y="5366"/>
                      <a:pt x="21132" y="7952"/>
                      <a:pt x="21132" y="10786"/>
                    </a:cubicBezTo>
                    <a:cubicBezTo>
                      <a:pt x="21132" y="13648"/>
                      <a:pt x="19975" y="16235"/>
                      <a:pt x="18101" y="18105"/>
                    </a:cubicBezTo>
                    <a:cubicBezTo>
                      <a:pt x="16228" y="19977"/>
                      <a:pt x="13666" y="21132"/>
                      <a:pt x="10799" y="21132"/>
                    </a:cubicBezTo>
                    <a:cubicBezTo>
                      <a:pt x="7934" y="21132"/>
                      <a:pt x="5345" y="19977"/>
                      <a:pt x="3471" y="18105"/>
                    </a:cubicBezTo>
                    <a:cubicBezTo>
                      <a:pt x="1597" y="16235"/>
                      <a:pt x="440" y="13648"/>
                      <a:pt x="440" y="10786"/>
                    </a:cubicBezTo>
                    <a:cubicBezTo>
                      <a:pt x="440" y="7952"/>
                      <a:pt x="1597" y="5366"/>
                      <a:pt x="3471" y="3495"/>
                    </a:cubicBezTo>
                    <a:cubicBezTo>
                      <a:pt x="5345" y="1625"/>
                      <a:pt x="7934" y="468"/>
                      <a:pt x="10799" y="468"/>
                    </a:cubicBezTo>
                    <a:close/>
                    <a:moveTo>
                      <a:pt x="10799" y="0"/>
                    </a:moveTo>
                    <a:cubicBezTo>
                      <a:pt x="4821" y="0"/>
                      <a:pt x="0" y="4844"/>
                      <a:pt x="0" y="10786"/>
                    </a:cubicBezTo>
                    <a:cubicBezTo>
                      <a:pt x="0" y="16757"/>
                      <a:pt x="4821" y="21600"/>
                      <a:pt x="10799" y="21600"/>
                    </a:cubicBezTo>
                    <a:cubicBezTo>
                      <a:pt x="16751" y="21600"/>
                      <a:pt x="21600" y="16757"/>
                      <a:pt x="21600" y="10786"/>
                    </a:cubicBezTo>
                    <a:cubicBezTo>
                      <a:pt x="21600" y="4844"/>
                      <a:pt x="16751" y="0"/>
                      <a:pt x="10799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714" name="Google Shape;663;p14"/>
              <p:cNvSpPr/>
              <p:nvPr/>
            </p:nvSpPr>
            <p:spPr>
              <a:xfrm rot="10800000">
                <a:off x="136116" y="136100"/>
                <a:ext cx="235788" cy="2357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21" y="0"/>
                    </a:moveTo>
                    <a:cubicBezTo>
                      <a:pt x="4853" y="0"/>
                      <a:pt x="0" y="4855"/>
                      <a:pt x="0" y="10777"/>
                    </a:cubicBezTo>
                    <a:cubicBezTo>
                      <a:pt x="0" y="16745"/>
                      <a:pt x="4853" y="21600"/>
                      <a:pt x="10821" y="21600"/>
                    </a:cubicBezTo>
                    <a:cubicBezTo>
                      <a:pt x="16789" y="21600"/>
                      <a:pt x="21600" y="16745"/>
                      <a:pt x="21600" y="10777"/>
                    </a:cubicBezTo>
                    <a:cubicBezTo>
                      <a:pt x="21600" y="4855"/>
                      <a:pt x="16789" y="0"/>
                      <a:pt x="1082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715" name="Google Shape;664;p14"/>
              <p:cNvSpPr/>
              <p:nvPr/>
            </p:nvSpPr>
            <p:spPr>
              <a:xfrm rot="10800000">
                <a:off x="131754" y="132218"/>
                <a:ext cx="244033" cy="2435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689"/>
                    </a:moveTo>
                    <a:cubicBezTo>
                      <a:pt x="13596" y="689"/>
                      <a:pt x="16092" y="1810"/>
                      <a:pt x="17899" y="3664"/>
                    </a:cubicBezTo>
                    <a:cubicBezTo>
                      <a:pt x="19751" y="5476"/>
                      <a:pt x="20868" y="8019"/>
                      <a:pt x="20868" y="10778"/>
                    </a:cubicBezTo>
                    <a:cubicBezTo>
                      <a:pt x="20868" y="13581"/>
                      <a:pt x="19751" y="16124"/>
                      <a:pt x="17899" y="17935"/>
                    </a:cubicBezTo>
                    <a:cubicBezTo>
                      <a:pt x="16092" y="19747"/>
                      <a:pt x="13596" y="20867"/>
                      <a:pt x="10799" y="20867"/>
                    </a:cubicBezTo>
                    <a:cubicBezTo>
                      <a:pt x="8004" y="20867"/>
                      <a:pt x="5508" y="19747"/>
                      <a:pt x="3656" y="17935"/>
                    </a:cubicBezTo>
                    <a:cubicBezTo>
                      <a:pt x="1849" y="16124"/>
                      <a:pt x="730" y="13581"/>
                      <a:pt x="730" y="10778"/>
                    </a:cubicBezTo>
                    <a:cubicBezTo>
                      <a:pt x="730" y="8019"/>
                      <a:pt x="1849" y="5476"/>
                      <a:pt x="3656" y="3664"/>
                    </a:cubicBezTo>
                    <a:cubicBezTo>
                      <a:pt x="5508" y="1810"/>
                      <a:pt x="8004" y="689"/>
                      <a:pt x="10799" y="689"/>
                    </a:cubicBezTo>
                    <a:close/>
                    <a:moveTo>
                      <a:pt x="10799" y="0"/>
                    </a:moveTo>
                    <a:cubicBezTo>
                      <a:pt x="4818" y="0"/>
                      <a:pt x="0" y="4828"/>
                      <a:pt x="0" y="10778"/>
                    </a:cubicBezTo>
                    <a:cubicBezTo>
                      <a:pt x="0" y="16772"/>
                      <a:pt x="4818" y="21600"/>
                      <a:pt x="10799" y="21600"/>
                    </a:cubicBezTo>
                    <a:cubicBezTo>
                      <a:pt x="16737" y="21600"/>
                      <a:pt x="21600" y="16772"/>
                      <a:pt x="21600" y="10778"/>
                    </a:cubicBezTo>
                    <a:cubicBezTo>
                      <a:pt x="21600" y="4828"/>
                      <a:pt x="16737" y="0"/>
                      <a:pt x="10799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</p:grpSp>
      <p:sp>
        <p:nvSpPr>
          <p:cNvPr id="71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USTOM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568774" y="442349"/>
            <a:ext cx="6006302" cy="595802"/>
          </a:xfrm>
          <a:prstGeom prst="rect">
            <a:avLst/>
          </a:prstGeom>
        </p:spPr>
        <p:txBody>
          <a:bodyPr>
            <a:normAutofit/>
          </a:bodyPr>
          <a:lstStyle>
            <a:lvl1pPr algn="ctr"/>
          </a:lstStyle>
          <a:p>
            <a:r>
              <a:t>Текст заголовка</a:t>
            </a:r>
          </a:p>
        </p:txBody>
      </p:sp>
      <p:sp>
        <p:nvSpPr>
          <p:cNvPr id="726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709927" y="1545336"/>
            <a:ext cx="1945202" cy="375001"/>
          </a:xfrm>
          <a:prstGeom prst="rect">
            <a:avLst/>
          </a:prstGeom>
        </p:spPr>
        <p:txBody>
          <a:bodyPr lIns="91424" tIns="91424" rIns="91424" bIns="91424">
            <a:normAutofit/>
          </a:bodyPr>
          <a:lstStyle>
            <a:lvl1pPr>
              <a:defRPr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1pPr>
            <a:lvl2pPr>
              <a:defRPr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2pPr>
            <a:lvl3pPr>
              <a:defRPr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3pPr>
            <a:lvl4pPr>
              <a:defRPr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4pPr>
            <a:lvl5pPr>
              <a:defRPr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27" name="Google Shape;675;p15"/>
          <p:cNvSpPr/>
          <p:nvPr/>
        </p:nvSpPr>
        <p:spPr>
          <a:xfrm flipH="1" flipV="1">
            <a:off x="8109000" y="501275"/>
            <a:ext cx="737701" cy="737701"/>
          </a:xfrm>
          <a:prstGeom prst="line">
            <a:avLst/>
          </a:prstGeom>
          <a:ln>
            <a:solidFill>
              <a:srgbClr val="3D3D3D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728" name="Google Shape;676;p15"/>
          <p:cNvSpPr/>
          <p:nvPr/>
        </p:nvSpPr>
        <p:spPr>
          <a:xfrm>
            <a:off x="582475" y="282187"/>
            <a:ext cx="1212901" cy="422702"/>
          </a:xfrm>
          <a:prstGeom prst="line">
            <a:avLst/>
          </a:prstGeom>
          <a:ln>
            <a:solidFill>
              <a:srgbClr val="3D3D3D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729" name="Google Shape;677;p15"/>
          <p:cNvSpPr/>
          <p:nvPr/>
        </p:nvSpPr>
        <p:spPr>
          <a:xfrm flipV="1">
            <a:off x="-1" y="274188"/>
            <a:ext cx="582602" cy="654301"/>
          </a:xfrm>
          <a:prstGeom prst="line">
            <a:avLst/>
          </a:prstGeom>
          <a:ln>
            <a:solidFill>
              <a:srgbClr val="3D3D3D"/>
            </a:solidFill>
          </a:ln>
        </p:spPr>
        <p:txBody>
          <a:bodyPr lIns="0" tIns="0" rIns="0" bIns="0"/>
          <a:lstStyle/>
          <a:p>
            <a:endParaRPr/>
          </a:p>
        </p:txBody>
      </p:sp>
      <p:grpSp>
        <p:nvGrpSpPr>
          <p:cNvPr id="734" name="Google Shape;678;p15"/>
          <p:cNvGrpSpPr/>
          <p:nvPr/>
        </p:nvGrpSpPr>
        <p:grpSpPr>
          <a:xfrm>
            <a:off x="423750" y="125363"/>
            <a:ext cx="292001" cy="292576"/>
            <a:chOff x="0" y="0"/>
            <a:chExt cx="292000" cy="292574"/>
          </a:xfrm>
        </p:grpSpPr>
        <p:sp>
          <p:nvSpPr>
            <p:cNvPr id="730" name="Google Shape;679;p15"/>
            <p:cNvSpPr/>
            <p:nvPr/>
          </p:nvSpPr>
          <p:spPr>
            <a:xfrm flipH="1">
              <a:off x="4474" y="5024"/>
              <a:ext cx="282527" cy="282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80" y="0"/>
                  </a:moveTo>
                  <a:cubicBezTo>
                    <a:pt x="4815" y="0"/>
                    <a:pt x="0" y="4815"/>
                    <a:pt x="0" y="10778"/>
                  </a:cubicBezTo>
                  <a:cubicBezTo>
                    <a:pt x="0" y="16785"/>
                    <a:pt x="4815" y="21600"/>
                    <a:pt x="10780" y="21600"/>
                  </a:cubicBezTo>
                  <a:cubicBezTo>
                    <a:pt x="16787" y="21600"/>
                    <a:pt x="21600" y="16785"/>
                    <a:pt x="21600" y="10778"/>
                  </a:cubicBezTo>
                  <a:cubicBezTo>
                    <a:pt x="21600" y="4815"/>
                    <a:pt x="16787" y="0"/>
                    <a:pt x="1078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731" name="Google Shape;680;p15"/>
            <p:cNvSpPr/>
            <p:nvPr/>
          </p:nvSpPr>
          <p:spPr>
            <a:xfrm flipH="1">
              <a:off x="0" y="0"/>
              <a:ext cx="292001" cy="292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700"/>
                  </a:moveTo>
                  <a:cubicBezTo>
                    <a:pt x="13602" y="700"/>
                    <a:pt x="16117" y="1811"/>
                    <a:pt x="17972" y="3662"/>
                  </a:cubicBezTo>
                  <a:cubicBezTo>
                    <a:pt x="19786" y="5472"/>
                    <a:pt x="20940" y="8023"/>
                    <a:pt x="20940" y="10779"/>
                  </a:cubicBezTo>
                  <a:cubicBezTo>
                    <a:pt x="20940" y="13577"/>
                    <a:pt x="19786" y="16128"/>
                    <a:pt x="17972" y="17938"/>
                  </a:cubicBezTo>
                  <a:cubicBezTo>
                    <a:pt x="16117" y="19747"/>
                    <a:pt x="13602" y="20900"/>
                    <a:pt x="10800" y="20900"/>
                  </a:cubicBezTo>
                  <a:cubicBezTo>
                    <a:pt x="8037" y="20900"/>
                    <a:pt x="5481" y="19747"/>
                    <a:pt x="3667" y="17938"/>
                  </a:cubicBezTo>
                  <a:cubicBezTo>
                    <a:pt x="1812" y="16128"/>
                    <a:pt x="701" y="13577"/>
                    <a:pt x="701" y="10779"/>
                  </a:cubicBezTo>
                  <a:cubicBezTo>
                    <a:pt x="701" y="8023"/>
                    <a:pt x="1812" y="5472"/>
                    <a:pt x="3667" y="3662"/>
                  </a:cubicBezTo>
                  <a:cubicBezTo>
                    <a:pt x="5481" y="1811"/>
                    <a:pt x="8037" y="700"/>
                    <a:pt x="10800" y="700"/>
                  </a:cubicBezTo>
                  <a:close/>
                  <a:moveTo>
                    <a:pt x="10800" y="0"/>
                  </a:moveTo>
                  <a:cubicBezTo>
                    <a:pt x="4864" y="0"/>
                    <a:pt x="0" y="4854"/>
                    <a:pt x="0" y="10779"/>
                  </a:cubicBezTo>
                  <a:cubicBezTo>
                    <a:pt x="0" y="16744"/>
                    <a:pt x="4864" y="21600"/>
                    <a:pt x="10800" y="21600"/>
                  </a:cubicBezTo>
                  <a:cubicBezTo>
                    <a:pt x="16777" y="21600"/>
                    <a:pt x="21600" y="16744"/>
                    <a:pt x="21600" y="10779"/>
                  </a:cubicBezTo>
                  <a:cubicBezTo>
                    <a:pt x="21600" y="4854"/>
                    <a:pt x="1677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732" name="Google Shape;681;p15"/>
            <p:cNvSpPr/>
            <p:nvPr/>
          </p:nvSpPr>
          <p:spPr>
            <a:xfrm flipH="1">
              <a:off x="66875" y="66874"/>
              <a:ext cx="158276" cy="158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2" y="0"/>
                  </a:moveTo>
                  <a:cubicBezTo>
                    <a:pt x="4869" y="0"/>
                    <a:pt x="0" y="4869"/>
                    <a:pt x="0" y="10800"/>
                  </a:cubicBezTo>
                  <a:cubicBezTo>
                    <a:pt x="0" y="16809"/>
                    <a:pt x="4869" y="21600"/>
                    <a:pt x="10802" y="21600"/>
                  </a:cubicBezTo>
                  <a:cubicBezTo>
                    <a:pt x="16810" y="21600"/>
                    <a:pt x="21600" y="16809"/>
                    <a:pt x="21600" y="10800"/>
                  </a:cubicBezTo>
                  <a:cubicBezTo>
                    <a:pt x="21600" y="4869"/>
                    <a:pt x="16810" y="0"/>
                    <a:pt x="10802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733" name="Google Shape;682;p15"/>
            <p:cNvSpPr/>
            <p:nvPr/>
          </p:nvSpPr>
          <p:spPr>
            <a:xfrm flipH="1">
              <a:off x="61874" y="62424"/>
              <a:ext cx="167726" cy="167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6" y="1220"/>
                  </a:moveTo>
                  <a:cubicBezTo>
                    <a:pt x="13419" y="1220"/>
                    <a:pt x="15860" y="2296"/>
                    <a:pt x="17582" y="4018"/>
                  </a:cubicBezTo>
                  <a:cubicBezTo>
                    <a:pt x="19304" y="5740"/>
                    <a:pt x="20380" y="8107"/>
                    <a:pt x="20380" y="10763"/>
                  </a:cubicBezTo>
                  <a:cubicBezTo>
                    <a:pt x="20380" y="13419"/>
                    <a:pt x="19304" y="15860"/>
                    <a:pt x="17582" y="17582"/>
                  </a:cubicBezTo>
                  <a:cubicBezTo>
                    <a:pt x="15860" y="19304"/>
                    <a:pt x="13419" y="20380"/>
                    <a:pt x="10766" y="20380"/>
                  </a:cubicBezTo>
                  <a:cubicBezTo>
                    <a:pt x="8110" y="20380"/>
                    <a:pt x="5740" y="19304"/>
                    <a:pt x="4018" y="17582"/>
                  </a:cubicBezTo>
                  <a:cubicBezTo>
                    <a:pt x="2296" y="15860"/>
                    <a:pt x="1220" y="13419"/>
                    <a:pt x="1220" y="10763"/>
                  </a:cubicBezTo>
                  <a:cubicBezTo>
                    <a:pt x="1220" y="8107"/>
                    <a:pt x="2296" y="5740"/>
                    <a:pt x="4018" y="4018"/>
                  </a:cubicBezTo>
                  <a:cubicBezTo>
                    <a:pt x="5740" y="2296"/>
                    <a:pt x="8110" y="1220"/>
                    <a:pt x="10766" y="1220"/>
                  </a:cubicBezTo>
                  <a:close/>
                  <a:moveTo>
                    <a:pt x="10766" y="0"/>
                  </a:moveTo>
                  <a:cubicBezTo>
                    <a:pt x="4810" y="0"/>
                    <a:pt x="0" y="4807"/>
                    <a:pt x="0" y="10763"/>
                  </a:cubicBezTo>
                  <a:cubicBezTo>
                    <a:pt x="0" y="16719"/>
                    <a:pt x="4810" y="21600"/>
                    <a:pt x="10766" y="21600"/>
                  </a:cubicBezTo>
                  <a:cubicBezTo>
                    <a:pt x="16722" y="21600"/>
                    <a:pt x="21600" y="16719"/>
                    <a:pt x="21600" y="10763"/>
                  </a:cubicBezTo>
                  <a:cubicBezTo>
                    <a:pt x="21600" y="4807"/>
                    <a:pt x="16722" y="0"/>
                    <a:pt x="10766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741" name="Google Shape;683;p15"/>
          <p:cNvGrpSpPr/>
          <p:nvPr/>
        </p:nvGrpSpPr>
        <p:grpSpPr>
          <a:xfrm>
            <a:off x="1638738" y="558175"/>
            <a:ext cx="293100" cy="293377"/>
            <a:chOff x="0" y="12"/>
            <a:chExt cx="293098" cy="293375"/>
          </a:xfrm>
        </p:grpSpPr>
        <p:sp>
          <p:nvSpPr>
            <p:cNvPr id="735" name="Google Shape;684;p15"/>
            <p:cNvSpPr/>
            <p:nvPr/>
          </p:nvSpPr>
          <p:spPr>
            <a:xfrm flipH="1">
              <a:off x="2254" y="2532"/>
              <a:ext cx="288603" cy="288325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736" name="Google Shape;685;p15"/>
            <p:cNvSpPr/>
            <p:nvPr/>
          </p:nvSpPr>
          <p:spPr>
            <a:xfrm flipH="1">
              <a:off x="0" y="12"/>
              <a:ext cx="293099" cy="293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351"/>
                  </a:moveTo>
                  <a:cubicBezTo>
                    <a:pt x="13696" y="351"/>
                    <a:pt x="16304" y="1509"/>
                    <a:pt x="18186" y="3411"/>
                  </a:cubicBezTo>
                  <a:cubicBezTo>
                    <a:pt x="20090" y="5291"/>
                    <a:pt x="21248" y="7917"/>
                    <a:pt x="21248" y="10789"/>
                  </a:cubicBezTo>
                  <a:cubicBezTo>
                    <a:pt x="21248" y="13683"/>
                    <a:pt x="20090" y="16287"/>
                    <a:pt x="18186" y="18189"/>
                  </a:cubicBezTo>
                  <a:cubicBezTo>
                    <a:pt x="16304" y="20070"/>
                    <a:pt x="13696" y="21249"/>
                    <a:pt x="10800" y="21249"/>
                  </a:cubicBezTo>
                  <a:cubicBezTo>
                    <a:pt x="7904" y="21249"/>
                    <a:pt x="5296" y="20070"/>
                    <a:pt x="3393" y="18189"/>
                  </a:cubicBezTo>
                  <a:cubicBezTo>
                    <a:pt x="1510" y="16287"/>
                    <a:pt x="331" y="13683"/>
                    <a:pt x="331" y="10789"/>
                  </a:cubicBezTo>
                  <a:cubicBezTo>
                    <a:pt x="331" y="7917"/>
                    <a:pt x="1510" y="5291"/>
                    <a:pt x="3393" y="3411"/>
                  </a:cubicBezTo>
                  <a:cubicBezTo>
                    <a:pt x="5296" y="1509"/>
                    <a:pt x="7904" y="351"/>
                    <a:pt x="10800" y="351"/>
                  </a:cubicBezTo>
                  <a:close/>
                  <a:moveTo>
                    <a:pt x="10800" y="0"/>
                  </a:moveTo>
                  <a:cubicBezTo>
                    <a:pt x="4841" y="0"/>
                    <a:pt x="0" y="4837"/>
                    <a:pt x="0" y="10789"/>
                  </a:cubicBezTo>
                  <a:cubicBezTo>
                    <a:pt x="0" y="16763"/>
                    <a:pt x="4841" y="21600"/>
                    <a:pt x="10800" y="21600"/>
                  </a:cubicBezTo>
                  <a:cubicBezTo>
                    <a:pt x="16759" y="21600"/>
                    <a:pt x="21600" y="16763"/>
                    <a:pt x="21600" y="10789"/>
                  </a:cubicBezTo>
                  <a:cubicBezTo>
                    <a:pt x="21600" y="4837"/>
                    <a:pt x="16759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737" name="Google Shape;686;p15"/>
            <p:cNvSpPr/>
            <p:nvPr/>
          </p:nvSpPr>
          <p:spPr>
            <a:xfrm flipH="1">
              <a:off x="38741" y="39033"/>
              <a:ext cx="215614" cy="215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0"/>
                  </a:moveTo>
                  <a:cubicBezTo>
                    <a:pt x="4838" y="0"/>
                    <a:pt x="0" y="4816"/>
                    <a:pt x="0" y="10785"/>
                  </a:cubicBezTo>
                  <a:cubicBezTo>
                    <a:pt x="0" y="16756"/>
                    <a:pt x="4838" y="21600"/>
                    <a:pt x="10799" y="21600"/>
                  </a:cubicBezTo>
                  <a:cubicBezTo>
                    <a:pt x="16762" y="21600"/>
                    <a:pt x="21600" y="16756"/>
                    <a:pt x="21600" y="10785"/>
                  </a:cubicBezTo>
                  <a:cubicBezTo>
                    <a:pt x="21600" y="4816"/>
                    <a:pt x="16762" y="0"/>
                    <a:pt x="1079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738" name="Google Shape;687;p15"/>
            <p:cNvSpPr/>
            <p:nvPr/>
          </p:nvSpPr>
          <p:spPr>
            <a:xfrm flipH="1">
              <a:off x="36498" y="36502"/>
              <a:ext cx="220099" cy="220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468"/>
                  </a:moveTo>
                  <a:cubicBezTo>
                    <a:pt x="13666" y="468"/>
                    <a:pt x="16228" y="1625"/>
                    <a:pt x="18101" y="3495"/>
                  </a:cubicBezTo>
                  <a:cubicBezTo>
                    <a:pt x="19975" y="5366"/>
                    <a:pt x="21132" y="7952"/>
                    <a:pt x="21132" y="10786"/>
                  </a:cubicBezTo>
                  <a:cubicBezTo>
                    <a:pt x="21132" y="13648"/>
                    <a:pt x="19975" y="16235"/>
                    <a:pt x="18101" y="18105"/>
                  </a:cubicBezTo>
                  <a:cubicBezTo>
                    <a:pt x="16228" y="19977"/>
                    <a:pt x="13666" y="21132"/>
                    <a:pt x="10799" y="21132"/>
                  </a:cubicBezTo>
                  <a:cubicBezTo>
                    <a:pt x="7934" y="21132"/>
                    <a:pt x="5345" y="19977"/>
                    <a:pt x="3471" y="18105"/>
                  </a:cubicBezTo>
                  <a:cubicBezTo>
                    <a:pt x="1597" y="16235"/>
                    <a:pt x="440" y="13648"/>
                    <a:pt x="440" y="10786"/>
                  </a:cubicBezTo>
                  <a:cubicBezTo>
                    <a:pt x="440" y="7952"/>
                    <a:pt x="1597" y="5366"/>
                    <a:pt x="3471" y="3495"/>
                  </a:cubicBezTo>
                  <a:cubicBezTo>
                    <a:pt x="5345" y="1625"/>
                    <a:pt x="7934" y="468"/>
                    <a:pt x="10799" y="468"/>
                  </a:cubicBezTo>
                  <a:close/>
                  <a:moveTo>
                    <a:pt x="10799" y="0"/>
                  </a:moveTo>
                  <a:cubicBezTo>
                    <a:pt x="4821" y="0"/>
                    <a:pt x="0" y="4844"/>
                    <a:pt x="0" y="10786"/>
                  </a:cubicBezTo>
                  <a:cubicBezTo>
                    <a:pt x="0" y="16757"/>
                    <a:pt x="4821" y="21600"/>
                    <a:pt x="10799" y="21600"/>
                  </a:cubicBezTo>
                  <a:cubicBezTo>
                    <a:pt x="16751" y="21600"/>
                    <a:pt x="21600" y="16757"/>
                    <a:pt x="21600" y="10786"/>
                  </a:cubicBezTo>
                  <a:cubicBezTo>
                    <a:pt x="21600" y="4844"/>
                    <a:pt x="16751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739" name="Google Shape;688;p15"/>
            <p:cNvSpPr/>
            <p:nvPr/>
          </p:nvSpPr>
          <p:spPr>
            <a:xfrm flipH="1">
              <a:off x="78601" y="78621"/>
              <a:ext cx="136166" cy="136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21" y="0"/>
                  </a:moveTo>
                  <a:cubicBezTo>
                    <a:pt x="4853" y="0"/>
                    <a:pt x="0" y="4855"/>
                    <a:pt x="0" y="10777"/>
                  </a:cubicBezTo>
                  <a:cubicBezTo>
                    <a:pt x="0" y="16745"/>
                    <a:pt x="4853" y="21600"/>
                    <a:pt x="10821" y="21600"/>
                  </a:cubicBezTo>
                  <a:cubicBezTo>
                    <a:pt x="16789" y="21600"/>
                    <a:pt x="21600" y="16745"/>
                    <a:pt x="21600" y="10777"/>
                  </a:cubicBezTo>
                  <a:cubicBezTo>
                    <a:pt x="21600" y="4855"/>
                    <a:pt x="16789" y="0"/>
                    <a:pt x="10821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740" name="Google Shape;689;p15"/>
            <p:cNvSpPr/>
            <p:nvPr/>
          </p:nvSpPr>
          <p:spPr>
            <a:xfrm flipH="1">
              <a:off x="76082" y="76379"/>
              <a:ext cx="140927" cy="14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689"/>
                  </a:moveTo>
                  <a:cubicBezTo>
                    <a:pt x="13596" y="689"/>
                    <a:pt x="16092" y="1810"/>
                    <a:pt x="17899" y="3664"/>
                  </a:cubicBezTo>
                  <a:cubicBezTo>
                    <a:pt x="19751" y="5476"/>
                    <a:pt x="20868" y="8019"/>
                    <a:pt x="20868" y="10778"/>
                  </a:cubicBezTo>
                  <a:cubicBezTo>
                    <a:pt x="20868" y="13581"/>
                    <a:pt x="19751" y="16124"/>
                    <a:pt x="17899" y="17935"/>
                  </a:cubicBezTo>
                  <a:cubicBezTo>
                    <a:pt x="16092" y="19747"/>
                    <a:pt x="13596" y="20867"/>
                    <a:pt x="10799" y="20867"/>
                  </a:cubicBezTo>
                  <a:cubicBezTo>
                    <a:pt x="8004" y="20867"/>
                    <a:pt x="5508" y="19747"/>
                    <a:pt x="3656" y="17935"/>
                  </a:cubicBezTo>
                  <a:cubicBezTo>
                    <a:pt x="1849" y="16124"/>
                    <a:pt x="730" y="13581"/>
                    <a:pt x="730" y="10778"/>
                  </a:cubicBezTo>
                  <a:cubicBezTo>
                    <a:pt x="730" y="8019"/>
                    <a:pt x="1849" y="5476"/>
                    <a:pt x="3656" y="3664"/>
                  </a:cubicBezTo>
                  <a:cubicBezTo>
                    <a:pt x="5508" y="1810"/>
                    <a:pt x="8004" y="689"/>
                    <a:pt x="10799" y="689"/>
                  </a:cubicBezTo>
                  <a:close/>
                  <a:moveTo>
                    <a:pt x="10799" y="0"/>
                  </a:moveTo>
                  <a:cubicBezTo>
                    <a:pt x="4818" y="0"/>
                    <a:pt x="0" y="4828"/>
                    <a:pt x="0" y="10778"/>
                  </a:cubicBezTo>
                  <a:cubicBezTo>
                    <a:pt x="0" y="16772"/>
                    <a:pt x="4818" y="21600"/>
                    <a:pt x="10799" y="21600"/>
                  </a:cubicBezTo>
                  <a:cubicBezTo>
                    <a:pt x="16737" y="21600"/>
                    <a:pt x="21600" y="16772"/>
                    <a:pt x="21600" y="10778"/>
                  </a:cubicBezTo>
                  <a:cubicBezTo>
                    <a:pt x="21600" y="4828"/>
                    <a:pt x="16737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745" name="Google Shape;690;p15"/>
          <p:cNvGrpSpPr/>
          <p:nvPr/>
        </p:nvGrpSpPr>
        <p:grpSpPr>
          <a:xfrm>
            <a:off x="1591750" y="362600"/>
            <a:ext cx="175014" cy="27001"/>
            <a:chOff x="0" y="0"/>
            <a:chExt cx="175013" cy="26999"/>
          </a:xfrm>
        </p:grpSpPr>
        <p:sp>
          <p:nvSpPr>
            <p:cNvPr id="742" name="Google Shape;691;p15"/>
            <p:cNvSpPr/>
            <p:nvPr/>
          </p:nvSpPr>
          <p:spPr>
            <a:xfrm>
              <a:off x="-1" y="0"/>
              <a:ext cx="27001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743" name="Google Shape;692;p15"/>
            <p:cNvSpPr/>
            <p:nvPr/>
          </p:nvSpPr>
          <p:spPr>
            <a:xfrm>
              <a:off x="74005" y="0"/>
              <a:ext cx="27001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744" name="Google Shape;693;p15"/>
            <p:cNvSpPr/>
            <p:nvPr/>
          </p:nvSpPr>
          <p:spPr>
            <a:xfrm>
              <a:off x="148013" y="0"/>
              <a:ext cx="27000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746" name="Google Shape;694;p15"/>
          <p:cNvSpPr/>
          <p:nvPr/>
        </p:nvSpPr>
        <p:spPr>
          <a:xfrm flipH="1">
            <a:off x="8151324" y="6874"/>
            <a:ext cx="1002601" cy="494402"/>
          </a:xfrm>
          <a:prstGeom prst="line">
            <a:avLst/>
          </a:prstGeom>
          <a:ln>
            <a:solidFill>
              <a:srgbClr val="3D3D3D"/>
            </a:solidFill>
          </a:ln>
        </p:spPr>
        <p:txBody>
          <a:bodyPr lIns="0" tIns="0" rIns="0" bIns="0"/>
          <a:lstStyle/>
          <a:p>
            <a:endParaRPr/>
          </a:p>
        </p:txBody>
      </p:sp>
      <p:grpSp>
        <p:nvGrpSpPr>
          <p:cNvPr id="753" name="Google Shape;695;p15"/>
          <p:cNvGrpSpPr/>
          <p:nvPr/>
        </p:nvGrpSpPr>
        <p:grpSpPr>
          <a:xfrm>
            <a:off x="7823900" y="202399"/>
            <a:ext cx="581776" cy="582327"/>
            <a:chOff x="25" y="24"/>
            <a:chExt cx="581775" cy="582325"/>
          </a:xfrm>
        </p:grpSpPr>
        <p:sp>
          <p:nvSpPr>
            <p:cNvPr id="747" name="Google Shape;696;p15"/>
            <p:cNvSpPr/>
            <p:nvPr/>
          </p:nvSpPr>
          <p:spPr>
            <a:xfrm>
              <a:off x="4474" y="5025"/>
              <a:ext cx="572852" cy="572301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748" name="Google Shape;697;p15"/>
            <p:cNvSpPr/>
            <p:nvPr/>
          </p:nvSpPr>
          <p:spPr>
            <a:xfrm>
              <a:off x="24" y="24"/>
              <a:ext cx="581777" cy="582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351"/>
                  </a:moveTo>
                  <a:cubicBezTo>
                    <a:pt x="13696" y="351"/>
                    <a:pt x="16304" y="1509"/>
                    <a:pt x="18186" y="3411"/>
                  </a:cubicBezTo>
                  <a:cubicBezTo>
                    <a:pt x="20090" y="5291"/>
                    <a:pt x="21248" y="7917"/>
                    <a:pt x="21248" y="10789"/>
                  </a:cubicBezTo>
                  <a:cubicBezTo>
                    <a:pt x="21248" y="13683"/>
                    <a:pt x="20090" y="16287"/>
                    <a:pt x="18186" y="18189"/>
                  </a:cubicBezTo>
                  <a:cubicBezTo>
                    <a:pt x="16304" y="20070"/>
                    <a:pt x="13696" y="21249"/>
                    <a:pt x="10800" y="21249"/>
                  </a:cubicBezTo>
                  <a:cubicBezTo>
                    <a:pt x="7904" y="21249"/>
                    <a:pt x="5296" y="20070"/>
                    <a:pt x="3393" y="18189"/>
                  </a:cubicBezTo>
                  <a:cubicBezTo>
                    <a:pt x="1510" y="16287"/>
                    <a:pt x="331" y="13683"/>
                    <a:pt x="331" y="10789"/>
                  </a:cubicBezTo>
                  <a:cubicBezTo>
                    <a:pt x="331" y="7917"/>
                    <a:pt x="1510" y="5291"/>
                    <a:pt x="3393" y="3411"/>
                  </a:cubicBezTo>
                  <a:cubicBezTo>
                    <a:pt x="5296" y="1509"/>
                    <a:pt x="7904" y="351"/>
                    <a:pt x="10800" y="351"/>
                  </a:cubicBezTo>
                  <a:close/>
                  <a:moveTo>
                    <a:pt x="10800" y="0"/>
                  </a:moveTo>
                  <a:cubicBezTo>
                    <a:pt x="4841" y="0"/>
                    <a:pt x="0" y="4837"/>
                    <a:pt x="0" y="10789"/>
                  </a:cubicBezTo>
                  <a:cubicBezTo>
                    <a:pt x="0" y="16763"/>
                    <a:pt x="4841" y="21600"/>
                    <a:pt x="10800" y="21600"/>
                  </a:cubicBezTo>
                  <a:cubicBezTo>
                    <a:pt x="16759" y="21600"/>
                    <a:pt x="21600" y="16763"/>
                    <a:pt x="21600" y="10789"/>
                  </a:cubicBezTo>
                  <a:cubicBezTo>
                    <a:pt x="21600" y="4837"/>
                    <a:pt x="16759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749" name="Google Shape;698;p15"/>
            <p:cNvSpPr/>
            <p:nvPr/>
          </p:nvSpPr>
          <p:spPr>
            <a:xfrm>
              <a:off x="76925" y="77474"/>
              <a:ext cx="427976" cy="427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0"/>
                  </a:moveTo>
                  <a:cubicBezTo>
                    <a:pt x="4838" y="0"/>
                    <a:pt x="0" y="4816"/>
                    <a:pt x="0" y="10785"/>
                  </a:cubicBezTo>
                  <a:cubicBezTo>
                    <a:pt x="0" y="16756"/>
                    <a:pt x="4838" y="21600"/>
                    <a:pt x="10799" y="21600"/>
                  </a:cubicBezTo>
                  <a:cubicBezTo>
                    <a:pt x="16762" y="21600"/>
                    <a:pt x="21600" y="16756"/>
                    <a:pt x="21600" y="10785"/>
                  </a:cubicBezTo>
                  <a:cubicBezTo>
                    <a:pt x="21600" y="4816"/>
                    <a:pt x="16762" y="0"/>
                    <a:pt x="1079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750" name="Google Shape;699;p15"/>
            <p:cNvSpPr/>
            <p:nvPr/>
          </p:nvSpPr>
          <p:spPr>
            <a:xfrm>
              <a:off x="72474" y="72450"/>
              <a:ext cx="436877" cy="437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468"/>
                  </a:moveTo>
                  <a:cubicBezTo>
                    <a:pt x="13666" y="468"/>
                    <a:pt x="16228" y="1625"/>
                    <a:pt x="18101" y="3495"/>
                  </a:cubicBezTo>
                  <a:cubicBezTo>
                    <a:pt x="19975" y="5366"/>
                    <a:pt x="21132" y="7952"/>
                    <a:pt x="21132" y="10786"/>
                  </a:cubicBezTo>
                  <a:cubicBezTo>
                    <a:pt x="21132" y="13648"/>
                    <a:pt x="19975" y="16235"/>
                    <a:pt x="18101" y="18105"/>
                  </a:cubicBezTo>
                  <a:cubicBezTo>
                    <a:pt x="16228" y="19977"/>
                    <a:pt x="13666" y="21132"/>
                    <a:pt x="10799" y="21132"/>
                  </a:cubicBezTo>
                  <a:cubicBezTo>
                    <a:pt x="7934" y="21132"/>
                    <a:pt x="5345" y="19977"/>
                    <a:pt x="3471" y="18105"/>
                  </a:cubicBezTo>
                  <a:cubicBezTo>
                    <a:pt x="1597" y="16235"/>
                    <a:pt x="440" y="13648"/>
                    <a:pt x="440" y="10786"/>
                  </a:cubicBezTo>
                  <a:cubicBezTo>
                    <a:pt x="440" y="7952"/>
                    <a:pt x="1597" y="5366"/>
                    <a:pt x="3471" y="3495"/>
                  </a:cubicBezTo>
                  <a:cubicBezTo>
                    <a:pt x="5345" y="1625"/>
                    <a:pt x="7934" y="468"/>
                    <a:pt x="10799" y="468"/>
                  </a:cubicBezTo>
                  <a:close/>
                  <a:moveTo>
                    <a:pt x="10799" y="0"/>
                  </a:moveTo>
                  <a:cubicBezTo>
                    <a:pt x="4821" y="0"/>
                    <a:pt x="0" y="4844"/>
                    <a:pt x="0" y="10786"/>
                  </a:cubicBezTo>
                  <a:cubicBezTo>
                    <a:pt x="0" y="16757"/>
                    <a:pt x="4821" y="21600"/>
                    <a:pt x="10799" y="21600"/>
                  </a:cubicBezTo>
                  <a:cubicBezTo>
                    <a:pt x="16751" y="21600"/>
                    <a:pt x="21600" y="16757"/>
                    <a:pt x="21600" y="10786"/>
                  </a:cubicBezTo>
                  <a:cubicBezTo>
                    <a:pt x="21600" y="4844"/>
                    <a:pt x="16751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751" name="Google Shape;700;p15"/>
            <p:cNvSpPr/>
            <p:nvPr/>
          </p:nvSpPr>
          <p:spPr>
            <a:xfrm>
              <a:off x="155500" y="156050"/>
              <a:ext cx="270276" cy="270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21" y="0"/>
                  </a:moveTo>
                  <a:cubicBezTo>
                    <a:pt x="4853" y="0"/>
                    <a:pt x="0" y="4855"/>
                    <a:pt x="0" y="10777"/>
                  </a:cubicBezTo>
                  <a:cubicBezTo>
                    <a:pt x="0" y="16745"/>
                    <a:pt x="4853" y="21600"/>
                    <a:pt x="10821" y="21600"/>
                  </a:cubicBezTo>
                  <a:cubicBezTo>
                    <a:pt x="16789" y="21600"/>
                    <a:pt x="21600" y="16745"/>
                    <a:pt x="21600" y="10777"/>
                  </a:cubicBezTo>
                  <a:cubicBezTo>
                    <a:pt x="21600" y="4855"/>
                    <a:pt x="16789" y="0"/>
                    <a:pt x="10821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752" name="Google Shape;701;p15"/>
            <p:cNvSpPr/>
            <p:nvPr/>
          </p:nvSpPr>
          <p:spPr>
            <a:xfrm>
              <a:off x="151049" y="151599"/>
              <a:ext cx="279727" cy="279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689"/>
                  </a:moveTo>
                  <a:cubicBezTo>
                    <a:pt x="13596" y="689"/>
                    <a:pt x="16092" y="1810"/>
                    <a:pt x="17899" y="3664"/>
                  </a:cubicBezTo>
                  <a:cubicBezTo>
                    <a:pt x="19751" y="5476"/>
                    <a:pt x="20868" y="8019"/>
                    <a:pt x="20868" y="10778"/>
                  </a:cubicBezTo>
                  <a:cubicBezTo>
                    <a:pt x="20868" y="13581"/>
                    <a:pt x="19751" y="16124"/>
                    <a:pt x="17899" y="17935"/>
                  </a:cubicBezTo>
                  <a:cubicBezTo>
                    <a:pt x="16092" y="19747"/>
                    <a:pt x="13596" y="20867"/>
                    <a:pt x="10799" y="20867"/>
                  </a:cubicBezTo>
                  <a:cubicBezTo>
                    <a:pt x="8004" y="20867"/>
                    <a:pt x="5508" y="19747"/>
                    <a:pt x="3656" y="17935"/>
                  </a:cubicBezTo>
                  <a:cubicBezTo>
                    <a:pt x="1849" y="16124"/>
                    <a:pt x="730" y="13581"/>
                    <a:pt x="730" y="10778"/>
                  </a:cubicBezTo>
                  <a:cubicBezTo>
                    <a:pt x="730" y="8019"/>
                    <a:pt x="1849" y="5476"/>
                    <a:pt x="3656" y="3664"/>
                  </a:cubicBezTo>
                  <a:cubicBezTo>
                    <a:pt x="5508" y="1810"/>
                    <a:pt x="8004" y="689"/>
                    <a:pt x="10799" y="689"/>
                  </a:cubicBezTo>
                  <a:close/>
                  <a:moveTo>
                    <a:pt x="10799" y="0"/>
                  </a:moveTo>
                  <a:cubicBezTo>
                    <a:pt x="4818" y="0"/>
                    <a:pt x="0" y="4828"/>
                    <a:pt x="0" y="10778"/>
                  </a:cubicBezTo>
                  <a:cubicBezTo>
                    <a:pt x="0" y="16772"/>
                    <a:pt x="4818" y="21600"/>
                    <a:pt x="10799" y="21600"/>
                  </a:cubicBezTo>
                  <a:cubicBezTo>
                    <a:pt x="16737" y="21600"/>
                    <a:pt x="21600" y="16772"/>
                    <a:pt x="21600" y="10778"/>
                  </a:cubicBezTo>
                  <a:cubicBezTo>
                    <a:pt x="21600" y="4828"/>
                    <a:pt x="16737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758" name="Google Shape;702;p15"/>
          <p:cNvGrpSpPr/>
          <p:nvPr/>
        </p:nvGrpSpPr>
        <p:grpSpPr>
          <a:xfrm>
            <a:off x="8698649" y="1117487"/>
            <a:ext cx="292001" cy="292576"/>
            <a:chOff x="0" y="0"/>
            <a:chExt cx="292000" cy="292574"/>
          </a:xfrm>
        </p:grpSpPr>
        <p:sp>
          <p:nvSpPr>
            <p:cNvPr id="754" name="Google Shape;703;p15"/>
            <p:cNvSpPr/>
            <p:nvPr/>
          </p:nvSpPr>
          <p:spPr>
            <a:xfrm flipH="1">
              <a:off x="4474" y="5024"/>
              <a:ext cx="282527" cy="282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80" y="0"/>
                  </a:moveTo>
                  <a:cubicBezTo>
                    <a:pt x="4815" y="0"/>
                    <a:pt x="0" y="4815"/>
                    <a:pt x="0" y="10778"/>
                  </a:cubicBezTo>
                  <a:cubicBezTo>
                    <a:pt x="0" y="16785"/>
                    <a:pt x="4815" y="21600"/>
                    <a:pt x="10780" y="21600"/>
                  </a:cubicBezTo>
                  <a:cubicBezTo>
                    <a:pt x="16787" y="21600"/>
                    <a:pt x="21600" y="16785"/>
                    <a:pt x="21600" y="10778"/>
                  </a:cubicBezTo>
                  <a:cubicBezTo>
                    <a:pt x="21600" y="4815"/>
                    <a:pt x="16787" y="0"/>
                    <a:pt x="1078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755" name="Google Shape;704;p15"/>
            <p:cNvSpPr/>
            <p:nvPr/>
          </p:nvSpPr>
          <p:spPr>
            <a:xfrm flipH="1">
              <a:off x="0" y="0"/>
              <a:ext cx="292001" cy="292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700"/>
                  </a:moveTo>
                  <a:cubicBezTo>
                    <a:pt x="13602" y="700"/>
                    <a:pt x="16117" y="1811"/>
                    <a:pt x="17972" y="3662"/>
                  </a:cubicBezTo>
                  <a:cubicBezTo>
                    <a:pt x="19786" y="5472"/>
                    <a:pt x="20940" y="8023"/>
                    <a:pt x="20940" y="10779"/>
                  </a:cubicBezTo>
                  <a:cubicBezTo>
                    <a:pt x="20940" y="13577"/>
                    <a:pt x="19786" y="16128"/>
                    <a:pt x="17972" y="17938"/>
                  </a:cubicBezTo>
                  <a:cubicBezTo>
                    <a:pt x="16117" y="19747"/>
                    <a:pt x="13602" y="20900"/>
                    <a:pt x="10800" y="20900"/>
                  </a:cubicBezTo>
                  <a:cubicBezTo>
                    <a:pt x="8037" y="20900"/>
                    <a:pt x="5481" y="19747"/>
                    <a:pt x="3667" y="17938"/>
                  </a:cubicBezTo>
                  <a:cubicBezTo>
                    <a:pt x="1812" y="16128"/>
                    <a:pt x="701" y="13577"/>
                    <a:pt x="701" y="10779"/>
                  </a:cubicBezTo>
                  <a:cubicBezTo>
                    <a:pt x="701" y="8023"/>
                    <a:pt x="1812" y="5472"/>
                    <a:pt x="3667" y="3662"/>
                  </a:cubicBezTo>
                  <a:cubicBezTo>
                    <a:pt x="5481" y="1811"/>
                    <a:pt x="8037" y="700"/>
                    <a:pt x="10800" y="700"/>
                  </a:cubicBezTo>
                  <a:close/>
                  <a:moveTo>
                    <a:pt x="10800" y="0"/>
                  </a:moveTo>
                  <a:cubicBezTo>
                    <a:pt x="4864" y="0"/>
                    <a:pt x="0" y="4854"/>
                    <a:pt x="0" y="10779"/>
                  </a:cubicBezTo>
                  <a:cubicBezTo>
                    <a:pt x="0" y="16744"/>
                    <a:pt x="4864" y="21600"/>
                    <a:pt x="10800" y="21600"/>
                  </a:cubicBezTo>
                  <a:cubicBezTo>
                    <a:pt x="16777" y="21600"/>
                    <a:pt x="21600" y="16744"/>
                    <a:pt x="21600" y="10779"/>
                  </a:cubicBezTo>
                  <a:cubicBezTo>
                    <a:pt x="21600" y="4854"/>
                    <a:pt x="1677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756" name="Google Shape;705;p15"/>
            <p:cNvSpPr/>
            <p:nvPr/>
          </p:nvSpPr>
          <p:spPr>
            <a:xfrm flipH="1">
              <a:off x="66875" y="66874"/>
              <a:ext cx="158276" cy="158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2" y="0"/>
                  </a:moveTo>
                  <a:cubicBezTo>
                    <a:pt x="4869" y="0"/>
                    <a:pt x="0" y="4869"/>
                    <a:pt x="0" y="10800"/>
                  </a:cubicBezTo>
                  <a:cubicBezTo>
                    <a:pt x="0" y="16809"/>
                    <a:pt x="4869" y="21600"/>
                    <a:pt x="10802" y="21600"/>
                  </a:cubicBezTo>
                  <a:cubicBezTo>
                    <a:pt x="16810" y="21600"/>
                    <a:pt x="21600" y="16809"/>
                    <a:pt x="21600" y="10800"/>
                  </a:cubicBezTo>
                  <a:cubicBezTo>
                    <a:pt x="21600" y="4869"/>
                    <a:pt x="16810" y="0"/>
                    <a:pt x="10802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757" name="Google Shape;706;p15"/>
            <p:cNvSpPr/>
            <p:nvPr/>
          </p:nvSpPr>
          <p:spPr>
            <a:xfrm flipH="1">
              <a:off x="61874" y="62424"/>
              <a:ext cx="167726" cy="167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6" y="1220"/>
                  </a:moveTo>
                  <a:cubicBezTo>
                    <a:pt x="13419" y="1220"/>
                    <a:pt x="15860" y="2296"/>
                    <a:pt x="17582" y="4018"/>
                  </a:cubicBezTo>
                  <a:cubicBezTo>
                    <a:pt x="19304" y="5740"/>
                    <a:pt x="20380" y="8107"/>
                    <a:pt x="20380" y="10763"/>
                  </a:cubicBezTo>
                  <a:cubicBezTo>
                    <a:pt x="20380" y="13419"/>
                    <a:pt x="19304" y="15860"/>
                    <a:pt x="17582" y="17582"/>
                  </a:cubicBezTo>
                  <a:cubicBezTo>
                    <a:pt x="15860" y="19304"/>
                    <a:pt x="13419" y="20380"/>
                    <a:pt x="10766" y="20380"/>
                  </a:cubicBezTo>
                  <a:cubicBezTo>
                    <a:pt x="8110" y="20380"/>
                    <a:pt x="5740" y="19304"/>
                    <a:pt x="4018" y="17582"/>
                  </a:cubicBezTo>
                  <a:cubicBezTo>
                    <a:pt x="2296" y="15860"/>
                    <a:pt x="1220" y="13419"/>
                    <a:pt x="1220" y="10763"/>
                  </a:cubicBezTo>
                  <a:cubicBezTo>
                    <a:pt x="1220" y="8107"/>
                    <a:pt x="2296" y="5740"/>
                    <a:pt x="4018" y="4018"/>
                  </a:cubicBezTo>
                  <a:cubicBezTo>
                    <a:pt x="5740" y="2296"/>
                    <a:pt x="8110" y="1220"/>
                    <a:pt x="10766" y="1220"/>
                  </a:cubicBezTo>
                  <a:close/>
                  <a:moveTo>
                    <a:pt x="10766" y="0"/>
                  </a:moveTo>
                  <a:cubicBezTo>
                    <a:pt x="4810" y="0"/>
                    <a:pt x="0" y="4807"/>
                    <a:pt x="0" y="10763"/>
                  </a:cubicBezTo>
                  <a:cubicBezTo>
                    <a:pt x="0" y="16719"/>
                    <a:pt x="4810" y="21600"/>
                    <a:pt x="10766" y="21600"/>
                  </a:cubicBezTo>
                  <a:cubicBezTo>
                    <a:pt x="16722" y="21600"/>
                    <a:pt x="21600" y="16719"/>
                    <a:pt x="21600" y="10763"/>
                  </a:cubicBezTo>
                  <a:cubicBezTo>
                    <a:pt x="21600" y="4807"/>
                    <a:pt x="16722" y="0"/>
                    <a:pt x="10766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762" name="Google Shape;707;p15"/>
          <p:cNvGrpSpPr/>
          <p:nvPr/>
        </p:nvGrpSpPr>
        <p:grpSpPr>
          <a:xfrm>
            <a:off x="8678350" y="1581799"/>
            <a:ext cx="175014" cy="27001"/>
            <a:chOff x="0" y="0"/>
            <a:chExt cx="175013" cy="26999"/>
          </a:xfrm>
        </p:grpSpPr>
        <p:sp>
          <p:nvSpPr>
            <p:cNvPr id="759" name="Google Shape;708;p15"/>
            <p:cNvSpPr/>
            <p:nvPr/>
          </p:nvSpPr>
          <p:spPr>
            <a:xfrm>
              <a:off x="-1" y="0"/>
              <a:ext cx="27001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760" name="Google Shape;709;p15"/>
            <p:cNvSpPr/>
            <p:nvPr/>
          </p:nvSpPr>
          <p:spPr>
            <a:xfrm>
              <a:off x="74005" y="0"/>
              <a:ext cx="27001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761" name="Google Shape;710;p15"/>
            <p:cNvSpPr/>
            <p:nvPr/>
          </p:nvSpPr>
          <p:spPr>
            <a:xfrm>
              <a:off x="148013" y="0"/>
              <a:ext cx="27000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76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USTOM_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" name="Google Shape;712;p16"/>
          <p:cNvSpPr/>
          <p:nvPr/>
        </p:nvSpPr>
        <p:spPr>
          <a:xfrm>
            <a:off x="590449" y="4340600"/>
            <a:ext cx="670202" cy="423001"/>
          </a:xfrm>
          <a:prstGeom prst="line">
            <a:avLst/>
          </a:prstGeom>
          <a:ln>
            <a:solidFill>
              <a:srgbClr val="3D3D3D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771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2208174" y="342775"/>
            <a:ext cx="4727702" cy="572701"/>
          </a:xfrm>
          <a:prstGeom prst="rect">
            <a:avLst/>
          </a:prstGeom>
        </p:spPr>
        <p:txBody>
          <a:bodyPr>
            <a:normAutofit/>
          </a:bodyPr>
          <a:lstStyle>
            <a:lvl1pPr algn="ctr"/>
          </a:lstStyle>
          <a:p>
            <a:r>
              <a:t>Текст заголовка</a:t>
            </a:r>
          </a:p>
        </p:txBody>
      </p:sp>
      <p:sp>
        <p:nvSpPr>
          <p:cNvPr id="772" name="Google Shape;714;p16"/>
          <p:cNvSpPr/>
          <p:nvPr/>
        </p:nvSpPr>
        <p:spPr>
          <a:xfrm flipV="1">
            <a:off x="0" y="4332549"/>
            <a:ext cx="590701" cy="663901"/>
          </a:xfrm>
          <a:prstGeom prst="line">
            <a:avLst/>
          </a:prstGeom>
          <a:ln>
            <a:solidFill>
              <a:srgbClr val="3D3D3D"/>
            </a:solidFill>
          </a:ln>
        </p:spPr>
        <p:txBody>
          <a:bodyPr lIns="0" tIns="0" rIns="0" bIns="0"/>
          <a:lstStyle/>
          <a:p>
            <a:endParaRPr/>
          </a:p>
        </p:txBody>
      </p:sp>
      <p:grpSp>
        <p:nvGrpSpPr>
          <p:cNvPr id="777" name="Google Shape;715;p16"/>
          <p:cNvGrpSpPr/>
          <p:nvPr/>
        </p:nvGrpSpPr>
        <p:grpSpPr>
          <a:xfrm>
            <a:off x="431725" y="4183774"/>
            <a:ext cx="292001" cy="292576"/>
            <a:chOff x="0" y="0"/>
            <a:chExt cx="292000" cy="292574"/>
          </a:xfrm>
        </p:grpSpPr>
        <p:sp>
          <p:nvSpPr>
            <p:cNvPr id="773" name="Google Shape;716;p16"/>
            <p:cNvSpPr/>
            <p:nvPr/>
          </p:nvSpPr>
          <p:spPr>
            <a:xfrm flipH="1">
              <a:off x="4474" y="5024"/>
              <a:ext cx="282527" cy="282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80" y="0"/>
                  </a:moveTo>
                  <a:cubicBezTo>
                    <a:pt x="4815" y="0"/>
                    <a:pt x="0" y="4815"/>
                    <a:pt x="0" y="10778"/>
                  </a:cubicBezTo>
                  <a:cubicBezTo>
                    <a:pt x="0" y="16785"/>
                    <a:pt x="4815" y="21600"/>
                    <a:pt x="10780" y="21600"/>
                  </a:cubicBezTo>
                  <a:cubicBezTo>
                    <a:pt x="16787" y="21600"/>
                    <a:pt x="21600" y="16785"/>
                    <a:pt x="21600" y="10778"/>
                  </a:cubicBezTo>
                  <a:cubicBezTo>
                    <a:pt x="21600" y="4815"/>
                    <a:pt x="16787" y="0"/>
                    <a:pt x="1078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774" name="Google Shape;717;p16"/>
            <p:cNvSpPr/>
            <p:nvPr/>
          </p:nvSpPr>
          <p:spPr>
            <a:xfrm flipH="1">
              <a:off x="0" y="0"/>
              <a:ext cx="292001" cy="292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700"/>
                  </a:moveTo>
                  <a:cubicBezTo>
                    <a:pt x="13602" y="700"/>
                    <a:pt x="16117" y="1811"/>
                    <a:pt x="17972" y="3662"/>
                  </a:cubicBezTo>
                  <a:cubicBezTo>
                    <a:pt x="19786" y="5472"/>
                    <a:pt x="20940" y="8023"/>
                    <a:pt x="20940" y="10779"/>
                  </a:cubicBezTo>
                  <a:cubicBezTo>
                    <a:pt x="20940" y="13577"/>
                    <a:pt x="19786" y="16128"/>
                    <a:pt x="17972" y="17938"/>
                  </a:cubicBezTo>
                  <a:cubicBezTo>
                    <a:pt x="16117" y="19747"/>
                    <a:pt x="13602" y="20900"/>
                    <a:pt x="10800" y="20900"/>
                  </a:cubicBezTo>
                  <a:cubicBezTo>
                    <a:pt x="8037" y="20900"/>
                    <a:pt x="5481" y="19747"/>
                    <a:pt x="3667" y="17938"/>
                  </a:cubicBezTo>
                  <a:cubicBezTo>
                    <a:pt x="1812" y="16128"/>
                    <a:pt x="701" y="13577"/>
                    <a:pt x="701" y="10779"/>
                  </a:cubicBezTo>
                  <a:cubicBezTo>
                    <a:pt x="701" y="8023"/>
                    <a:pt x="1812" y="5472"/>
                    <a:pt x="3667" y="3662"/>
                  </a:cubicBezTo>
                  <a:cubicBezTo>
                    <a:pt x="5481" y="1811"/>
                    <a:pt x="8037" y="700"/>
                    <a:pt x="10800" y="700"/>
                  </a:cubicBezTo>
                  <a:close/>
                  <a:moveTo>
                    <a:pt x="10800" y="0"/>
                  </a:moveTo>
                  <a:cubicBezTo>
                    <a:pt x="4864" y="0"/>
                    <a:pt x="0" y="4854"/>
                    <a:pt x="0" y="10779"/>
                  </a:cubicBezTo>
                  <a:cubicBezTo>
                    <a:pt x="0" y="16744"/>
                    <a:pt x="4864" y="21600"/>
                    <a:pt x="10800" y="21600"/>
                  </a:cubicBezTo>
                  <a:cubicBezTo>
                    <a:pt x="16777" y="21600"/>
                    <a:pt x="21600" y="16744"/>
                    <a:pt x="21600" y="10779"/>
                  </a:cubicBezTo>
                  <a:cubicBezTo>
                    <a:pt x="21600" y="4854"/>
                    <a:pt x="1677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775" name="Google Shape;718;p16"/>
            <p:cNvSpPr/>
            <p:nvPr/>
          </p:nvSpPr>
          <p:spPr>
            <a:xfrm flipH="1">
              <a:off x="66875" y="66874"/>
              <a:ext cx="158276" cy="158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2" y="0"/>
                  </a:moveTo>
                  <a:cubicBezTo>
                    <a:pt x="4869" y="0"/>
                    <a:pt x="0" y="4869"/>
                    <a:pt x="0" y="10800"/>
                  </a:cubicBezTo>
                  <a:cubicBezTo>
                    <a:pt x="0" y="16809"/>
                    <a:pt x="4869" y="21600"/>
                    <a:pt x="10802" y="21600"/>
                  </a:cubicBezTo>
                  <a:cubicBezTo>
                    <a:pt x="16810" y="21600"/>
                    <a:pt x="21600" y="16809"/>
                    <a:pt x="21600" y="10800"/>
                  </a:cubicBezTo>
                  <a:cubicBezTo>
                    <a:pt x="21600" y="4869"/>
                    <a:pt x="16810" y="0"/>
                    <a:pt x="10802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776" name="Google Shape;719;p16"/>
            <p:cNvSpPr/>
            <p:nvPr/>
          </p:nvSpPr>
          <p:spPr>
            <a:xfrm flipH="1">
              <a:off x="61874" y="62424"/>
              <a:ext cx="167726" cy="167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6" y="1220"/>
                  </a:moveTo>
                  <a:cubicBezTo>
                    <a:pt x="13419" y="1220"/>
                    <a:pt x="15860" y="2296"/>
                    <a:pt x="17582" y="4018"/>
                  </a:cubicBezTo>
                  <a:cubicBezTo>
                    <a:pt x="19304" y="5740"/>
                    <a:pt x="20380" y="8107"/>
                    <a:pt x="20380" y="10763"/>
                  </a:cubicBezTo>
                  <a:cubicBezTo>
                    <a:pt x="20380" y="13419"/>
                    <a:pt x="19304" y="15860"/>
                    <a:pt x="17582" y="17582"/>
                  </a:cubicBezTo>
                  <a:cubicBezTo>
                    <a:pt x="15860" y="19304"/>
                    <a:pt x="13419" y="20380"/>
                    <a:pt x="10766" y="20380"/>
                  </a:cubicBezTo>
                  <a:cubicBezTo>
                    <a:pt x="8110" y="20380"/>
                    <a:pt x="5740" y="19304"/>
                    <a:pt x="4018" y="17582"/>
                  </a:cubicBezTo>
                  <a:cubicBezTo>
                    <a:pt x="2296" y="15860"/>
                    <a:pt x="1220" y="13419"/>
                    <a:pt x="1220" y="10763"/>
                  </a:cubicBezTo>
                  <a:cubicBezTo>
                    <a:pt x="1220" y="8107"/>
                    <a:pt x="2296" y="5740"/>
                    <a:pt x="4018" y="4018"/>
                  </a:cubicBezTo>
                  <a:cubicBezTo>
                    <a:pt x="5740" y="2296"/>
                    <a:pt x="8110" y="1220"/>
                    <a:pt x="10766" y="1220"/>
                  </a:cubicBezTo>
                  <a:close/>
                  <a:moveTo>
                    <a:pt x="10766" y="0"/>
                  </a:moveTo>
                  <a:cubicBezTo>
                    <a:pt x="4810" y="0"/>
                    <a:pt x="0" y="4807"/>
                    <a:pt x="0" y="10763"/>
                  </a:cubicBezTo>
                  <a:cubicBezTo>
                    <a:pt x="0" y="16719"/>
                    <a:pt x="4810" y="21600"/>
                    <a:pt x="10766" y="21600"/>
                  </a:cubicBezTo>
                  <a:cubicBezTo>
                    <a:pt x="16722" y="21600"/>
                    <a:pt x="21600" y="16719"/>
                    <a:pt x="21600" y="10763"/>
                  </a:cubicBezTo>
                  <a:cubicBezTo>
                    <a:pt x="21600" y="4807"/>
                    <a:pt x="16722" y="0"/>
                    <a:pt x="10766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784" name="Google Shape;720;p16"/>
          <p:cNvGrpSpPr/>
          <p:nvPr/>
        </p:nvGrpSpPr>
        <p:grpSpPr>
          <a:xfrm>
            <a:off x="1075788" y="4604687"/>
            <a:ext cx="293100" cy="293377"/>
            <a:chOff x="0" y="12"/>
            <a:chExt cx="293098" cy="293375"/>
          </a:xfrm>
        </p:grpSpPr>
        <p:sp>
          <p:nvSpPr>
            <p:cNvPr id="778" name="Google Shape;721;p16"/>
            <p:cNvSpPr/>
            <p:nvPr/>
          </p:nvSpPr>
          <p:spPr>
            <a:xfrm flipH="1">
              <a:off x="2254" y="2532"/>
              <a:ext cx="288603" cy="288325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779" name="Google Shape;722;p16"/>
            <p:cNvSpPr/>
            <p:nvPr/>
          </p:nvSpPr>
          <p:spPr>
            <a:xfrm flipH="1">
              <a:off x="0" y="12"/>
              <a:ext cx="293099" cy="293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351"/>
                  </a:moveTo>
                  <a:cubicBezTo>
                    <a:pt x="13696" y="351"/>
                    <a:pt x="16304" y="1509"/>
                    <a:pt x="18186" y="3411"/>
                  </a:cubicBezTo>
                  <a:cubicBezTo>
                    <a:pt x="20090" y="5291"/>
                    <a:pt x="21248" y="7917"/>
                    <a:pt x="21248" y="10789"/>
                  </a:cubicBezTo>
                  <a:cubicBezTo>
                    <a:pt x="21248" y="13683"/>
                    <a:pt x="20090" y="16287"/>
                    <a:pt x="18186" y="18189"/>
                  </a:cubicBezTo>
                  <a:cubicBezTo>
                    <a:pt x="16304" y="20070"/>
                    <a:pt x="13696" y="21249"/>
                    <a:pt x="10800" y="21249"/>
                  </a:cubicBezTo>
                  <a:cubicBezTo>
                    <a:pt x="7904" y="21249"/>
                    <a:pt x="5296" y="20070"/>
                    <a:pt x="3393" y="18189"/>
                  </a:cubicBezTo>
                  <a:cubicBezTo>
                    <a:pt x="1510" y="16287"/>
                    <a:pt x="331" y="13683"/>
                    <a:pt x="331" y="10789"/>
                  </a:cubicBezTo>
                  <a:cubicBezTo>
                    <a:pt x="331" y="7917"/>
                    <a:pt x="1510" y="5291"/>
                    <a:pt x="3393" y="3411"/>
                  </a:cubicBezTo>
                  <a:cubicBezTo>
                    <a:pt x="5296" y="1509"/>
                    <a:pt x="7904" y="351"/>
                    <a:pt x="10800" y="351"/>
                  </a:cubicBezTo>
                  <a:close/>
                  <a:moveTo>
                    <a:pt x="10800" y="0"/>
                  </a:moveTo>
                  <a:cubicBezTo>
                    <a:pt x="4841" y="0"/>
                    <a:pt x="0" y="4837"/>
                    <a:pt x="0" y="10789"/>
                  </a:cubicBezTo>
                  <a:cubicBezTo>
                    <a:pt x="0" y="16763"/>
                    <a:pt x="4841" y="21600"/>
                    <a:pt x="10800" y="21600"/>
                  </a:cubicBezTo>
                  <a:cubicBezTo>
                    <a:pt x="16759" y="21600"/>
                    <a:pt x="21600" y="16763"/>
                    <a:pt x="21600" y="10789"/>
                  </a:cubicBezTo>
                  <a:cubicBezTo>
                    <a:pt x="21600" y="4837"/>
                    <a:pt x="16759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780" name="Google Shape;723;p16"/>
            <p:cNvSpPr/>
            <p:nvPr/>
          </p:nvSpPr>
          <p:spPr>
            <a:xfrm flipH="1">
              <a:off x="38741" y="39033"/>
              <a:ext cx="215614" cy="215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0"/>
                  </a:moveTo>
                  <a:cubicBezTo>
                    <a:pt x="4838" y="0"/>
                    <a:pt x="0" y="4816"/>
                    <a:pt x="0" y="10785"/>
                  </a:cubicBezTo>
                  <a:cubicBezTo>
                    <a:pt x="0" y="16756"/>
                    <a:pt x="4838" y="21600"/>
                    <a:pt x="10799" y="21600"/>
                  </a:cubicBezTo>
                  <a:cubicBezTo>
                    <a:pt x="16762" y="21600"/>
                    <a:pt x="21600" y="16756"/>
                    <a:pt x="21600" y="10785"/>
                  </a:cubicBezTo>
                  <a:cubicBezTo>
                    <a:pt x="21600" y="4816"/>
                    <a:pt x="16762" y="0"/>
                    <a:pt x="1079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781" name="Google Shape;724;p16"/>
            <p:cNvSpPr/>
            <p:nvPr/>
          </p:nvSpPr>
          <p:spPr>
            <a:xfrm flipH="1">
              <a:off x="36498" y="36502"/>
              <a:ext cx="220099" cy="220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468"/>
                  </a:moveTo>
                  <a:cubicBezTo>
                    <a:pt x="13666" y="468"/>
                    <a:pt x="16228" y="1625"/>
                    <a:pt x="18101" y="3495"/>
                  </a:cubicBezTo>
                  <a:cubicBezTo>
                    <a:pt x="19975" y="5366"/>
                    <a:pt x="21132" y="7952"/>
                    <a:pt x="21132" y="10786"/>
                  </a:cubicBezTo>
                  <a:cubicBezTo>
                    <a:pt x="21132" y="13648"/>
                    <a:pt x="19975" y="16235"/>
                    <a:pt x="18101" y="18105"/>
                  </a:cubicBezTo>
                  <a:cubicBezTo>
                    <a:pt x="16228" y="19977"/>
                    <a:pt x="13666" y="21132"/>
                    <a:pt x="10799" y="21132"/>
                  </a:cubicBezTo>
                  <a:cubicBezTo>
                    <a:pt x="7934" y="21132"/>
                    <a:pt x="5345" y="19977"/>
                    <a:pt x="3471" y="18105"/>
                  </a:cubicBezTo>
                  <a:cubicBezTo>
                    <a:pt x="1597" y="16235"/>
                    <a:pt x="440" y="13648"/>
                    <a:pt x="440" y="10786"/>
                  </a:cubicBezTo>
                  <a:cubicBezTo>
                    <a:pt x="440" y="7952"/>
                    <a:pt x="1597" y="5366"/>
                    <a:pt x="3471" y="3495"/>
                  </a:cubicBezTo>
                  <a:cubicBezTo>
                    <a:pt x="5345" y="1625"/>
                    <a:pt x="7934" y="468"/>
                    <a:pt x="10799" y="468"/>
                  </a:cubicBezTo>
                  <a:close/>
                  <a:moveTo>
                    <a:pt x="10799" y="0"/>
                  </a:moveTo>
                  <a:cubicBezTo>
                    <a:pt x="4821" y="0"/>
                    <a:pt x="0" y="4844"/>
                    <a:pt x="0" y="10786"/>
                  </a:cubicBezTo>
                  <a:cubicBezTo>
                    <a:pt x="0" y="16757"/>
                    <a:pt x="4821" y="21600"/>
                    <a:pt x="10799" y="21600"/>
                  </a:cubicBezTo>
                  <a:cubicBezTo>
                    <a:pt x="16751" y="21600"/>
                    <a:pt x="21600" y="16757"/>
                    <a:pt x="21600" y="10786"/>
                  </a:cubicBezTo>
                  <a:cubicBezTo>
                    <a:pt x="21600" y="4844"/>
                    <a:pt x="16751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782" name="Google Shape;725;p16"/>
            <p:cNvSpPr/>
            <p:nvPr/>
          </p:nvSpPr>
          <p:spPr>
            <a:xfrm flipH="1">
              <a:off x="78601" y="78621"/>
              <a:ext cx="136166" cy="136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21" y="0"/>
                  </a:moveTo>
                  <a:cubicBezTo>
                    <a:pt x="4853" y="0"/>
                    <a:pt x="0" y="4855"/>
                    <a:pt x="0" y="10777"/>
                  </a:cubicBezTo>
                  <a:cubicBezTo>
                    <a:pt x="0" y="16745"/>
                    <a:pt x="4853" y="21600"/>
                    <a:pt x="10821" y="21600"/>
                  </a:cubicBezTo>
                  <a:cubicBezTo>
                    <a:pt x="16789" y="21600"/>
                    <a:pt x="21600" y="16745"/>
                    <a:pt x="21600" y="10777"/>
                  </a:cubicBezTo>
                  <a:cubicBezTo>
                    <a:pt x="21600" y="4855"/>
                    <a:pt x="16789" y="0"/>
                    <a:pt x="10821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783" name="Google Shape;726;p16"/>
            <p:cNvSpPr/>
            <p:nvPr/>
          </p:nvSpPr>
          <p:spPr>
            <a:xfrm flipH="1">
              <a:off x="76082" y="76379"/>
              <a:ext cx="140927" cy="14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689"/>
                  </a:moveTo>
                  <a:cubicBezTo>
                    <a:pt x="13596" y="689"/>
                    <a:pt x="16092" y="1810"/>
                    <a:pt x="17899" y="3664"/>
                  </a:cubicBezTo>
                  <a:cubicBezTo>
                    <a:pt x="19751" y="5476"/>
                    <a:pt x="20868" y="8019"/>
                    <a:pt x="20868" y="10778"/>
                  </a:cubicBezTo>
                  <a:cubicBezTo>
                    <a:pt x="20868" y="13581"/>
                    <a:pt x="19751" y="16124"/>
                    <a:pt x="17899" y="17935"/>
                  </a:cubicBezTo>
                  <a:cubicBezTo>
                    <a:pt x="16092" y="19747"/>
                    <a:pt x="13596" y="20867"/>
                    <a:pt x="10799" y="20867"/>
                  </a:cubicBezTo>
                  <a:cubicBezTo>
                    <a:pt x="8004" y="20867"/>
                    <a:pt x="5508" y="19747"/>
                    <a:pt x="3656" y="17935"/>
                  </a:cubicBezTo>
                  <a:cubicBezTo>
                    <a:pt x="1849" y="16124"/>
                    <a:pt x="730" y="13581"/>
                    <a:pt x="730" y="10778"/>
                  </a:cubicBezTo>
                  <a:cubicBezTo>
                    <a:pt x="730" y="8019"/>
                    <a:pt x="1849" y="5476"/>
                    <a:pt x="3656" y="3664"/>
                  </a:cubicBezTo>
                  <a:cubicBezTo>
                    <a:pt x="5508" y="1810"/>
                    <a:pt x="8004" y="689"/>
                    <a:pt x="10799" y="689"/>
                  </a:cubicBezTo>
                  <a:close/>
                  <a:moveTo>
                    <a:pt x="10799" y="0"/>
                  </a:moveTo>
                  <a:cubicBezTo>
                    <a:pt x="4818" y="0"/>
                    <a:pt x="0" y="4828"/>
                    <a:pt x="0" y="10778"/>
                  </a:cubicBezTo>
                  <a:cubicBezTo>
                    <a:pt x="0" y="16772"/>
                    <a:pt x="4818" y="21600"/>
                    <a:pt x="10799" y="21600"/>
                  </a:cubicBezTo>
                  <a:cubicBezTo>
                    <a:pt x="16737" y="21600"/>
                    <a:pt x="21600" y="16772"/>
                    <a:pt x="21600" y="10778"/>
                  </a:cubicBezTo>
                  <a:cubicBezTo>
                    <a:pt x="21600" y="4828"/>
                    <a:pt x="16737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785" name="Google Shape;727;p16"/>
          <p:cNvSpPr/>
          <p:nvPr/>
        </p:nvSpPr>
        <p:spPr>
          <a:xfrm flipH="1" flipV="1">
            <a:off x="7196974" y="295100"/>
            <a:ext cx="1157101" cy="542701"/>
          </a:xfrm>
          <a:prstGeom prst="line">
            <a:avLst/>
          </a:prstGeom>
          <a:ln>
            <a:solidFill>
              <a:srgbClr val="3D3D3D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786" name="Google Shape;728;p16"/>
          <p:cNvSpPr/>
          <p:nvPr/>
        </p:nvSpPr>
        <p:spPr>
          <a:xfrm flipH="1">
            <a:off x="8354075" y="-6626"/>
            <a:ext cx="791401" cy="836402"/>
          </a:xfrm>
          <a:prstGeom prst="line">
            <a:avLst/>
          </a:prstGeom>
          <a:ln>
            <a:solidFill>
              <a:srgbClr val="3D3D3D"/>
            </a:solidFill>
          </a:ln>
        </p:spPr>
        <p:txBody>
          <a:bodyPr lIns="0" tIns="0" rIns="0" bIns="0"/>
          <a:lstStyle/>
          <a:p>
            <a:endParaRPr/>
          </a:p>
        </p:txBody>
      </p:sp>
      <p:grpSp>
        <p:nvGrpSpPr>
          <p:cNvPr id="793" name="Google Shape;729;p16"/>
          <p:cNvGrpSpPr/>
          <p:nvPr/>
        </p:nvGrpSpPr>
        <p:grpSpPr>
          <a:xfrm>
            <a:off x="8064300" y="526949"/>
            <a:ext cx="581776" cy="582327"/>
            <a:chOff x="25" y="24"/>
            <a:chExt cx="581775" cy="582325"/>
          </a:xfrm>
        </p:grpSpPr>
        <p:sp>
          <p:nvSpPr>
            <p:cNvPr id="787" name="Google Shape;730;p16"/>
            <p:cNvSpPr/>
            <p:nvPr/>
          </p:nvSpPr>
          <p:spPr>
            <a:xfrm>
              <a:off x="4474" y="5025"/>
              <a:ext cx="572852" cy="572301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788" name="Google Shape;731;p16"/>
            <p:cNvSpPr/>
            <p:nvPr/>
          </p:nvSpPr>
          <p:spPr>
            <a:xfrm>
              <a:off x="24" y="24"/>
              <a:ext cx="581777" cy="582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351"/>
                  </a:moveTo>
                  <a:cubicBezTo>
                    <a:pt x="13696" y="351"/>
                    <a:pt x="16304" y="1509"/>
                    <a:pt x="18186" y="3411"/>
                  </a:cubicBezTo>
                  <a:cubicBezTo>
                    <a:pt x="20090" y="5291"/>
                    <a:pt x="21248" y="7917"/>
                    <a:pt x="21248" y="10789"/>
                  </a:cubicBezTo>
                  <a:cubicBezTo>
                    <a:pt x="21248" y="13683"/>
                    <a:pt x="20090" y="16287"/>
                    <a:pt x="18186" y="18189"/>
                  </a:cubicBezTo>
                  <a:cubicBezTo>
                    <a:pt x="16304" y="20070"/>
                    <a:pt x="13696" y="21249"/>
                    <a:pt x="10800" y="21249"/>
                  </a:cubicBezTo>
                  <a:cubicBezTo>
                    <a:pt x="7904" y="21249"/>
                    <a:pt x="5296" y="20070"/>
                    <a:pt x="3393" y="18189"/>
                  </a:cubicBezTo>
                  <a:cubicBezTo>
                    <a:pt x="1510" y="16287"/>
                    <a:pt x="331" y="13683"/>
                    <a:pt x="331" y="10789"/>
                  </a:cubicBezTo>
                  <a:cubicBezTo>
                    <a:pt x="331" y="7917"/>
                    <a:pt x="1510" y="5291"/>
                    <a:pt x="3393" y="3411"/>
                  </a:cubicBezTo>
                  <a:cubicBezTo>
                    <a:pt x="5296" y="1509"/>
                    <a:pt x="7904" y="351"/>
                    <a:pt x="10800" y="351"/>
                  </a:cubicBezTo>
                  <a:close/>
                  <a:moveTo>
                    <a:pt x="10800" y="0"/>
                  </a:moveTo>
                  <a:cubicBezTo>
                    <a:pt x="4841" y="0"/>
                    <a:pt x="0" y="4837"/>
                    <a:pt x="0" y="10789"/>
                  </a:cubicBezTo>
                  <a:cubicBezTo>
                    <a:pt x="0" y="16763"/>
                    <a:pt x="4841" y="21600"/>
                    <a:pt x="10800" y="21600"/>
                  </a:cubicBezTo>
                  <a:cubicBezTo>
                    <a:pt x="16759" y="21600"/>
                    <a:pt x="21600" y="16763"/>
                    <a:pt x="21600" y="10789"/>
                  </a:cubicBezTo>
                  <a:cubicBezTo>
                    <a:pt x="21600" y="4837"/>
                    <a:pt x="16759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789" name="Google Shape;732;p16"/>
            <p:cNvSpPr/>
            <p:nvPr/>
          </p:nvSpPr>
          <p:spPr>
            <a:xfrm>
              <a:off x="76925" y="77474"/>
              <a:ext cx="427976" cy="427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0"/>
                  </a:moveTo>
                  <a:cubicBezTo>
                    <a:pt x="4838" y="0"/>
                    <a:pt x="0" y="4816"/>
                    <a:pt x="0" y="10785"/>
                  </a:cubicBezTo>
                  <a:cubicBezTo>
                    <a:pt x="0" y="16756"/>
                    <a:pt x="4838" y="21600"/>
                    <a:pt x="10799" y="21600"/>
                  </a:cubicBezTo>
                  <a:cubicBezTo>
                    <a:pt x="16762" y="21600"/>
                    <a:pt x="21600" y="16756"/>
                    <a:pt x="21600" y="10785"/>
                  </a:cubicBezTo>
                  <a:cubicBezTo>
                    <a:pt x="21600" y="4816"/>
                    <a:pt x="16762" y="0"/>
                    <a:pt x="1079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790" name="Google Shape;733;p16"/>
            <p:cNvSpPr/>
            <p:nvPr/>
          </p:nvSpPr>
          <p:spPr>
            <a:xfrm>
              <a:off x="72474" y="72450"/>
              <a:ext cx="436877" cy="437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468"/>
                  </a:moveTo>
                  <a:cubicBezTo>
                    <a:pt x="13666" y="468"/>
                    <a:pt x="16228" y="1625"/>
                    <a:pt x="18101" y="3495"/>
                  </a:cubicBezTo>
                  <a:cubicBezTo>
                    <a:pt x="19975" y="5366"/>
                    <a:pt x="21132" y="7952"/>
                    <a:pt x="21132" y="10786"/>
                  </a:cubicBezTo>
                  <a:cubicBezTo>
                    <a:pt x="21132" y="13648"/>
                    <a:pt x="19975" y="16235"/>
                    <a:pt x="18101" y="18105"/>
                  </a:cubicBezTo>
                  <a:cubicBezTo>
                    <a:pt x="16228" y="19977"/>
                    <a:pt x="13666" y="21132"/>
                    <a:pt x="10799" y="21132"/>
                  </a:cubicBezTo>
                  <a:cubicBezTo>
                    <a:pt x="7934" y="21132"/>
                    <a:pt x="5345" y="19977"/>
                    <a:pt x="3471" y="18105"/>
                  </a:cubicBezTo>
                  <a:cubicBezTo>
                    <a:pt x="1597" y="16235"/>
                    <a:pt x="440" y="13648"/>
                    <a:pt x="440" y="10786"/>
                  </a:cubicBezTo>
                  <a:cubicBezTo>
                    <a:pt x="440" y="7952"/>
                    <a:pt x="1597" y="5366"/>
                    <a:pt x="3471" y="3495"/>
                  </a:cubicBezTo>
                  <a:cubicBezTo>
                    <a:pt x="5345" y="1625"/>
                    <a:pt x="7934" y="468"/>
                    <a:pt x="10799" y="468"/>
                  </a:cubicBezTo>
                  <a:close/>
                  <a:moveTo>
                    <a:pt x="10799" y="0"/>
                  </a:moveTo>
                  <a:cubicBezTo>
                    <a:pt x="4821" y="0"/>
                    <a:pt x="0" y="4844"/>
                    <a:pt x="0" y="10786"/>
                  </a:cubicBezTo>
                  <a:cubicBezTo>
                    <a:pt x="0" y="16757"/>
                    <a:pt x="4821" y="21600"/>
                    <a:pt x="10799" y="21600"/>
                  </a:cubicBezTo>
                  <a:cubicBezTo>
                    <a:pt x="16751" y="21600"/>
                    <a:pt x="21600" y="16757"/>
                    <a:pt x="21600" y="10786"/>
                  </a:cubicBezTo>
                  <a:cubicBezTo>
                    <a:pt x="21600" y="4844"/>
                    <a:pt x="16751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791" name="Google Shape;734;p16"/>
            <p:cNvSpPr/>
            <p:nvPr/>
          </p:nvSpPr>
          <p:spPr>
            <a:xfrm>
              <a:off x="155500" y="156050"/>
              <a:ext cx="270276" cy="270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21" y="0"/>
                  </a:moveTo>
                  <a:cubicBezTo>
                    <a:pt x="4853" y="0"/>
                    <a:pt x="0" y="4855"/>
                    <a:pt x="0" y="10777"/>
                  </a:cubicBezTo>
                  <a:cubicBezTo>
                    <a:pt x="0" y="16745"/>
                    <a:pt x="4853" y="21600"/>
                    <a:pt x="10821" y="21600"/>
                  </a:cubicBezTo>
                  <a:cubicBezTo>
                    <a:pt x="16789" y="21600"/>
                    <a:pt x="21600" y="16745"/>
                    <a:pt x="21600" y="10777"/>
                  </a:cubicBezTo>
                  <a:cubicBezTo>
                    <a:pt x="21600" y="4855"/>
                    <a:pt x="16789" y="0"/>
                    <a:pt x="10821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792" name="Google Shape;735;p16"/>
            <p:cNvSpPr/>
            <p:nvPr/>
          </p:nvSpPr>
          <p:spPr>
            <a:xfrm>
              <a:off x="151049" y="151599"/>
              <a:ext cx="279727" cy="279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689"/>
                  </a:moveTo>
                  <a:cubicBezTo>
                    <a:pt x="13596" y="689"/>
                    <a:pt x="16092" y="1810"/>
                    <a:pt x="17899" y="3664"/>
                  </a:cubicBezTo>
                  <a:cubicBezTo>
                    <a:pt x="19751" y="5476"/>
                    <a:pt x="20868" y="8019"/>
                    <a:pt x="20868" y="10778"/>
                  </a:cubicBezTo>
                  <a:cubicBezTo>
                    <a:pt x="20868" y="13581"/>
                    <a:pt x="19751" y="16124"/>
                    <a:pt x="17899" y="17935"/>
                  </a:cubicBezTo>
                  <a:cubicBezTo>
                    <a:pt x="16092" y="19747"/>
                    <a:pt x="13596" y="20867"/>
                    <a:pt x="10799" y="20867"/>
                  </a:cubicBezTo>
                  <a:cubicBezTo>
                    <a:pt x="8004" y="20867"/>
                    <a:pt x="5508" y="19747"/>
                    <a:pt x="3656" y="17935"/>
                  </a:cubicBezTo>
                  <a:cubicBezTo>
                    <a:pt x="1849" y="16124"/>
                    <a:pt x="730" y="13581"/>
                    <a:pt x="730" y="10778"/>
                  </a:cubicBezTo>
                  <a:cubicBezTo>
                    <a:pt x="730" y="8019"/>
                    <a:pt x="1849" y="5476"/>
                    <a:pt x="3656" y="3664"/>
                  </a:cubicBezTo>
                  <a:cubicBezTo>
                    <a:pt x="5508" y="1810"/>
                    <a:pt x="8004" y="689"/>
                    <a:pt x="10799" y="689"/>
                  </a:cubicBezTo>
                  <a:close/>
                  <a:moveTo>
                    <a:pt x="10799" y="0"/>
                  </a:moveTo>
                  <a:cubicBezTo>
                    <a:pt x="4818" y="0"/>
                    <a:pt x="0" y="4828"/>
                    <a:pt x="0" y="10778"/>
                  </a:cubicBezTo>
                  <a:cubicBezTo>
                    <a:pt x="0" y="16772"/>
                    <a:pt x="4818" y="21600"/>
                    <a:pt x="10799" y="21600"/>
                  </a:cubicBezTo>
                  <a:cubicBezTo>
                    <a:pt x="16737" y="21600"/>
                    <a:pt x="21600" y="16772"/>
                    <a:pt x="21600" y="10778"/>
                  </a:cubicBezTo>
                  <a:cubicBezTo>
                    <a:pt x="21600" y="4828"/>
                    <a:pt x="16737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798" name="Google Shape;736;p16"/>
          <p:cNvGrpSpPr/>
          <p:nvPr/>
        </p:nvGrpSpPr>
        <p:grpSpPr>
          <a:xfrm>
            <a:off x="7033900" y="170875"/>
            <a:ext cx="292001" cy="292576"/>
            <a:chOff x="24" y="0"/>
            <a:chExt cx="292000" cy="292574"/>
          </a:xfrm>
        </p:grpSpPr>
        <p:sp>
          <p:nvSpPr>
            <p:cNvPr id="794" name="Google Shape;737;p16"/>
            <p:cNvSpPr/>
            <p:nvPr/>
          </p:nvSpPr>
          <p:spPr>
            <a:xfrm>
              <a:off x="5025" y="5024"/>
              <a:ext cx="282526" cy="282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80" y="0"/>
                  </a:moveTo>
                  <a:cubicBezTo>
                    <a:pt x="4815" y="0"/>
                    <a:pt x="0" y="4815"/>
                    <a:pt x="0" y="10778"/>
                  </a:cubicBezTo>
                  <a:cubicBezTo>
                    <a:pt x="0" y="16785"/>
                    <a:pt x="4815" y="21600"/>
                    <a:pt x="10780" y="21600"/>
                  </a:cubicBezTo>
                  <a:cubicBezTo>
                    <a:pt x="16787" y="21600"/>
                    <a:pt x="21600" y="16785"/>
                    <a:pt x="21600" y="10778"/>
                  </a:cubicBezTo>
                  <a:cubicBezTo>
                    <a:pt x="21600" y="4815"/>
                    <a:pt x="16787" y="0"/>
                    <a:pt x="1078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795" name="Google Shape;738;p16"/>
            <p:cNvSpPr/>
            <p:nvPr/>
          </p:nvSpPr>
          <p:spPr>
            <a:xfrm>
              <a:off x="24" y="0"/>
              <a:ext cx="292002" cy="292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700"/>
                  </a:moveTo>
                  <a:cubicBezTo>
                    <a:pt x="13602" y="700"/>
                    <a:pt x="16117" y="1811"/>
                    <a:pt x="17972" y="3662"/>
                  </a:cubicBezTo>
                  <a:cubicBezTo>
                    <a:pt x="19786" y="5472"/>
                    <a:pt x="20940" y="8023"/>
                    <a:pt x="20940" y="10779"/>
                  </a:cubicBezTo>
                  <a:cubicBezTo>
                    <a:pt x="20940" y="13577"/>
                    <a:pt x="19786" y="16128"/>
                    <a:pt x="17972" y="17938"/>
                  </a:cubicBezTo>
                  <a:cubicBezTo>
                    <a:pt x="16117" y="19747"/>
                    <a:pt x="13602" y="20900"/>
                    <a:pt x="10800" y="20900"/>
                  </a:cubicBezTo>
                  <a:cubicBezTo>
                    <a:pt x="8037" y="20900"/>
                    <a:pt x="5481" y="19747"/>
                    <a:pt x="3667" y="17938"/>
                  </a:cubicBezTo>
                  <a:cubicBezTo>
                    <a:pt x="1812" y="16128"/>
                    <a:pt x="701" y="13577"/>
                    <a:pt x="701" y="10779"/>
                  </a:cubicBezTo>
                  <a:cubicBezTo>
                    <a:pt x="701" y="8023"/>
                    <a:pt x="1812" y="5472"/>
                    <a:pt x="3667" y="3662"/>
                  </a:cubicBezTo>
                  <a:cubicBezTo>
                    <a:pt x="5481" y="1811"/>
                    <a:pt x="8037" y="700"/>
                    <a:pt x="10800" y="700"/>
                  </a:cubicBezTo>
                  <a:close/>
                  <a:moveTo>
                    <a:pt x="10800" y="0"/>
                  </a:moveTo>
                  <a:cubicBezTo>
                    <a:pt x="4864" y="0"/>
                    <a:pt x="0" y="4854"/>
                    <a:pt x="0" y="10779"/>
                  </a:cubicBezTo>
                  <a:cubicBezTo>
                    <a:pt x="0" y="16744"/>
                    <a:pt x="4864" y="21600"/>
                    <a:pt x="10800" y="21600"/>
                  </a:cubicBezTo>
                  <a:cubicBezTo>
                    <a:pt x="16777" y="21600"/>
                    <a:pt x="21600" y="16744"/>
                    <a:pt x="21600" y="10779"/>
                  </a:cubicBezTo>
                  <a:cubicBezTo>
                    <a:pt x="21600" y="4854"/>
                    <a:pt x="1677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796" name="Google Shape;739;p16"/>
            <p:cNvSpPr/>
            <p:nvPr/>
          </p:nvSpPr>
          <p:spPr>
            <a:xfrm>
              <a:off x="66874" y="66874"/>
              <a:ext cx="158276" cy="158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2" y="0"/>
                  </a:moveTo>
                  <a:cubicBezTo>
                    <a:pt x="4869" y="0"/>
                    <a:pt x="0" y="4869"/>
                    <a:pt x="0" y="10800"/>
                  </a:cubicBezTo>
                  <a:cubicBezTo>
                    <a:pt x="0" y="16809"/>
                    <a:pt x="4869" y="21600"/>
                    <a:pt x="10802" y="21600"/>
                  </a:cubicBezTo>
                  <a:cubicBezTo>
                    <a:pt x="16810" y="21600"/>
                    <a:pt x="21600" y="16809"/>
                    <a:pt x="21600" y="10800"/>
                  </a:cubicBezTo>
                  <a:cubicBezTo>
                    <a:pt x="21600" y="4869"/>
                    <a:pt x="16810" y="0"/>
                    <a:pt x="10802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797" name="Google Shape;740;p16"/>
            <p:cNvSpPr/>
            <p:nvPr/>
          </p:nvSpPr>
          <p:spPr>
            <a:xfrm>
              <a:off x="62425" y="62424"/>
              <a:ext cx="167726" cy="167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6" y="1220"/>
                  </a:moveTo>
                  <a:cubicBezTo>
                    <a:pt x="13419" y="1220"/>
                    <a:pt x="15860" y="2296"/>
                    <a:pt x="17582" y="4018"/>
                  </a:cubicBezTo>
                  <a:cubicBezTo>
                    <a:pt x="19304" y="5740"/>
                    <a:pt x="20380" y="8107"/>
                    <a:pt x="20380" y="10763"/>
                  </a:cubicBezTo>
                  <a:cubicBezTo>
                    <a:pt x="20380" y="13419"/>
                    <a:pt x="19304" y="15860"/>
                    <a:pt x="17582" y="17582"/>
                  </a:cubicBezTo>
                  <a:cubicBezTo>
                    <a:pt x="15860" y="19304"/>
                    <a:pt x="13419" y="20380"/>
                    <a:pt x="10766" y="20380"/>
                  </a:cubicBezTo>
                  <a:cubicBezTo>
                    <a:pt x="8110" y="20380"/>
                    <a:pt x="5740" y="19304"/>
                    <a:pt x="4018" y="17582"/>
                  </a:cubicBezTo>
                  <a:cubicBezTo>
                    <a:pt x="2296" y="15860"/>
                    <a:pt x="1220" y="13419"/>
                    <a:pt x="1220" y="10763"/>
                  </a:cubicBezTo>
                  <a:cubicBezTo>
                    <a:pt x="1220" y="8107"/>
                    <a:pt x="2296" y="5740"/>
                    <a:pt x="4018" y="4018"/>
                  </a:cubicBezTo>
                  <a:cubicBezTo>
                    <a:pt x="5740" y="2296"/>
                    <a:pt x="8110" y="1220"/>
                    <a:pt x="10766" y="1220"/>
                  </a:cubicBezTo>
                  <a:close/>
                  <a:moveTo>
                    <a:pt x="10766" y="0"/>
                  </a:moveTo>
                  <a:cubicBezTo>
                    <a:pt x="4810" y="0"/>
                    <a:pt x="0" y="4807"/>
                    <a:pt x="0" y="10763"/>
                  </a:cubicBezTo>
                  <a:cubicBezTo>
                    <a:pt x="0" y="16719"/>
                    <a:pt x="4810" y="21600"/>
                    <a:pt x="10766" y="21600"/>
                  </a:cubicBezTo>
                  <a:cubicBezTo>
                    <a:pt x="16722" y="21600"/>
                    <a:pt x="21600" y="16719"/>
                    <a:pt x="21600" y="10763"/>
                  </a:cubicBezTo>
                  <a:cubicBezTo>
                    <a:pt x="21600" y="4807"/>
                    <a:pt x="16722" y="0"/>
                    <a:pt x="10766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803" name="Google Shape;741;p16"/>
          <p:cNvGrpSpPr/>
          <p:nvPr/>
        </p:nvGrpSpPr>
        <p:grpSpPr>
          <a:xfrm>
            <a:off x="8757949" y="229675"/>
            <a:ext cx="175001" cy="174976"/>
            <a:chOff x="0" y="24"/>
            <a:chExt cx="175000" cy="174975"/>
          </a:xfrm>
        </p:grpSpPr>
        <p:sp>
          <p:nvSpPr>
            <p:cNvPr id="799" name="Google Shape;742;p16"/>
            <p:cNvSpPr/>
            <p:nvPr/>
          </p:nvSpPr>
          <p:spPr>
            <a:xfrm>
              <a:off x="4474" y="5025"/>
              <a:ext cx="166052" cy="165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55" y="0"/>
                    <a:pt x="0" y="4800"/>
                    <a:pt x="0" y="10764"/>
                  </a:cubicBezTo>
                  <a:cubicBezTo>
                    <a:pt x="0" y="16729"/>
                    <a:pt x="4855" y="21600"/>
                    <a:pt x="10800" y="21600"/>
                  </a:cubicBezTo>
                  <a:cubicBezTo>
                    <a:pt x="16745" y="21600"/>
                    <a:pt x="21600" y="16729"/>
                    <a:pt x="21600" y="10764"/>
                  </a:cubicBezTo>
                  <a:cubicBezTo>
                    <a:pt x="21600" y="4800"/>
                    <a:pt x="16745" y="0"/>
                    <a:pt x="1080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800" name="Google Shape;743;p16"/>
            <p:cNvSpPr/>
            <p:nvPr/>
          </p:nvSpPr>
          <p:spPr>
            <a:xfrm>
              <a:off x="-1" y="24"/>
              <a:ext cx="175002" cy="174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170"/>
                  </a:moveTo>
                  <a:cubicBezTo>
                    <a:pt x="13481" y="1170"/>
                    <a:pt x="15888" y="2268"/>
                    <a:pt x="17610" y="3987"/>
                  </a:cubicBezTo>
                  <a:cubicBezTo>
                    <a:pt x="19397" y="5777"/>
                    <a:pt x="20431" y="8184"/>
                    <a:pt x="20431" y="10798"/>
                  </a:cubicBezTo>
                  <a:cubicBezTo>
                    <a:pt x="20431" y="13483"/>
                    <a:pt x="19397" y="15891"/>
                    <a:pt x="17610" y="17677"/>
                  </a:cubicBezTo>
                  <a:cubicBezTo>
                    <a:pt x="15888" y="19396"/>
                    <a:pt x="13481" y="20498"/>
                    <a:pt x="10800" y="20498"/>
                  </a:cubicBezTo>
                  <a:cubicBezTo>
                    <a:pt x="8119" y="20498"/>
                    <a:pt x="5712" y="19396"/>
                    <a:pt x="3990" y="17677"/>
                  </a:cubicBezTo>
                  <a:cubicBezTo>
                    <a:pt x="2203" y="15891"/>
                    <a:pt x="1169" y="13483"/>
                    <a:pt x="1169" y="10798"/>
                  </a:cubicBezTo>
                  <a:cubicBezTo>
                    <a:pt x="1169" y="8184"/>
                    <a:pt x="2203" y="5777"/>
                    <a:pt x="3990" y="3987"/>
                  </a:cubicBezTo>
                  <a:cubicBezTo>
                    <a:pt x="5712" y="2268"/>
                    <a:pt x="8119" y="1170"/>
                    <a:pt x="10800" y="1170"/>
                  </a:cubicBezTo>
                  <a:close/>
                  <a:moveTo>
                    <a:pt x="10800" y="0"/>
                  </a:moveTo>
                  <a:cubicBezTo>
                    <a:pt x="4817" y="0"/>
                    <a:pt x="0" y="4882"/>
                    <a:pt x="0" y="10798"/>
                  </a:cubicBezTo>
                  <a:cubicBezTo>
                    <a:pt x="0" y="16783"/>
                    <a:pt x="4817" y="21600"/>
                    <a:pt x="10800" y="21600"/>
                  </a:cubicBezTo>
                  <a:cubicBezTo>
                    <a:pt x="16783" y="21600"/>
                    <a:pt x="21600" y="16783"/>
                    <a:pt x="21600" y="10798"/>
                  </a:cubicBezTo>
                  <a:cubicBezTo>
                    <a:pt x="21600" y="4882"/>
                    <a:pt x="16783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801" name="Google Shape;744;p16"/>
            <p:cNvSpPr/>
            <p:nvPr/>
          </p:nvSpPr>
          <p:spPr>
            <a:xfrm>
              <a:off x="41249" y="41250"/>
              <a:ext cx="92501" cy="93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16" y="0"/>
                    <a:pt x="0" y="4786"/>
                    <a:pt x="0" y="10733"/>
                  </a:cubicBezTo>
                  <a:cubicBezTo>
                    <a:pt x="0" y="16686"/>
                    <a:pt x="4816" y="21600"/>
                    <a:pt x="10800" y="21600"/>
                  </a:cubicBezTo>
                  <a:cubicBezTo>
                    <a:pt x="16784" y="21600"/>
                    <a:pt x="21600" y="16686"/>
                    <a:pt x="21600" y="10733"/>
                  </a:cubicBezTo>
                  <a:cubicBezTo>
                    <a:pt x="21600" y="4786"/>
                    <a:pt x="16784" y="0"/>
                    <a:pt x="10800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802" name="Google Shape;745;p16"/>
            <p:cNvSpPr/>
            <p:nvPr/>
          </p:nvSpPr>
          <p:spPr>
            <a:xfrm>
              <a:off x="36224" y="36800"/>
              <a:ext cx="102551" cy="101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885"/>
                  </a:moveTo>
                  <a:cubicBezTo>
                    <a:pt x="13264" y="1885"/>
                    <a:pt x="15376" y="2950"/>
                    <a:pt x="17019" y="4485"/>
                  </a:cubicBezTo>
                  <a:cubicBezTo>
                    <a:pt x="18662" y="6137"/>
                    <a:pt x="19604" y="8377"/>
                    <a:pt x="19604" y="10739"/>
                  </a:cubicBezTo>
                  <a:cubicBezTo>
                    <a:pt x="19604" y="13217"/>
                    <a:pt x="18662" y="15463"/>
                    <a:pt x="17019" y="16998"/>
                  </a:cubicBezTo>
                  <a:cubicBezTo>
                    <a:pt x="15376" y="18650"/>
                    <a:pt x="13264" y="19593"/>
                    <a:pt x="10800" y="19593"/>
                  </a:cubicBezTo>
                  <a:cubicBezTo>
                    <a:pt x="8336" y="19593"/>
                    <a:pt x="6224" y="18650"/>
                    <a:pt x="4581" y="16998"/>
                  </a:cubicBezTo>
                  <a:cubicBezTo>
                    <a:pt x="2938" y="15463"/>
                    <a:pt x="1996" y="13217"/>
                    <a:pt x="1996" y="10739"/>
                  </a:cubicBezTo>
                  <a:cubicBezTo>
                    <a:pt x="1996" y="8377"/>
                    <a:pt x="2938" y="6137"/>
                    <a:pt x="4581" y="4485"/>
                  </a:cubicBezTo>
                  <a:cubicBezTo>
                    <a:pt x="6224" y="2950"/>
                    <a:pt x="8336" y="1885"/>
                    <a:pt x="10800" y="1885"/>
                  </a:cubicBezTo>
                  <a:close/>
                  <a:moveTo>
                    <a:pt x="10800" y="0"/>
                  </a:moveTo>
                  <a:cubicBezTo>
                    <a:pt x="4813" y="0"/>
                    <a:pt x="0" y="4840"/>
                    <a:pt x="0" y="10739"/>
                  </a:cubicBezTo>
                  <a:cubicBezTo>
                    <a:pt x="0" y="16760"/>
                    <a:pt x="4813" y="21600"/>
                    <a:pt x="10800" y="21600"/>
                  </a:cubicBezTo>
                  <a:cubicBezTo>
                    <a:pt x="16787" y="21600"/>
                    <a:pt x="21600" y="16760"/>
                    <a:pt x="21600" y="10739"/>
                  </a:cubicBezTo>
                  <a:cubicBezTo>
                    <a:pt x="21600" y="4840"/>
                    <a:pt x="1678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807" name="Google Shape;746;p16"/>
          <p:cNvGrpSpPr/>
          <p:nvPr/>
        </p:nvGrpSpPr>
        <p:grpSpPr>
          <a:xfrm>
            <a:off x="8490049" y="170874"/>
            <a:ext cx="175014" cy="27001"/>
            <a:chOff x="0" y="0"/>
            <a:chExt cx="175013" cy="26999"/>
          </a:xfrm>
        </p:grpSpPr>
        <p:sp>
          <p:nvSpPr>
            <p:cNvPr id="804" name="Google Shape;747;p16"/>
            <p:cNvSpPr/>
            <p:nvPr/>
          </p:nvSpPr>
          <p:spPr>
            <a:xfrm>
              <a:off x="-1" y="0"/>
              <a:ext cx="27001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805" name="Google Shape;748;p16"/>
            <p:cNvSpPr/>
            <p:nvPr/>
          </p:nvSpPr>
          <p:spPr>
            <a:xfrm>
              <a:off x="74005" y="0"/>
              <a:ext cx="27001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806" name="Google Shape;749;p16"/>
            <p:cNvSpPr/>
            <p:nvPr/>
          </p:nvSpPr>
          <p:spPr>
            <a:xfrm>
              <a:off x="148013" y="0"/>
              <a:ext cx="27000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811" name="Google Shape;750;p16"/>
          <p:cNvGrpSpPr/>
          <p:nvPr/>
        </p:nvGrpSpPr>
        <p:grpSpPr>
          <a:xfrm>
            <a:off x="7916350" y="1124599"/>
            <a:ext cx="175014" cy="27001"/>
            <a:chOff x="0" y="0"/>
            <a:chExt cx="175013" cy="26999"/>
          </a:xfrm>
        </p:grpSpPr>
        <p:sp>
          <p:nvSpPr>
            <p:cNvPr id="808" name="Google Shape;751;p16"/>
            <p:cNvSpPr/>
            <p:nvPr/>
          </p:nvSpPr>
          <p:spPr>
            <a:xfrm>
              <a:off x="-1" y="0"/>
              <a:ext cx="27001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809" name="Google Shape;752;p16"/>
            <p:cNvSpPr/>
            <p:nvPr/>
          </p:nvSpPr>
          <p:spPr>
            <a:xfrm>
              <a:off x="74005" y="0"/>
              <a:ext cx="27001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810" name="Google Shape;753;p16"/>
            <p:cNvSpPr/>
            <p:nvPr/>
          </p:nvSpPr>
          <p:spPr>
            <a:xfrm>
              <a:off x="148013" y="0"/>
              <a:ext cx="27000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812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6217920" y="1819655"/>
            <a:ext cx="1636801" cy="356701"/>
          </a:xfrm>
          <a:prstGeom prst="rect">
            <a:avLst/>
          </a:prstGeom>
        </p:spPr>
        <p:txBody>
          <a:bodyPr lIns="91424" tIns="91424" rIns="91424" bIns="91424">
            <a:normAutofit/>
          </a:bodyPr>
          <a:lstStyle>
            <a:lvl1pPr algn="ctr"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1pPr>
            <a:lvl2pPr algn="ctr"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2pPr>
            <a:lvl3pPr algn="ctr"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3pPr>
            <a:lvl4pPr algn="ctr"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4pPr>
            <a:lvl5pPr algn="ctr"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81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USTOM_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3090672" y="338327"/>
            <a:ext cx="2962800" cy="576002"/>
          </a:xfrm>
          <a:prstGeom prst="rect">
            <a:avLst/>
          </a:prstGeom>
        </p:spPr>
        <p:txBody>
          <a:bodyPr>
            <a:normAutofit/>
          </a:bodyPr>
          <a:lstStyle>
            <a:lvl1pPr algn="ctr"/>
          </a:lstStyle>
          <a:p>
            <a:r>
              <a:t>Текст заголовка</a:t>
            </a:r>
          </a:p>
        </p:txBody>
      </p:sp>
      <p:sp>
        <p:nvSpPr>
          <p:cNvPr id="821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522424" y="1588335"/>
            <a:ext cx="1764902" cy="457201"/>
          </a:xfrm>
          <a:prstGeom prst="rect">
            <a:avLst/>
          </a:prstGeom>
        </p:spPr>
        <p:txBody>
          <a:bodyPr lIns="91424" tIns="91424" rIns="91424" bIns="91424">
            <a:normAutofit/>
          </a:bodyPr>
          <a:lstStyle>
            <a:lvl1pPr algn="ctr">
              <a:defRPr sz="16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1pPr>
            <a:lvl2pPr algn="ctr">
              <a:defRPr sz="16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2pPr>
            <a:lvl3pPr algn="ctr">
              <a:defRPr sz="16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3pPr>
            <a:lvl4pPr algn="ctr">
              <a:defRPr sz="16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4pPr>
            <a:lvl5pPr algn="ctr">
              <a:defRPr sz="16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822" name="Google Shape;774;p17"/>
          <p:cNvSpPr/>
          <p:nvPr/>
        </p:nvSpPr>
        <p:spPr>
          <a:xfrm>
            <a:off x="2904282" y="4513074"/>
            <a:ext cx="1133102" cy="306301"/>
          </a:xfrm>
          <a:prstGeom prst="line">
            <a:avLst/>
          </a:prstGeom>
          <a:ln>
            <a:solidFill>
              <a:srgbClr val="3D3D3D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823" name="Google Shape;775;p17"/>
          <p:cNvSpPr/>
          <p:nvPr/>
        </p:nvSpPr>
        <p:spPr>
          <a:xfrm flipV="1">
            <a:off x="1562083" y="4492325"/>
            <a:ext cx="1342201" cy="315300"/>
          </a:xfrm>
          <a:prstGeom prst="line">
            <a:avLst/>
          </a:prstGeom>
          <a:ln>
            <a:solidFill>
              <a:srgbClr val="3D3D3D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824" name="Google Shape;776;p17"/>
          <p:cNvSpPr/>
          <p:nvPr/>
        </p:nvSpPr>
        <p:spPr>
          <a:xfrm>
            <a:off x="259557" y="4407999"/>
            <a:ext cx="1332002" cy="392101"/>
          </a:xfrm>
          <a:prstGeom prst="line">
            <a:avLst/>
          </a:prstGeom>
          <a:ln>
            <a:solidFill>
              <a:srgbClr val="3D3D3D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825" name="Google Shape;777;p17"/>
          <p:cNvSpPr/>
          <p:nvPr/>
        </p:nvSpPr>
        <p:spPr>
          <a:xfrm>
            <a:off x="-6867" y="3993550"/>
            <a:ext cx="273901" cy="407101"/>
          </a:xfrm>
          <a:prstGeom prst="line">
            <a:avLst/>
          </a:prstGeom>
          <a:ln>
            <a:solidFill>
              <a:srgbClr val="3D3D3D"/>
            </a:solidFill>
          </a:ln>
        </p:spPr>
        <p:txBody>
          <a:bodyPr lIns="0" tIns="0" rIns="0" bIns="0"/>
          <a:lstStyle/>
          <a:p>
            <a:endParaRPr/>
          </a:p>
        </p:txBody>
      </p:sp>
      <p:grpSp>
        <p:nvGrpSpPr>
          <p:cNvPr id="832" name="Google Shape;778;p17"/>
          <p:cNvGrpSpPr/>
          <p:nvPr/>
        </p:nvGrpSpPr>
        <p:grpSpPr>
          <a:xfrm>
            <a:off x="1278333" y="4513099"/>
            <a:ext cx="581776" cy="582326"/>
            <a:chOff x="0" y="0"/>
            <a:chExt cx="581775" cy="582325"/>
          </a:xfrm>
        </p:grpSpPr>
        <p:sp>
          <p:nvSpPr>
            <p:cNvPr id="826" name="Google Shape;779;p17"/>
            <p:cNvSpPr/>
            <p:nvPr/>
          </p:nvSpPr>
          <p:spPr>
            <a:xfrm flipH="1">
              <a:off x="4475" y="5000"/>
              <a:ext cx="572851" cy="572301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827" name="Google Shape;780;p17"/>
            <p:cNvSpPr/>
            <p:nvPr/>
          </p:nvSpPr>
          <p:spPr>
            <a:xfrm flipH="1">
              <a:off x="0" y="0"/>
              <a:ext cx="581776" cy="582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351"/>
                  </a:moveTo>
                  <a:cubicBezTo>
                    <a:pt x="13696" y="351"/>
                    <a:pt x="16304" y="1509"/>
                    <a:pt x="18186" y="3411"/>
                  </a:cubicBezTo>
                  <a:cubicBezTo>
                    <a:pt x="20090" y="5291"/>
                    <a:pt x="21248" y="7917"/>
                    <a:pt x="21248" y="10789"/>
                  </a:cubicBezTo>
                  <a:cubicBezTo>
                    <a:pt x="21248" y="13683"/>
                    <a:pt x="20090" y="16287"/>
                    <a:pt x="18186" y="18189"/>
                  </a:cubicBezTo>
                  <a:cubicBezTo>
                    <a:pt x="16304" y="20070"/>
                    <a:pt x="13696" y="21249"/>
                    <a:pt x="10800" y="21249"/>
                  </a:cubicBezTo>
                  <a:cubicBezTo>
                    <a:pt x="7904" y="21249"/>
                    <a:pt x="5296" y="20070"/>
                    <a:pt x="3393" y="18189"/>
                  </a:cubicBezTo>
                  <a:cubicBezTo>
                    <a:pt x="1510" y="16287"/>
                    <a:pt x="331" y="13683"/>
                    <a:pt x="331" y="10789"/>
                  </a:cubicBezTo>
                  <a:cubicBezTo>
                    <a:pt x="331" y="7917"/>
                    <a:pt x="1510" y="5291"/>
                    <a:pt x="3393" y="3411"/>
                  </a:cubicBezTo>
                  <a:cubicBezTo>
                    <a:pt x="5296" y="1509"/>
                    <a:pt x="7904" y="351"/>
                    <a:pt x="10800" y="351"/>
                  </a:cubicBezTo>
                  <a:close/>
                  <a:moveTo>
                    <a:pt x="10800" y="0"/>
                  </a:moveTo>
                  <a:cubicBezTo>
                    <a:pt x="4841" y="0"/>
                    <a:pt x="0" y="4837"/>
                    <a:pt x="0" y="10789"/>
                  </a:cubicBezTo>
                  <a:cubicBezTo>
                    <a:pt x="0" y="16763"/>
                    <a:pt x="4841" y="21600"/>
                    <a:pt x="10800" y="21600"/>
                  </a:cubicBezTo>
                  <a:cubicBezTo>
                    <a:pt x="16759" y="21600"/>
                    <a:pt x="21600" y="16763"/>
                    <a:pt x="21600" y="10789"/>
                  </a:cubicBezTo>
                  <a:cubicBezTo>
                    <a:pt x="21600" y="4837"/>
                    <a:pt x="16759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828" name="Google Shape;781;p17"/>
            <p:cNvSpPr/>
            <p:nvPr/>
          </p:nvSpPr>
          <p:spPr>
            <a:xfrm flipH="1">
              <a:off x="76899" y="77450"/>
              <a:ext cx="427976" cy="427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0"/>
                  </a:moveTo>
                  <a:cubicBezTo>
                    <a:pt x="4838" y="0"/>
                    <a:pt x="0" y="4816"/>
                    <a:pt x="0" y="10785"/>
                  </a:cubicBezTo>
                  <a:cubicBezTo>
                    <a:pt x="0" y="16756"/>
                    <a:pt x="4838" y="21600"/>
                    <a:pt x="10799" y="21600"/>
                  </a:cubicBezTo>
                  <a:cubicBezTo>
                    <a:pt x="16762" y="21600"/>
                    <a:pt x="21600" y="16756"/>
                    <a:pt x="21600" y="10785"/>
                  </a:cubicBezTo>
                  <a:cubicBezTo>
                    <a:pt x="21600" y="4816"/>
                    <a:pt x="16762" y="0"/>
                    <a:pt x="1079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829" name="Google Shape;782;p17"/>
            <p:cNvSpPr/>
            <p:nvPr/>
          </p:nvSpPr>
          <p:spPr>
            <a:xfrm flipH="1">
              <a:off x="72449" y="72425"/>
              <a:ext cx="436877" cy="437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468"/>
                  </a:moveTo>
                  <a:cubicBezTo>
                    <a:pt x="13666" y="468"/>
                    <a:pt x="16228" y="1625"/>
                    <a:pt x="18101" y="3495"/>
                  </a:cubicBezTo>
                  <a:cubicBezTo>
                    <a:pt x="19975" y="5366"/>
                    <a:pt x="21132" y="7952"/>
                    <a:pt x="21132" y="10786"/>
                  </a:cubicBezTo>
                  <a:cubicBezTo>
                    <a:pt x="21132" y="13648"/>
                    <a:pt x="19975" y="16235"/>
                    <a:pt x="18101" y="18105"/>
                  </a:cubicBezTo>
                  <a:cubicBezTo>
                    <a:pt x="16228" y="19977"/>
                    <a:pt x="13666" y="21132"/>
                    <a:pt x="10799" y="21132"/>
                  </a:cubicBezTo>
                  <a:cubicBezTo>
                    <a:pt x="7934" y="21132"/>
                    <a:pt x="5345" y="19977"/>
                    <a:pt x="3471" y="18105"/>
                  </a:cubicBezTo>
                  <a:cubicBezTo>
                    <a:pt x="1597" y="16235"/>
                    <a:pt x="440" y="13648"/>
                    <a:pt x="440" y="10786"/>
                  </a:cubicBezTo>
                  <a:cubicBezTo>
                    <a:pt x="440" y="7952"/>
                    <a:pt x="1597" y="5366"/>
                    <a:pt x="3471" y="3495"/>
                  </a:cubicBezTo>
                  <a:cubicBezTo>
                    <a:pt x="5345" y="1625"/>
                    <a:pt x="7934" y="468"/>
                    <a:pt x="10799" y="468"/>
                  </a:cubicBezTo>
                  <a:close/>
                  <a:moveTo>
                    <a:pt x="10799" y="0"/>
                  </a:moveTo>
                  <a:cubicBezTo>
                    <a:pt x="4821" y="0"/>
                    <a:pt x="0" y="4844"/>
                    <a:pt x="0" y="10786"/>
                  </a:cubicBezTo>
                  <a:cubicBezTo>
                    <a:pt x="0" y="16757"/>
                    <a:pt x="4821" y="21600"/>
                    <a:pt x="10799" y="21600"/>
                  </a:cubicBezTo>
                  <a:cubicBezTo>
                    <a:pt x="16751" y="21600"/>
                    <a:pt x="21600" y="16757"/>
                    <a:pt x="21600" y="10786"/>
                  </a:cubicBezTo>
                  <a:cubicBezTo>
                    <a:pt x="21600" y="4844"/>
                    <a:pt x="16751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830" name="Google Shape;783;p17"/>
            <p:cNvSpPr/>
            <p:nvPr/>
          </p:nvSpPr>
          <p:spPr>
            <a:xfrm flipH="1">
              <a:off x="156025" y="156025"/>
              <a:ext cx="270276" cy="270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21" y="0"/>
                  </a:moveTo>
                  <a:cubicBezTo>
                    <a:pt x="4853" y="0"/>
                    <a:pt x="0" y="4855"/>
                    <a:pt x="0" y="10777"/>
                  </a:cubicBezTo>
                  <a:cubicBezTo>
                    <a:pt x="0" y="16745"/>
                    <a:pt x="4853" y="21600"/>
                    <a:pt x="10821" y="21600"/>
                  </a:cubicBezTo>
                  <a:cubicBezTo>
                    <a:pt x="16789" y="21600"/>
                    <a:pt x="21600" y="16745"/>
                    <a:pt x="21600" y="10777"/>
                  </a:cubicBezTo>
                  <a:cubicBezTo>
                    <a:pt x="21600" y="4855"/>
                    <a:pt x="16789" y="0"/>
                    <a:pt x="10821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831" name="Google Shape;784;p17"/>
            <p:cNvSpPr/>
            <p:nvPr/>
          </p:nvSpPr>
          <p:spPr>
            <a:xfrm flipH="1">
              <a:off x="151025" y="151575"/>
              <a:ext cx="279726" cy="279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689"/>
                  </a:moveTo>
                  <a:cubicBezTo>
                    <a:pt x="13596" y="689"/>
                    <a:pt x="16092" y="1810"/>
                    <a:pt x="17899" y="3664"/>
                  </a:cubicBezTo>
                  <a:cubicBezTo>
                    <a:pt x="19751" y="5476"/>
                    <a:pt x="20868" y="8019"/>
                    <a:pt x="20868" y="10778"/>
                  </a:cubicBezTo>
                  <a:cubicBezTo>
                    <a:pt x="20868" y="13581"/>
                    <a:pt x="19751" y="16124"/>
                    <a:pt x="17899" y="17935"/>
                  </a:cubicBezTo>
                  <a:cubicBezTo>
                    <a:pt x="16092" y="19747"/>
                    <a:pt x="13596" y="20867"/>
                    <a:pt x="10799" y="20867"/>
                  </a:cubicBezTo>
                  <a:cubicBezTo>
                    <a:pt x="8004" y="20867"/>
                    <a:pt x="5508" y="19747"/>
                    <a:pt x="3656" y="17935"/>
                  </a:cubicBezTo>
                  <a:cubicBezTo>
                    <a:pt x="1849" y="16124"/>
                    <a:pt x="730" y="13581"/>
                    <a:pt x="730" y="10778"/>
                  </a:cubicBezTo>
                  <a:cubicBezTo>
                    <a:pt x="730" y="8019"/>
                    <a:pt x="1849" y="5476"/>
                    <a:pt x="3656" y="3664"/>
                  </a:cubicBezTo>
                  <a:cubicBezTo>
                    <a:pt x="5508" y="1810"/>
                    <a:pt x="8004" y="689"/>
                    <a:pt x="10799" y="689"/>
                  </a:cubicBezTo>
                  <a:close/>
                  <a:moveTo>
                    <a:pt x="10799" y="0"/>
                  </a:moveTo>
                  <a:cubicBezTo>
                    <a:pt x="4818" y="0"/>
                    <a:pt x="0" y="4828"/>
                    <a:pt x="0" y="10778"/>
                  </a:cubicBezTo>
                  <a:cubicBezTo>
                    <a:pt x="0" y="16772"/>
                    <a:pt x="4818" y="21600"/>
                    <a:pt x="10799" y="21600"/>
                  </a:cubicBezTo>
                  <a:cubicBezTo>
                    <a:pt x="16737" y="21600"/>
                    <a:pt x="21600" y="16772"/>
                    <a:pt x="21600" y="10778"/>
                  </a:cubicBezTo>
                  <a:cubicBezTo>
                    <a:pt x="21600" y="4828"/>
                    <a:pt x="16737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837" name="Google Shape;785;p17"/>
          <p:cNvGrpSpPr/>
          <p:nvPr/>
        </p:nvGrpSpPr>
        <p:grpSpPr>
          <a:xfrm>
            <a:off x="2747608" y="4340462"/>
            <a:ext cx="292001" cy="292576"/>
            <a:chOff x="0" y="0"/>
            <a:chExt cx="292000" cy="292574"/>
          </a:xfrm>
        </p:grpSpPr>
        <p:sp>
          <p:nvSpPr>
            <p:cNvPr id="833" name="Google Shape;786;p17"/>
            <p:cNvSpPr/>
            <p:nvPr/>
          </p:nvSpPr>
          <p:spPr>
            <a:xfrm flipH="1">
              <a:off x="4474" y="5024"/>
              <a:ext cx="282527" cy="282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80" y="0"/>
                  </a:moveTo>
                  <a:cubicBezTo>
                    <a:pt x="4815" y="0"/>
                    <a:pt x="0" y="4815"/>
                    <a:pt x="0" y="10778"/>
                  </a:cubicBezTo>
                  <a:cubicBezTo>
                    <a:pt x="0" y="16785"/>
                    <a:pt x="4815" y="21600"/>
                    <a:pt x="10780" y="21600"/>
                  </a:cubicBezTo>
                  <a:cubicBezTo>
                    <a:pt x="16787" y="21600"/>
                    <a:pt x="21600" y="16785"/>
                    <a:pt x="21600" y="10778"/>
                  </a:cubicBezTo>
                  <a:cubicBezTo>
                    <a:pt x="21600" y="4815"/>
                    <a:pt x="16787" y="0"/>
                    <a:pt x="1078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834" name="Google Shape;787;p17"/>
            <p:cNvSpPr/>
            <p:nvPr/>
          </p:nvSpPr>
          <p:spPr>
            <a:xfrm flipH="1">
              <a:off x="0" y="0"/>
              <a:ext cx="292001" cy="292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700"/>
                  </a:moveTo>
                  <a:cubicBezTo>
                    <a:pt x="13602" y="700"/>
                    <a:pt x="16117" y="1811"/>
                    <a:pt x="17972" y="3662"/>
                  </a:cubicBezTo>
                  <a:cubicBezTo>
                    <a:pt x="19786" y="5472"/>
                    <a:pt x="20940" y="8023"/>
                    <a:pt x="20940" y="10779"/>
                  </a:cubicBezTo>
                  <a:cubicBezTo>
                    <a:pt x="20940" y="13577"/>
                    <a:pt x="19786" y="16128"/>
                    <a:pt x="17972" y="17938"/>
                  </a:cubicBezTo>
                  <a:cubicBezTo>
                    <a:pt x="16117" y="19747"/>
                    <a:pt x="13602" y="20900"/>
                    <a:pt x="10800" y="20900"/>
                  </a:cubicBezTo>
                  <a:cubicBezTo>
                    <a:pt x="8037" y="20900"/>
                    <a:pt x="5481" y="19747"/>
                    <a:pt x="3667" y="17938"/>
                  </a:cubicBezTo>
                  <a:cubicBezTo>
                    <a:pt x="1812" y="16128"/>
                    <a:pt x="701" y="13577"/>
                    <a:pt x="701" y="10779"/>
                  </a:cubicBezTo>
                  <a:cubicBezTo>
                    <a:pt x="701" y="8023"/>
                    <a:pt x="1812" y="5472"/>
                    <a:pt x="3667" y="3662"/>
                  </a:cubicBezTo>
                  <a:cubicBezTo>
                    <a:pt x="5481" y="1811"/>
                    <a:pt x="8037" y="700"/>
                    <a:pt x="10800" y="700"/>
                  </a:cubicBezTo>
                  <a:close/>
                  <a:moveTo>
                    <a:pt x="10800" y="0"/>
                  </a:moveTo>
                  <a:cubicBezTo>
                    <a:pt x="4864" y="0"/>
                    <a:pt x="0" y="4854"/>
                    <a:pt x="0" y="10779"/>
                  </a:cubicBezTo>
                  <a:cubicBezTo>
                    <a:pt x="0" y="16744"/>
                    <a:pt x="4864" y="21600"/>
                    <a:pt x="10800" y="21600"/>
                  </a:cubicBezTo>
                  <a:cubicBezTo>
                    <a:pt x="16777" y="21600"/>
                    <a:pt x="21600" y="16744"/>
                    <a:pt x="21600" y="10779"/>
                  </a:cubicBezTo>
                  <a:cubicBezTo>
                    <a:pt x="21600" y="4854"/>
                    <a:pt x="1677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835" name="Google Shape;788;p17"/>
            <p:cNvSpPr/>
            <p:nvPr/>
          </p:nvSpPr>
          <p:spPr>
            <a:xfrm flipH="1">
              <a:off x="66875" y="66874"/>
              <a:ext cx="158276" cy="158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2" y="0"/>
                  </a:moveTo>
                  <a:cubicBezTo>
                    <a:pt x="4869" y="0"/>
                    <a:pt x="0" y="4869"/>
                    <a:pt x="0" y="10800"/>
                  </a:cubicBezTo>
                  <a:cubicBezTo>
                    <a:pt x="0" y="16809"/>
                    <a:pt x="4869" y="21600"/>
                    <a:pt x="10802" y="21600"/>
                  </a:cubicBezTo>
                  <a:cubicBezTo>
                    <a:pt x="16810" y="21600"/>
                    <a:pt x="21600" y="16809"/>
                    <a:pt x="21600" y="10800"/>
                  </a:cubicBezTo>
                  <a:cubicBezTo>
                    <a:pt x="21600" y="4869"/>
                    <a:pt x="16810" y="0"/>
                    <a:pt x="10802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836" name="Google Shape;789;p17"/>
            <p:cNvSpPr/>
            <p:nvPr/>
          </p:nvSpPr>
          <p:spPr>
            <a:xfrm flipH="1">
              <a:off x="61874" y="62424"/>
              <a:ext cx="167726" cy="167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6" y="1220"/>
                  </a:moveTo>
                  <a:cubicBezTo>
                    <a:pt x="13419" y="1220"/>
                    <a:pt x="15860" y="2296"/>
                    <a:pt x="17582" y="4018"/>
                  </a:cubicBezTo>
                  <a:cubicBezTo>
                    <a:pt x="19304" y="5740"/>
                    <a:pt x="20380" y="8107"/>
                    <a:pt x="20380" y="10763"/>
                  </a:cubicBezTo>
                  <a:cubicBezTo>
                    <a:pt x="20380" y="13419"/>
                    <a:pt x="19304" y="15860"/>
                    <a:pt x="17582" y="17582"/>
                  </a:cubicBezTo>
                  <a:cubicBezTo>
                    <a:pt x="15860" y="19304"/>
                    <a:pt x="13419" y="20380"/>
                    <a:pt x="10766" y="20380"/>
                  </a:cubicBezTo>
                  <a:cubicBezTo>
                    <a:pt x="8110" y="20380"/>
                    <a:pt x="5740" y="19304"/>
                    <a:pt x="4018" y="17582"/>
                  </a:cubicBezTo>
                  <a:cubicBezTo>
                    <a:pt x="2296" y="15860"/>
                    <a:pt x="1220" y="13419"/>
                    <a:pt x="1220" y="10763"/>
                  </a:cubicBezTo>
                  <a:cubicBezTo>
                    <a:pt x="1220" y="8107"/>
                    <a:pt x="2296" y="5740"/>
                    <a:pt x="4018" y="4018"/>
                  </a:cubicBezTo>
                  <a:cubicBezTo>
                    <a:pt x="5740" y="2296"/>
                    <a:pt x="8110" y="1220"/>
                    <a:pt x="10766" y="1220"/>
                  </a:cubicBezTo>
                  <a:close/>
                  <a:moveTo>
                    <a:pt x="10766" y="0"/>
                  </a:moveTo>
                  <a:cubicBezTo>
                    <a:pt x="4810" y="0"/>
                    <a:pt x="0" y="4807"/>
                    <a:pt x="0" y="10763"/>
                  </a:cubicBezTo>
                  <a:cubicBezTo>
                    <a:pt x="0" y="16719"/>
                    <a:pt x="4810" y="21600"/>
                    <a:pt x="10766" y="21600"/>
                  </a:cubicBezTo>
                  <a:cubicBezTo>
                    <a:pt x="16722" y="21600"/>
                    <a:pt x="21600" y="16719"/>
                    <a:pt x="21600" y="10763"/>
                  </a:cubicBezTo>
                  <a:cubicBezTo>
                    <a:pt x="21600" y="4807"/>
                    <a:pt x="16722" y="0"/>
                    <a:pt x="10766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842" name="Google Shape;790;p17"/>
          <p:cNvGrpSpPr/>
          <p:nvPr/>
        </p:nvGrpSpPr>
        <p:grpSpPr>
          <a:xfrm>
            <a:off x="171308" y="4315049"/>
            <a:ext cx="175001" cy="174976"/>
            <a:chOff x="0" y="0"/>
            <a:chExt cx="175000" cy="174975"/>
          </a:xfrm>
        </p:grpSpPr>
        <p:sp>
          <p:nvSpPr>
            <p:cNvPr id="838" name="Google Shape;791;p17"/>
            <p:cNvSpPr/>
            <p:nvPr/>
          </p:nvSpPr>
          <p:spPr>
            <a:xfrm flipH="1">
              <a:off x="4474" y="5000"/>
              <a:ext cx="166052" cy="165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55" y="0"/>
                    <a:pt x="0" y="4800"/>
                    <a:pt x="0" y="10764"/>
                  </a:cubicBezTo>
                  <a:cubicBezTo>
                    <a:pt x="0" y="16729"/>
                    <a:pt x="4855" y="21600"/>
                    <a:pt x="10800" y="21600"/>
                  </a:cubicBezTo>
                  <a:cubicBezTo>
                    <a:pt x="16745" y="21600"/>
                    <a:pt x="21600" y="16729"/>
                    <a:pt x="21600" y="10764"/>
                  </a:cubicBezTo>
                  <a:cubicBezTo>
                    <a:pt x="21600" y="4800"/>
                    <a:pt x="16745" y="0"/>
                    <a:pt x="1080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839" name="Google Shape;792;p17"/>
            <p:cNvSpPr/>
            <p:nvPr/>
          </p:nvSpPr>
          <p:spPr>
            <a:xfrm flipH="1">
              <a:off x="0" y="0"/>
              <a:ext cx="175001" cy="174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170"/>
                  </a:moveTo>
                  <a:cubicBezTo>
                    <a:pt x="13481" y="1170"/>
                    <a:pt x="15888" y="2268"/>
                    <a:pt x="17610" y="3987"/>
                  </a:cubicBezTo>
                  <a:cubicBezTo>
                    <a:pt x="19397" y="5777"/>
                    <a:pt x="20431" y="8184"/>
                    <a:pt x="20431" y="10798"/>
                  </a:cubicBezTo>
                  <a:cubicBezTo>
                    <a:pt x="20431" y="13483"/>
                    <a:pt x="19397" y="15891"/>
                    <a:pt x="17610" y="17677"/>
                  </a:cubicBezTo>
                  <a:cubicBezTo>
                    <a:pt x="15888" y="19396"/>
                    <a:pt x="13481" y="20498"/>
                    <a:pt x="10800" y="20498"/>
                  </a:cubicBezTo>
                  <a:cubicBezTo>
                    <a:pt x="8119" y="20498"/>
                    <a:pt x="5712" y="19396"/>
                    <a:pt x="3990" y="17677"/>
                  </a:cubicBezTo>
                  <a:cubicBezTo>
                    <a:pt x="2203" y="15891"/>
                    <a:pt x="1169" y="13483"/>
                    <a:pt x="1169" y="10798"/>
                  </a:cubicBezTo>
                  <a:cubicBezTo>
                    <a:pt x="1169" y="8184"/>
                    <a:pt x="2203" y="5777"/>
                    <a:pt x="3990" y="3987"/>
                  </a:cubicBezTo>
                  <a:cubicBezTo>
                    <a:pt x="5712" y="2268"/>
                    <a:pt x="8119" y="1170"/>
                    <a:pt x="10800" y="1170"/>
                  </a:cubicBezTo>
                  <a:close/>
                  <a:moveTo>
                    <a:pt x="10800" y="0"/>
                  </a:moveTo>
                  <a:cubicBezTo>
                    <a:pt x="4817" y="0"/>
                    <a:pt x="0" y="4882"/>
                    <a:pt x="0" y="10798"/>
                  </a:cubicBezTo>
                  <a:cubicBezTo>
                    <a:pt x="0" y="16783"/>
                    <a:pt x="4817" y="21600"/>
                    <a:pt x="10800" y="21600"/>
                  </a:cubicBezTo>
                  <a:cubicBezTo>
                    <a:pt x="16783" y="21600"/>
                    <a:pt x="21600" y="16783"/>
                    <a:pt x="21600" y="10798"/>
                  </a:cubicBezTo>
                  <a:cubicBezTo>
                    <a:pt x="21600" y="4882"/>
                    <a:pt x="16783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840" name="Google Shape;793;p17"/>
            <p:cNvSpPr/>
            <p:nvPr/>
          </p:nvSpPr>
          <p:spPr>
            <a:xfrm flipH="1">
              <a:off x="41250" y="41225"/>
              <a:ext cx="92501" cy="93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16" y="0"/>
                    <a:pt x="0" y="4786"/>
                    <a:pt x="0" y="10733"/>
                  </a:cubicBezTo>
                  <a:cubicBezTo>
                    <a:pt x="0" y="16686"/>
                    <a:pt x="4816" y="21600"/>
                    <a:pt x="10800" y="21600"/>
                  </a:cubicBezTo>
                  <a:cubicBezTo>
                    <a:pt x="16784" y="21600"/>
                    <a:pt x="21600" y="16686"/>
                    <a:pt x="21600" y="10733"/>
                  </a:cubicBezTo>
                  <a:cubicBezTo>
                    <a:pt x="21600" y="4786"/>
                    <a:pt x="16784" y="0"/>
                    <a:pt x="10800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841" name="Google Shape;794;p17"/>
            <p:cNvSpPr/>
            <p:nvPr/>
          </p:nvSpPr>
          <p:spPr>
            <a:xfrm flipH="1">
              <a:off x="36225" y="36775"/>
              <a:ext cx="102551" cy="101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885"/>
                  </a:moveTo>
                  <a:cubicBezTo>
                    <a:pt x="13264" y="1885"/>
                    <a:pt x="15376" y="2950"/>
                    <a:pt x="17019" y="4485"/>
                  </a:cubicBezTo>
                  <a:cubicBezTo>
                    <a:pt x="18662" y="6137"/>
                    <a:pt x="19604" y="8377"/>
                    <a:pt x="19604" y="10739"/>
                  </a:cubicBezTo>
                  <a:cubicBezTo>
                    <a:pt x="19604" y="13217"/>
                    <a:pt x="18662" y="15463"/>
                    <a:pt x="17019" y="16998"/>
                  </a:cubicBezTo>
                  <a:cubicBezTo>
                    <a:pt x="15376" y="18650"/>
                    <a:pt x="13264" y="19593"/>
                    <a:pt x="10800" y="19593"/>
                  </a:cubicBezTo>
                  <a:cubicBezTo>
                    <a:pt x="8336" y="19593"/>
                    <a:pt x="6224" y="18650"/>
                    <a:pt x="4581" y="16998"/>
                  </a:cubicBezTo>
                  <a:cubicBezTo>
                    <a:pt x="2938" y="15463"/>
                    <a:pt x="1996" y="13217"/>
                    <a:pt x="1996" y="10739"/>
                  </a:cubicBezTo>
                  <a:cubicBezTo>
                    <a:pt x="1996" y="8377"/>
                    <a:pt x="2938" y="6137"/>
                    <a:pt x="4581" y="4485"/>
                  </a:cubicBezTo>
                  <a:cubicBezTo>
                    <a:pt x="6224" y="2950"/>
                    <a:pt x="8336" y="1885"/>
                    <a:pt x="10800" y="1885"/>
                  </a:cubicBezTo>
                  <a:close/>
                  <a:moveTo>
                    <a:pt x="10800" y="0"/>
                  </a:moveTo>
                  <a:cubicBezTo>
                    <a:pt x="4813" y="0"/>
                    <a:pt x="0" y="4840"/>
                    <a:pt x="0" y="10739"/>
                  </a:cubicBezTo>
                  <a:cubicBezTo>
                    <a:pt x="0" y="16760"/>
                    <a:pt x="4813" y="21600"/>
                    <a:pt x="10800" y="21600"/>
                  </a:cubicBezTo>
                  <a:cubicBezTo>
                    <a:pt x="16787" y="21600"/>
                    <a:pt x="21600" y="16760"/>
                    <a:pt x="21600" y="10739"/>
                  </a:cubicBezTo>
                  <a:cubicBezTo>
                    <a:pt x="21600" y="4840"/>
                    <a:pt x="1678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849" name="Google Shape;795;p17"/>
          <p:cNvGrpSpPr/>
          <p:nvPr/>
        </p:nvGrpSpPr>
        <p:grpSpPr>
          <a:xfrm>
            <a:off x="3873196" y="4657562"/>
            <a:ext cx="293100" cy="293376"/>
            <a:chOff x="0" y="12"/>
            <a:chExt cx="293098" cy="293375"/>
          </a:xfrm>
        </p:grpSpPr>
        <p:sp>
          <p:nvSpPr>
            <p:cNvPr id="843" name="Google Shape;796;p17"/>
            <p:cNvSpPr/>
            <p:nvPr/>
          </p:nvSpPr>
          <p:spPr>
            <a:xfrm flipH="1">
              <a:off x="2254" y="2532"/>
              <a:ext cx="288603" cy="288325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844" name="Google Shape;797;p17"/>
            <p:cNvSpPr/>
            <p:nvPr/>
          </p:nvSpPr>
          <p:spPr>
            <a:xfrm flipH="1">
              <a:off x="0" y="12"/>
              <a:ext cx="293099" cy="293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351"/>
                  </a:moveTo>
                  <a:cubicBezTo>
                    <a:pt x="13696" y="351"/>
                    <a:pt x="16304" y="1509"/>
                    <a:pt x="18186" y="3411"/>
                  </a:cubicBezTo>
                  <a:cubicBezTo>
                    <a:pt x="20090" y="5291"/>
                    <a:pt x="21248" y="7917"/>
                    <a:pt x="21248" y="10789"/>
                  </a:cubicBezTo>
                  <a:cubicBezTo>
                    <a:pt x="21248" y="13683"/>
                    <a:pt x="20090" y="16287"/>
                    <a:pt x="18186" y="18189"/>
                  </a:cubicBezTo>
                  <a:cubicBezTo>
                    <a:pt x="16304" y="20070"/>
                    <a:pt x="13696" y="21249"/>
                    <a:pt x="10800" y="21249"/>
                  </a:cubicBezTo>
                  <a:cubicBezTo>
                    <a:pt x="7904" y="21249"/>
                    <a:pt x="5296" y="20070"/>
                    <a:pt x="3393" y="18189"/>
                  </a:cubicBezTo>
                  <a:cubicBezTo>
                    <a:pt x="1510" y="16287"/>
                    <a:pt x="331" y="13683"/>
                    <a:pt x="331" y="10789"/>
                  </a:cubicBezTo>
                  <a:cubicBezTo>
                    <a:pt x="331" y="7917"/>
                    <a:pt x="1510" y="5291"/>
                    <a:pt x="3393" y="3411"/>
                  </a:cubicBezTo>
                  <a:cubicBezTo>
                    <a:pt x="5296" y="1509"/>
                    <a:pt x="7904" y="351"/>
                    <a:pt x="10800" y="351"/>
                  </a:cubicBezTo>
                  <a:close/>
                  <a:moveTo>
                    <a:pt x="10800" y="0"/>
                  </a:moveTo>
                  <a:cubicBezTo>
                    <a:pt x="4841" y="0"/>
                    <a:pt x="0" y="4837"/>
                    <a:pt x="0" y="10789"/>
                  </a:cubicBezTo>
                  <a:cubicBezTo>
                    <a:pt x="0" y="16763"/>
                    <a:pt x="4841" y="21600"/>
                    <a:pt x="10800" y="21600"/>
                  </a:cubicBezTo>
                  <a:cubicBezTo>
                    <a:pt x="16759" y="21600"/>
                    <a:pt x="21600" y="16763"/>
                    <a:pt x="21600" y="10789"/>
                  </a:cubicBezTo>
                  <a:cubicBezTo>
                    <a:pt x="21600" y="4837"/>
                    <a:pt x="16759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845" name="Google Shape;798;p17"/>
            <p:cNvSpPr/>
            <p:nvPr/>
          </p:nvSpPr>
          <p:spPr>
            <a:xfrm flipH="1">
              <a:off x="38741" y="39033"/>
              <a:ext cx="215614" cy="215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0"/>
                  </a:moveTo>
                  <a:cubicBezTo>
                    <a:pt x="4838" y="0"/>
                    <a:pt x="0" y="4816"/>
                    <a:pt x="0" y="10785"/>
                  </a:cubicBezTo>
                  <a:cubicBezTo>
                    <a:pt x="0" y="16756"/>
                    <a:pt x="4838" y="21600"/>
                    <a:pt x="10799" y="21600"/>
                  </a:cubicBezTo>
                  <a:cubicBezTo>
                    <a:pt x="16762" y="21600"/>
                    <a:pt x="21600" y="16756"/>
                    <a:pt x="21600" y="10785"/>
                  </a:cubicBezTo>
                  <a:cubicBezTo>
                    <a:pt x="21600" y="4816"/>
                    <a:pt x="16762" y="0"/>
                    <a:pt x="1079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846" name="Google Shape;799;p17"/>
            <p:cNvSpPr/>
            <p:nvPr/>
          </p:nvSpPr>
          <p:spPr>
            <a:xfrm flipH="1">
              <a:off x="36498" y="36502"/>
              <a:ext cx="220099" cy="220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468"/>
                  </a:moveTo>
                  <a:cubicBezTo>
                    <a:pt x="13666" y="468"/>
                    <a:pt x="16228" y="1625"/>
                    <a:pt x="18101" y="3495"/>
                  </a:cubicBezTo>
                  <a:cubicBezTo>
                    <a:pt x="19975" y="5366"/>
                    <a:pt x="21132" y="7952"/>
                    <a:pt x="21132" y="10786"/>
                  </a:cubicBezTo>
                  <a:cubicBezTo>
                    <a:pt x="21132" y="13648"/>
                    <a:pt x="19975" y="16235"/>
                    <a:pt x="18101" y="18105"/>
                  </a:cubicBezTo>
                  <a:cubicBezTo>
                    <a:pt x="16228" y="19977"/>
                    <a:pt x="13666" y="21132"/>
                    <a:pt x="10799" y="21132"/>
                  </a:cubicBezTo>
                  <a:cubicBezTo>
                    <a:pt x="7934" y="21132"/>
                    <a:pt x="5345" y="19977"/>
                    <a:pt x="3471" y="18105"/>
                  </a:cubicBezTo>
                  <a:cubicBezTo>
                    <a:pt x="1597" y="16235"/>
                    <a:pt x="440" y="13648"/>
                    <a:pt x="440" y="10786"/>
                  </a:cubicBezTo>
                  <a:cubicBezTo>
                    <a:pt x="440" y="7952"/>
                    <a:pt x="1597" y="5366"/>
                    <a:pt x="3471" y="3495"/>
                  </a:cubicBezTo>
                  <a:cubicBezTo>
                    <a:pt x="5345" y="1625"/>
                    <a:pt x="7934" y="468"/>
                    <a:pt x="10799" y="468"/>
                  </a:cubicBezTo>
                  <a:close/>
                  <a:moveTo>
                    <a:pt x="10799" y="0"/>
                  </a:moveTo>
                  <a:cubicBezTo>
                    <a:pt x="4821" y="0"/>
                    <a:pt x="0" y="4844"/>
                    <a:pt x="0" y="10786"/>
                  </a:cubicBezTo>
                  <a:cubicBezTo>
                    <a:pt x="0" y="16757"/>
                    <a:pt x="4821" y="21600"/>
                    <a:pt x="10799" y="21600"/>
                  </a:cubicBezTo>
                  <a:cubicBezTo>
                    <a:pt x="16751" y="21600"/>
                    <a:pt x="21600" y="16757"/>
                    <a:pt x="21600" y="10786"/>
                  </a:cubicBezTo>
                  <a:cubicBezTo>
                    <a:pt x="21600" y="4844"/>
                    <a:pt x="16751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847" name="Google Shape;800;p17"/>
            <p:cNvSpPr/>
            <p:nvPr/>
          </p:nvSpPr>
          <p:spPr>
            <a:xfrm flipH="1">
              <a:off x="78601" y="78621"/>
              <a:ext cx="136166" cy="136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21" y="0"/>
                  </a:moveTo>
                  <a:cubicBezTo>
                    <a:pt x="4853" y="0"/>
                    <a:pt x="0" y="4855"/>
                    <a:pt x="0" y="10777"/>
                  </a:cubicBezTo>
                  <a:cubicBezTo>
                    <a:pt x="0" y="16745"/>
                    <a:pt x="4853" y="21600"/>
                    <a:pt x="10821" y="21600"/>
                  </a:cubicBezTo>
                  <a:cubicBezTo>
                    <a:pt x="16789" y="21600"/>
                    <a:pt x="21600" y="16745"/>
                    <a:pt x="21600" y="10777"/>
                  </a:cubicBezTo>
                  <a:cubicBezTo>
                    <a:pt x="21600" y="4855"/>
                    <a:pt x="16789" y="0"/>
                    <a:pt x="10821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848" name="Google Shape;801;p17"/>
            <p:cNvSpPr/>
            <p:nvPr/>
          </p:nvSpPr>
          <p:spPr>
            <a:xfrm flipH="1">
              <a:off x="76082" y="76379"/>
              <a:ext cx="140927" cy="14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689"/>
                  </a:moveTo>
                  <a:cubicBezTo>
                    <a:pt x="13596" y="689"/>
                    <a:pt x="16092" y="1810"/>
                    <a:pt x="17899" y="3664"/>
                  </a:cubicBezTo>
                  <a:cubicBezTo>
                    <a:pt x="19751" y="5476"/>
                    <a:pt x="20868" y="8019"/>
                    <a:pt x="20868" y="10778"/>
                  </a:cubicBezTo>
                  <a:cubicBezTo>
                    <a:pt x="20868" y="13581"/>
                    <a:pt x="19751" y="16124"/>
                    <a:pt x="17899" y="17935"/>
                  </a:cubicBezTo>
                  <a:cubicBezTo>
                    <a:pt x="16092" y="19747"/>
                    <a:pt x="13596" y="20867"/>
                    <a:pt x="10799" y="20867"/>
                  </a:cubicBezTo>
                  <a:cubicBezTo>
                    <a:pt x="8004" y="20867"/>
                    <a:pt x="5508" y="19747"/>
                    <a:pt x="3656" y="17935"/>
                  </a:cubicBezTo>
                  <a:cubicBezTo>
                    <a:pt x="1849" y="16124"/>
                    <a:pt x="730" y="13581"/>
                    <a:pt x="730" y="10778"/>
                  </a:cubicBezTo>
                  <a:cubicBezTo>
                    <a:pt x="730" y="8019"/>
                    <a:pt x="1849" y="5476"/>
                    <a:pt x="3656" y="3664"/>
                  </a:cubicBezTo>
                  <a:cubicBezTo>
                    <a:pt x="5508" y="1810"/>
                    <a:pt x="8004" y="689"/>
                    <a:pt x="10799" y="689"/>
                  </a:cubicBezTo>
                  <a:close/>
                  <a:moveTo>
                    <a:pt x="10799" y="0"/>
                  </a:moveTo>
                  <a:cubicBezTo>
                    <a:pt x="4818" y="0"/>
                    <a:pt x="0" y="4828"/>
                    <a:pt x="0" y="10778"/>
                  </a:cubicBezTo>
                  <a:cubicBezTo>
                    <a:pt x="0" y="16772"/>
                    <a:pt x="4818" y="21600"/>
                    <a:pt x="10799" y="21600"/>
                  </a:cubicBezTo>
                  <a:cubicBezTo>
                    <a:pt x="16737" y="21600"/>
                    <a:pt x="21600" y="16772"/>
                    <a:pt x="21600" y="10778"/>
                  </a:cubicBezTo>
                  <a:cubicBezTo>
                    <a:pt x="21600" y="4828"/>
                    <a:pt x="16737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853" name="Google Shape;802;p17"/>
          <p:cNvGrpSpPr/>
          <p:nvPr/>
        </p:nvGrpSpPr>
        <p:grpSpPr>
          <a:xfrm>
            <a:off x="242269" y="4142425"/>
            <a:ext cx="175014" cy="27001"/>
            <a:chOff x="0" y="0"/>
            <a:chExt cx="175013" cy="26999"/>
          </a:xfrm>
        </p:grpSpPr>
        <p:sp>
          <p:nvSpPr>
            <p:cNvPr id="850" name="Google Shape;803;p17"/>
            <p:cNvSpPr/>
            <p:nvPr/>
          </p:nvSpPr>
          <p:spPr>
            <a:xfrm flipH="1">
              <a:off x="148013" y="0"/>
              <a:ext cx="27001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851" name="Google Shape;804;p17"/>
            <p:cNvSpPr/>
            <p:nvPr/>
          </p:nvSpPr>
          <p:spPr>
            <a:xfrm flipH="1">
              <a:off x="74007" y="0"/>
              <a:ext cx="27001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852" name="Google Shape;805;p17"/>
            <p:cNvSpPr/>
            <p:nvPr/>
          </p:nvSpPr>
          <p:spPr>
            <a:xfrm flipH="1">
              <a:off x="0" y="0"/>
              <a:ext cx="27000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854" name="Google Shape;806;p17"/>
          <p:cNvSpPr/>
          <p:nvPr/>
        </p:nvSpPr>
        <p:spPr>
          <a:xfrm flipH="1" flipV="1">
            <a:off x="5995049" y="226599"/>
            <a:ext cx="1504502" cy="224701"/>
          </a:xfrm>
          <a:prstGeom prst="line">
            <a:avLst/>
          </a:prstGeom>
          <a:ln>
            <a:solidFill>
              <a:srgbClr val="3D3D3D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855" name="Google Shape;807;p17"/>
          <p:cNvSpPr/>
          <p:nvPr/>
        </p:nvSpPr>
        <p:spPr>
          <a:xfrm flipH="1" flipV="1">
            <a:off x="7512925" y="457850"/>
            <a:ext cx="829501" cy="743401"/>
          </a:xfrm>
          <a:prstGeom prst="line">
            <a:avLst/>
          </a:prstGeom>
          <a:ln>
            <a:solidFill>
              <a:srgbClr val="3D3D3D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856" name="Google Shape;808;p17"/>
          <p:cNvSpPr/>
          <p:nvPr/>
        </p:nvSpPr>
        <p:spPr>
          <a:xfrm flipH="1">
            <a:off x="8348974" y="-6626"/>
            <a:ext cx="796501" cy="1188001"/>
          </a:xfrm>
          <a:prstGeom prst="line">
            <a:avLst/>
          </a:prstGeom>
          <a:ln>
            <a:solidFill>
              <a:srgbClr val="3D3D3D"/>
            </a:solidFill>
          </a:ln>
        </p:spPr>
        <p:txBody>
          <a:bodyPr lIns="0" tIns="0" rIns="0" bIns="0"/>
          <a:lstStyle/>
          <a:p>
            <a:endParaRPr/>
          </a:p>
        </p:txBody>
      </p:sp>
      <p:grpSp>
        <p:nvGrpSpPr>
          <p:cNvPr id="863" name="Google Shape;809;p17"/>
          <p:cNvGrpSpPr/>
          <p:nvPr/>
        </p:nvGrpSpPr>
        <p:grpSpPr>
          <a:xfrm>
            <a:off x="8064300" y="1040274"/>
            <a:ext cx="581776" cy="582326"/>
            <a:chOff x="25" y="24"/>
            <a:chExt cx="581775" cy="582325"/>
          </a:xfrm>
        </p:grpSpPr>
        <p:sp>
          <p:nvSpPr>
            <p:cNvPr id="857" name="Google Shape;810;p17"/>
            <p:cNvSpPr/>
            <p:nvPr/>
          </p:nvSpPr>
          <p:spPr>
            <a:xfrm>
              <a:off x="4474" y="5025"/>
              <a:ext cx="572852" cy="572301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858" name="Google Shape;811;p17"/>
            <p:cNvSpPr/>
            <p:nvPr/>
          </p:nvSpPr>
          <p:spPr>
            <a:xfrm>
              <a:off x="24" y="24"/>
              <a:ext cx="581777" cy="582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351"/>
                  </a:moveTo>
                  <a:cubicBezTo>
                    <a:pt x="13696" y="351"/>
                    <a:pt x="16304" y="1509"/>
                    <a:pt x="18186" y="3411"/>
                  </a:cubicBezTo>
                  <a:cubicBezTo>
                    <a:pt x="20090" y="5291"/>
                    <a:pt x="21248" y="7917"/>
                    <a:pt x="21248" y="10789"/>
                  </a:cubicBezTo>
                  <a:cubicBezTo>
                    <a:pt x="21248" y="13683"/>
                    <a:pt x="20090" y="16287"/>
                    <a:pt x="18186" y="18189"/>
                  </a:cubicBezTo>
                  <a:cubicBezTo>
                    <a:pt x="16304" y="20070"/>
                    <a:pt x="13696" y="21249"/>
                    <a:pt x="10800" y="21249"/>
                  </a:cubicBezTo>
                  <a:cubicBezTo>
                    <a:pt x="7904" y="21249"/>
                    <a:pt x="5296" y="20070"/>
                    <a:pt x="3393" y="18189"/>
                  </a:cubicBezTo>
                  <a:cubicBezTo>
                    <a:pt x="1510" y="16287"/>
                    <a:pt x="331" y="13683"/>
                    <a:pt x="331" y="10789"/>
                  </a:cubicBezTo>
                  <a:cubicBezTo>
                    <a:pt x="331" y="7917"/>
                    <a:pt x="1510" y="5291"/>
                    <a:pt x="3393" y="3411"/>
                  </a:cubicBezTo>
                  <a:cubicBezTo>
                    <a:pt x="5296" y="1509"/>
                    <a:pt x="7904" y="351"/>
                    <a:pt x="10800" y="351"/>
                  </a:cubicBezTo>
                  <a:close/>
                  <a:moveTo>
                    <a:pt x="10800" y="0"/>
                  </a:moveTo>
                  <a:cubicBezTo>
                    <a:pt x="4841" y="0"/>
                    <a:pt x="0" y="4837"/>
                    <a:pt x="0" y="10789"/>
                  </a:cubicBezTo>
                  <a:cubicBezTo>
                    <a:pt x="0" y="16763"/>
                    <a:pt x="4841" y="21600"/>
                    <a:pt x="10800" y="21600"/>
                  </a:cubicBezTo>
                  <a:cubicBezTo>
                    <a:pt x="16759" y="21600"/>
                    <a:pt x="21600" y="16763"/>
                    <a:pt x="21600" y="10789"/>
                  </a:cubicBezTo>
                  <a:cubicBezTo>
                    <a:pt x="21600" y="4837"/>
                    <a:pt x="16759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859" name="Google Shape;812;p17"/>
            <p:cNvSpPr/>
            <p:nvPr/>
          </p:nvSpPr>
          <p:spPr>
            <a:xfrm>
              <a:off x="76925" y="77474"/>
              <a:ext cx="427976" cy="427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0"/>
                  </a:moveTo>
                  <a:cubicBezTo>
                    <a:pt x="4838" y="0"/>
                    <a:pt x="0" y="4816"/>
                    <a:pt x="0" y="10785"/>
                  </a:cubicBezTo>
                  <a:cubicBezTo>
                    <a:pt x="0" y="16756"/>
                    <a:pt x="4838" y="21600"/>
                    <a:pt x="10799" y="21600"/>
                  </a:cubicBezTo>
                  <a:cubicBezTo>
                    <a:pt x="16762" y="21600"/>
                    <a:pt x="21600" y="16756"/>
                    <a:pt x="21600" y="10785"/>
                  </a:cubicBezTo>
                  <a:cubicBezTo>
                    <a:pt x="21600" y="4816"/>
                    <a:pt x="16762" y="0"/>
                    <a:pt x="1079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860" name="Google Shape;813;p17"/>
            <p:cNvSpPr/>
            <p:nvPr/>
          </p:nvSpPr>
          <p:spPr>
            <a:xfrm>
              <a:off x="72474" y="72450"/>
              <a:ext cx="436877" cy="437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468"/>
                  </a:moveTo>
                  <a:cubicBezTo>
                    <a:pt x="13666" y="468"/>
                    <a:pt x="16228" y="1625"/>
                    <a:pt x="18101" y="3495"/>
                  </a:cubicBezTo>
                  <a:cubicBezTo>
                    <a:pt x="19975" y="5366"/>
                    <a:pt x="21132" y="7952"/>
                    <a:pt x="21132" y="10786"/>
                  </a:cubicBezTo>
                  <a:cubicBezTo>
                    <a:pt x="21132" y="13648"/>
                    <a:pt x="19975" y="16235"/>
                    <a:pt x="18101" y="18105"/>
                  </a:cubicBezTo>
                  <a:cubicBezTo>
                    <a:pt x="16228" y="19977"/>
                    <a:pt x="13666" y="21132"/>
                    <a:pt x="10799" y="21132"/>
                  </a:cubicBezTo>
                  <a:cubicBezTo>
                    <a:pt x="7934" y="21132"/>
                    <a:pt x="5345" y="19977"/>
                    <a:pt x="3471" y="18105"/>
                  </a:cubicBezTo>
                  <a:cubicBezTo>
                    <a:pt x="1597" y="16235"/>
                    <a:pt x="440" y="13648"/>
                    <a:pt x="440" y="10786"/>
                  </a:cubicBezTo>
                  <a:cubicBezTo>
                    <a:pt x="440" y="7952"/>
                    <a:pt x="1597" y="5366"/>
                    <a:pt x="3471" y="3495"/>
                  </a:cubicBezTo>
                  <a:cubicBezTo>
                    <a:pt x="5345" y="1625"/>
                    <a:pt x="7934" y="468"/>
                    <a:pt x="10799" y="468"/>
                  </a:cubicBezTo>
                  <a:close/>
                  <a:moveTo>
                    <a:pt x="10799" y="0"/>
                  </a:moveTo>
                  <a:cubicBezTo>
                    <a:pt x="4821" y="0"/>
                    <a:pt x="0" y="4844"/>
                    <a:pt x="0" y="10786"/>
                  </a:cubicBezTo>
                  <a:cubicBezTo>
                    <a:pt x="0" y="16757"/>
                    <a:pt x="4821" y="21600"/>
                    <a:pt x="10799" y="21600"/>
                  </a:cubicBezTo>
                  <a:cubicBezTo>
                    <a:pt x="16751" y="21600"/>
                    <a:pt x="21600" y="16757"/>
                    <a:pt x="21600" y="10786"/>
                  </a:cubicBezTo>
                  <a:cubicBezTo>
                    <a:pt x="21600" y="4844"/>
                    <a:pt x="16751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861" name="Google Shape;814;p17"/>
            <p:cNvSpPr/>
            <p:nvPr/>
          </p:nvSpPr>
          <p:spPr>
            <a:xfrm>
              <a:off x="155500" y="156050"/>
              <a:ext cx="270276" cy="270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21" y="0"/>
                  </a:moveTo>
                  <a:cubicBezTo>
                    <a:pt x="4853" y="0"/>
                    <a:pt x="0" y="4855"/>
                    <a:pt x="0" y="10777"/>
                  </a:cubicBezTo>
                  <a:cubicBezTo>
                    <a:pt x="0" y="16745"/>
                    <a:pt x="4853" y="21600"/>
                    <a:pt x="10821" y="21600"/>
                  </a:cubicBezTo>
                  <a:cubicBezTo>
                    <a:pt x="16789" y="21600"/>
                    <a:pt x="21600" y="16745"/>
                    <a:pt x="21600" y="10777"/>
                  </a:cubicBezTo>
                  <a:cubicBezTo>
                    <a:pt x="21600" y="4855"/>
                    <a:pt x="16789" y="0"/>
                    <a:pt x="10821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862" name="Google Shape;815;p17"/>
            <p:cNvSpPr/>
            <p:nvPr/>
          </p:nvSpPr>
          <p:spPr>
            <a:xfrm>
              <a:off x="151049" y="151599"/>
              <a:ext cx="279727" cy="279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689"/>
                  </a:moveTo>
                  <a:cubicBezTo>
                    <a:pt x="13596" y="689"/>
                    <a:pt x="16092" y="1810"/>
                    <a:pt x="17899" y="3664"/>
                  </a:cubicBezTo>
                  <a:cubicBezTo>
                    <a:pt x="19751" y="5476"/>
                    <a:pt x="20868" y="8019"/>
                    <a:pt x="20868" y="10778"/>
                  </a:cubicBezTo>
                  <a:cubicBezTo>
                    <a:pt x="20868" y="13581"/>
                    <a:pt x="19751" y="16124"/>
                    <a:pt x="17899" y="17935"/>
                  </a:cubicBezTo>
                  <a:cubicBezTo>
                    <a:pt x="16092" y="19747"/>
                    <a:pt x="13596" y="20867"/>
                    <a:pt x="10799" y="20867"/>
                  </a:cubicBezTo>
                  <a:cubicBezTo>
                    <a:pt x="8004" y="20867"/>
                    <a:pt x="5508" y="19747"/>
                    <a:pt x="3656" y="17935"/>
                  </a:cubicBezTo>
                  <a:cubicBezTo>
                    <a:pt x="1849" y="16124"/>
                    <a:pt x="730" y="13581"/>
                    <a:pt x="730" y="10778"/>
                  </a:cubicBezTo>
                  <a:cubicBezTo>
                    <a:pt x="730" y="8019"/>
                    <a:pt x="1849" y="5476"/>
                    <a:pt x="3656" y="3664"/>
                  </a:cubicBezTo>
                  <a:cubicBezTo>
                    <a:pt x="5508" y="1810"/>
                    <a:pt x="8004" y="689"/>
                    <a:pt x="10799" y="689"/>
                  </a:cubicBezTo>
                  <a:close/>
                  <a:moveTo>
                    <a:pt x="10799" y="0"/>
                  </a:moveTo>
                  <a:cubicBezTo>
                    <a:pt x="4818" y="0"/>
                    <a:pt x="0" y="4828"/>
                    <a:pt x="0" y="10778"/>
                  </a:cubicBezTo>
                  <a:cubicBezTo>
                    <a:pt x="0" y="16772"/>
                    <a:pt x="4818" y="21600"/>
                    <a:pt x="10799" y="21600"/>
                  </a:cubicBezTo>
                  <a:cubicBezTo>
                    <a:pt x="16737" y="21600"/>
                    <a:pt x="21600" y="16772"/>
                    <a:pt x="21600" y="10778"/>
                  </a:cubicBezTo>
                  <a:cubicBezTo>
                    <a:pt x="21600" y="4828"/>
                    <a:pt x="16737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868" name="Google Shape;816;p17"/>
          <p:cNvGrpSpPr/>
          <p:nvPr/>
        </p:nvGrpSpPr>
        <p:grpSpPr>
          <a:xfrm>
            <a:off x="7353074" y="316275"/>
            <a:ext cx="292001" cy="292576"/>
            <a:chOff x="24" y="0"/>
            <a:chExt cx="292000" cy="292574"/>
          </a:xfrm>
        </p:grpSpPr>
        <p:sp>
          <p:nvSpPr>
            <p:cNvPr id="864" name="Google Shape;817;p17"/>
            <p:cNvSpPr/>
            <p:nvPr/>
          </p:nvSpPr>
          <p:spPr>
            <a:xfrm>
              <a:off x="5025" y="5024"/>
              <a:ext cx="282526" cy="282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80" y="0"/>
                  </a:moveTo>
                  <a:cubicBezTo>
                    <a:pt x="4815" y="0"/>
                    <a:pt x="0" y="4815"/>
                    <a:pt x="0" y="10778"/>
                  </a:cubicBezTo>
                  <a:cubicBezTo>
                    <a:pt x="0" y="16785"/>
                    <a:pt x="4815" y="21600"/>
                    <a:pt x="10780" y="21600"/>
                  </a:cubicBezTo>
                  <a:cubicBezTo>
                    <a:pt x="16787" y="21600"/>
                    <a:pt x="21600" y="16785"/>
                    <a:pt x="21600" y="10778"/>
                  </a:cubicBezTo>
                  <a:cubicBezTo>
                    <a:pt x="21600" y="4815"/>
                    <a:pt x="16787" y="0"/>
                    <a:pt x="1078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865" name="Google Shape;818;p17"/>
            <p:cNvSpPr/>
            <p:nvPr/>
          </p:nvSpPr>
          <p:spPr>
            <a:xfrm>
              <a:off x="24" y="0"/>
              <a:ext cx="292002" cy="292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700"/>
                  </a:moveTo>
                  <a:cubicBezTo>
                    <a:pt x="13602" y="700"/>
                    <a:pt x="16117" y="1811"/>
                    <a:pt x="17972" y="3662"/>
                  </a:cubicBezTo>
                  <a:cubicBezTo>
                    <a:pt x="19786" y="5472"/>
                    <a:pt x="20940" y="8023"/>
                    <a:pt x="20940" y="10779"/>
                  </a:cubicBezTo>
                  <a:cubicBezTo>
                    <a:pt x="20940" y="13577"/>
                    <a:pt x="19786" y="16128"/>
                    <a:pt x="17972" y="17938"/>
                  </a:cubicBezTo>
                  <a:cubicBezTo>
                    <a:pt x="16117" y="19747"/>
                    <a:pt x="13602" y="20900"/>
                    <a:pt x="10800" y="20900"/>
                  </a:cubicBezTo>
                  <a:cubicBezTo>
                    <a:pt x="8037" y="20900"/>
                    <a:pt x="5481" y="19747"/>
                    <a:pt x="3667" y="17938"/>
                  </a:cubicBezTo>
                  <a:cubicBezTo>
                    <a:pt x="1812" y="16128"/>
                    <a:pt x="701" y="13577"/>
                    <a:pt x="701" y="10779"/>
                  </a:cubicBezTo>
                  <a:cubicBezTo>
                    <a:pt x="701" y="8023"/>
                    <a:pt x="1812" y="5472"/>
                    <a:pt x="3667" y="3662"/>
                  </a:cubicBezTo>
                  <a:cubicBezTo>
                    <a:pt x="5481" y="1811"/>
                    <a:pt x="8037" y="700"/>
                    <a:pt x="10800" y="700"/>
                  </a:cubicBezTo>
                  <a:close/>
                  <a:moveTo>
                    <a:pt x="10800" y="0"/>
                  </a:moveTo>
                  <a:cubicBezTo>
                    <a:pt x="4864" y="0"/>
                    <a:pt x="0" y="4854"/>
                    <a:pt x="0" y="10779"/>
                  </a:cubicBezTo>
                  <a:cubicBezTo>
                    <a:pt x="0" y="16744"/>
                    <a:pt x="4864" y="21600"/>
                    <a:pt x="10800" y="21600"/>
                  </a:cubicBezTo>
                  <a:cubicBezTo>
                    <a:pt x="16777" y="21600"/>
                    <a:pt x="21600" y="16744"/>
                    <a:pt x="21600" y="10779"/>
                  </a:cubicBezTo>
                  <a:cubicBezTo>
                    <a:pt x="21600" y="4854"/>
                    <a:pt x="1677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866" name="Google Shape;819;p17"/>
            <p:cNvSpPr/>
            <p:nvPr/>
          </p:nvSpPr>
          <p:spPr>
            <a:xfrm>
              <a:off x="66874" y="66874"/>
              <a:ext cx="158276" cy="158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2" y="0"/>
                  </a:moveTo>
                  <a:cubicBezTo>
                    <a:pt x="4869" y="0"/>
                    <a:pt x="0" y="4869"/>
                    <a:pt x="0" y="10800"/>
                  </a:cubicBezTo>
                  <a:cubicBezTo>
                    <a:pt x="0" y="16809"/>
                    <a:pt x="4869" y="21600"/>
                    <a:pt x="10802" y="21600"/>
                  </a:cubicBezTo>
                  <a:cubicBezTo>
                    <a:pt x="16810" y="21600"/>
                    <a:pt x="21600" y="16809"/>
                    <a:pt x="21600" y="10800"/>
                  </a:cubicBezTo>
                  <a:cubicBezTo>
                    <a:pt x="21600" y="4869"/>
                    <a:pt x="16810" y="0"/>
                    <a:pt x="10802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867" name="Google Shape;820;p17"/>
            <p:cNvSpPr/>
            <p:nvPr/>
          </p:nvSpPr>
          <p:spPr>
            <a:xfrm>
              <a:off x="62425" y="62424"/>
              <a:ext cx="167726" cy="167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6" y="1220"/>
                  </a:moveTo>
                  <a:cubicBezTo>
                    <a:pt x="13419" y="1220"/>
                    <a:pt x="15860" y="2296"/>
                    <a:pt x="17582" y="4018"/>
                  </a:cubicBezTo>
                  <a:cubicBezTo>
                    <a:pt x="19304" y="5740"/>
                    <a:pt x="20380" y="8107"/>
                    <a:pt x="20380" y="10763"/>
                  </a:cubicBezTo>
                  <a:cubicBezTo>
                    <a:pt x="20380" y="13419"/>
                    <a:pt x="19304" y="15860"/>
                    <a:pt x="17582" y="17582"/>
                  </a:cubicBezTo>
                  <a:cubicBezTo>
                    <a:pt x="15860" y="19304"/>
                    <a:pt x="13419" y="20380"/>
                    <a:pt x="10766" y="20380"/>
                  </a:cubicBezTo>
                  <a:cubicBezTo>
                    <a:pt x="8110" y="20380"/>
                    <a:pt x="5740" y="19304"/>
                    <a:pt x="4018" y="17582"/>
                  </a:cubicBezTo>
                  <a:cubicBezTo>
                    <a:pt x="2296" y="15860"/>
                    <a:pt x="1220" y="13419"/>
                    <a:pt x="1220" y="10763"/>
                  </a:cubicBezTo>
                  <a:cubicBezTo>
                    <a:pt x="1220" y="8107"/>
                    <a:pt x="2296" y="5740"/>
                    <a:pt x="4018" y="4018"/>
                  </a:cubicBezTo>
                  <a:cubicBezTo>
                    <a:pt x="5740" y="2296"/>
                    <a:pt x="8110" y="1220"/>
                    <a:pt x="10766" y="1220"/>
                  </a:cubicBezTo>
                  <a:close/>
                  <a:moveTo>
                    <a:pt x="10766" y="0"/>
                  </a:moveTo>
                  <a:cubicBezTo>
                    <a:pt x="4810" y="0"/>
                    <a:pt x="0" y="4807"/>
                    <a:pt x="0" y="10763"/>
                  </a:cubicBezTo>
                  <a:cubicBezTo>
                    <a:pt x="0" y="16719"/>
                    <a:pt x="4810" y="21600"/>
                    <a:pt x="10766" y="21600"/>
                  </a:cubicBezTo>
                  <a:cubicBezTo>
                    <a:pt x="16722" y="21600"/>
                    <a:pt x="21600" y="16719"/>
                    <a:pt x="21600" y="10763"/>
                  </a:cubicBezTo>
                  <a:cubicBezTo>
                    <a:pt x="21600" y="4807"/>
                    <a:pt x="16722" y="0"/>
                    <a:pt x="10766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873" name="Google Shape;821;p17"/>
          <p:cNvGrpSpPr/>
          <p:nvPr/>
        </p:nvGrpSpPr>
        <p:grpSpPr>
          <a:xfrm>
            <a:off x="8792299" y="321300"/>
            <a:ext cx="175001" cy="174976"/>
            <a:chOff x="0" y="24"/>
            <a:chExt cx="175000" cy="174975"/>
          </a:xfrm>
        </p:grpSpPr>
        <p:sp>
          <p:nvSpPr>
            <p:cNvPr id="869" name="Google Shape;822;p17"/>
            <p:cNvSpPr/>
            <p:nvPr/>
          </p:nvSpPr>
          <p:spPr>
            <a:xfrm>
              <a:off x="4474" y="5025"/>
              <a:ext cx="166052" cy="165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55" y="0"/>
                    <a:pt x="0" y="4800"/>
                    <a:pt x="0" y="10764"/>
                  </a:cubicBezTo>
                  <a:cubicBezTo>
                    <a:pt x="0" y="16729"/>
                    <a:pt x="4855" y="21600"/>
                    <a:pt x="10800" y="21600"/>
                  </a:cubicBezTo>
                  <a:cubicBezTo>
                    <a:pt x="16745" y="21600"/>
                    <a:pt x="21600" y="16729"/>
                    <a:pt x="21600" y="10764"/>
                  </a:cubicBezTo>
                  <a:cubicBezTo>
                    <a:pt x="21600" y="4800"/>
                    <a:pt x="16745" y="0"/>
                    <a:pt x="1080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870" name="Google Shape;823;p17"/>
            <p:cNvSpPr/>
            <p:nvPr/>
          </p:nvSpPr>
          <p:spPr>
            <a:xfrm>
              <a:off x="-1" y="24"/>
              <a:ext cx="175002" cy="174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170"/>
                  </a:moveTo>
                  <a:cubicBezTo>
                    <a:pt x="13481" y="1170"/>
                    <a:pt x="15888" y="2268"/>
                    <a:pt x="17610" y="3987"/>
                  </a:cubicBezTo>
                  <a:cubicBezTo>
                    <a:pt x="19397" y="5777"/>
                    <a:pt x="20431" y="8184"/>
                    <a:pt x="20431" y="10798"/>
                  </a:cubicBezTo>
                  <a:cubicBezTo>
                    <a:pt x="20431" y="13483"/>
                    <a:pt x="19397" y="15891"/>
                    <a:pt x="17610" y="17677"/>
                  </a:cubicBezTo>
                  <a:cubicBezTo>
                    <a:pt x="15888" y="19396"/>
                    <a:pt x="13481" y="20498"/>
                    <a:pt x="10800" y="20498"/>
                  </a:cubicBezTo>
                  <a:cubicBezTo>
                    <a:pt x="8119" y="20498"/>
                    <a:pt x="5712" y="19396"/>
                    <a:pt x="3990" y="17677"/>
                  </a:cubicBezTo>
                  <a:cubicBezTo>
                    <a:pt x="2203" y="15891"/>
                    <a:pt x="1169" y="13483"/>
                    <a:pt x="1169" y="10798"/>
                  </a:cubicBezTo>
                  <a:cubicBezTo>
                    <a:pt x="1169" y="8184"/>
                    <a:pt x="2203" y="5777"/>
                    <a:pt x="3990" y="3987"/>
                  </a:cubicBezTo>
                  <a:cubicBezTo>
                    <a:pt x="5712" y="2268"/>
                    <a:pt x="8119" y="1170"/>
                    <a:pt x="10800" y="1170"/>
                  </a:cubicBezTo>
                  <a:close/>
                  <a:moveTo>
                    <a:pt x="10800" y="0"/>
                  </a:moveTo>
                  <a:cubicBezTo>
                    <a:pt x="4817" y="0"/>
                    <a:pt x="0" y="4882"/>
                    <a:pt x="0" y="10798"/>
                  </a:cubicBezTo>
                  <a:cubicBezTo>
                    <a:pt x="0" y="16783"/>
                    <a:pt x="4817" y="21600"/>
                    <a:pt x="10800" y="21600"/>
                  </a:cubicBezTo>
                  <a:cubicBezTo>
                    <a:pt x="16783" y="21600"/>
                    <a:pt x="21600" y="16783"/>
                    <a:pt x="21600" y="10798"/>
                  </a:cubicBezTo>
                  <a:cubicBezTo>
                    <a:pt x="21600" y="4882"/>
                    <a:pt x="16783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871" name="Google Shape;824;p17"/>
            <p:cNvSpPr/>
            <p:nvPr/>
          </p:nvSpPr>
          <p:spPr>
            <a:xfrm>
              <a:off x="41249" y="41250"/>
              <a:ext cx="92501" cy="93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16" y="0"/>
                    <a:pt x="0" y="4786"/>
                    <a:pt x="0" y="10733"/>
                  </a:cubicBezTo>
                  <a:cubicBezTo>
                    <a:pt x="0" y="16686"/>
                    <a:pt x="4816" y="21600"/>
                    <a:pt x="10800" y="21600"/>
                  </a:cubicBezTo>
                  <a:cubicBezTo>
                    <a:pt x="16784" y="21600"/>
                    <a:pt x="21600" y="16686"/>
                    <a:pt x="21600" y="10733"/>
                  </a:cubicBezTo>
                  <a:cubicBezTo>
                    <a:pt x="21600" y="4786"/>
                    <a:pt x="16784" y="0"/>
                    <a:pt x="10800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872" name="Google Shape;825;p17"/>
            <p:cNvSpPr/>
            <p:nvPr/>
          </p:nvSpPr>
          <p:spPr>
            <a:xfrm>
              <a:off x="36224" y="36800"/>
              <a:ext cx="102551" cy="101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885"/>
                  </a:moveTo>
                  <a:cubicBezTo>
                    <a:pt x="13264" y="1885"/>
                    <a:pt x="15376" y="2950"/>
                    <a:pt x="17019" y="4485"/>
                  </a:cubicBezTo>
                  <a:cubicBezTo>
                    <a:pt x="18662" y="6137"/>
                    <a:pt x="19604" y="8377"/>
                    <a:pt x="19604" y="10739"/>
                  </a:cubicBezTo>
                  <a:cubicBezTo>
                    <a:pt x="19604" y="13217"/>
                    <a:pt x="18662" y="15463"/>
                    <a:pt x="17019" y="16998"/>
                  </a:cubicBezTo>
                  <a:cubicBezTo>
                    <a:pt x="15376" y="18650"/>
                    <a:pt x="13264" y="19593"/>
                    <a:pt x="10800" y="19593"/>
                  </a:cubicBezTo>
                  <a:cubicBezTo>
                    <a:pt x="8336" y="19593"/>
                    <a:pt x="6224" y="18650"/>
                    <a:pt x="4581" y="16998"/>
                  </a:cubicBezTo>
                  <a:cubicBezTo>
                    <a:pt x="2938" y="15463"/>
                    <a:pt x="1996" y="13217"/>
                    <a:pt x="1996" y="10739"/>
                  </a:cubicBezTo>
                  <a:cubicBezTo>
                    <a:pt x="1996" y="8377"/>
                    <a:pt x="2938" y="6137"/>
                    <a:pt x="4581" y="4485"/>
                  </a:cubicBezTo>
                  <a:cubicBezTo>
                    <a:pt x="6224" y="2950"/>
                    <a:pt x="8336" y="1885"/>
                    <a:pt x="10800" y="1885"/>
                  </a:cubicBezTo>
                  <a:close/>
                  <a:moveTo>
                    <a:pt x="10800" y="0"/>
                  </a:moveTo>
                  <a:cubicBezTo>
                    <a:pt x="4813" y="0"/>
                    <a:pt x="0" y="4840"/>
                    <a:pt x="0" y="10739"/>
                  </a:cubicBezTo>
                  <a:cubicBezTo>
                    <a:pt x="0" y="16760"/>
                    <a:pt x="4813" y="21600"/>
                    <a:pt x="10800" y="21600"/>
                  </a:cubicBezTo>
                  <a:cubicBezTo>
                    <a:pt x="16787" y="21600"/>
                    <a:pt x="21600" y="16760"/>
                    <a:pt x="21600" y="10739"/>
                  </a:cubicBezTo>
                  <a:cubicBezTo>
                    <a:pt x="21600" y="4840"/>
                    <a:pt x="1678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874" name="Google Shape;826;p17"/>
          <p:cNvSpPr/>
          <p:nvPr/>
        </p:nvSpPr>
        <p:spPr>
          <a:xfrm>
            <a:off x="5829305" y="68707"/>
            <a:ext cx="288602" cy="288325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875" name="Google Shape;827;p17"/>
          <p:cNvSpPr/>
          <p:nvPr/>
        </p:nvSpPr>
        <p:spPr>
          <a:xfrm>
            <a:off x="5827062" y="66187"/>
            <a:ext cx="293100" cy="2933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351"/>
                </a:moveTo>
                <a:cubicBezTo>
                  <a:pt x="13696" y="351"/>
                  <a:pt x="16304" y="1509"/>
                  <a:pt x="18186" y="3411"/>
                </a:cubicBezTo>
                <a:cubicBezTo>
                  <a:pt x="20090" y="5291"/>
                  <a:pt x="21248" y="7917"/>
                  <a:pt x="21248" y="10789"/>
                </a:cubicBezTo>
                <a:cubicBezTo>
                  <a:pt x="21248" y="13683"/>
                  <a:pt x="20090" y="16287"/>
                  <a:pt x="18186" y="18189"/>
                </a:cubicBezTo>
                <a:cubicBezTo>
                  <a:pt x="16304" y="20070"/>
                  <a:pt x="13696" y="21249"/>
                  <a:pt x="10800" y="21249"/>
                </a:cubicBezTo>
                <a:cubicBezTo>
                  <a:pt x="7904" y="21249"/>
                  <a:pt x="5296" y="20070"/>
                  <a:pt x="3393" y="18189"/>
                </a:cubicBezTo>
                <a:cubicBezTo>
                  <a:pt x="1510" y="16287"/>
                  <a:pt x="331" y="13683"/>
                  <a:pt x="331" y="10789"/>
                </a:cubicBezTo>
                <a:cubicBezTo>
                  <a:pt x="331" y="7917"/>
                  <a:pt x="1510" y="5291"/>
                  <a:pt x="3393" y="3411"/>
                </a:cubicBezTo>
                <a:cubicBezTo>
                  <a:pt x="5296" y="1509"/>
                  <a:pt x="7904" y="351"/>
                  <a:pt x="10800" y="351"/>
                </a:cubicBezTo>
                <a:close/>
                <a:moveTo>
                  <a:pt x="10800" y="0"/>
                </a:moveTo>
                <a:cubicBezTo>
                  <a:pt x="4841" y="0"/>
                  <a:pt x="0" y="4837"/>
                  <a:pt x="0" y="10789"/>
                </a:cubicBezTo>
                <a:cubicBezTo>
                  <a:pt x="0" y="16763"/>
                  <a:pt x="4841" y="21600"/>
                  <a:pt x="10800" y="21600"/>
                </a:cubicBezTo>
                <a:cubicBezTo>
                  <a:pt x="16759" y="21600"/>
                  <a:pt x="21600" y="16763"/>
                  <a:pt x="21600" y="10789"/>
                </a:cubicBezTo>
                <a:cubicBezTo>
                  <a:pt x="21600" y="4837"/>
                  <a:pt x="16759" y="0"/>
                  <a:pt x="10800" y="0"/>
                </a:cubicBezTo>
                <a:close/>
              </a:path>
            </a:pathLst>
          </a:custGeom>
          <a:solidFill>
            <a:srgbClr val="3D3D3D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876" name="Google Shape;828;p17"/>
          <p:cNvSpPr/>
          <p:nvPr/>
        </p:nvSpPr>
        <p:spPr>
          <a:xfrm>
            <a:off x="5865806" y="105208"/>
            <a:ext cx="215614" cy="2153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99" y="0"/>
                </a:moveTo>
                <a:cubicBezTo>
                  <a:pt x="4838" y="0"/>
                  <a:pt x="0" y="4816"/>
                  <a:pt x="0" y="10785"/>
                </a:cubicBezTo>
                <a:cubicBezTo>
                  <a:pt x="0" y="16756"/>
                  <a:pt x="4838" y="21600"/>
                  <a:pt x="10799" y="21600"/>
                </a:cubicBezTo>
                <a:cubicBezTo>
                  <a:pt x="16762" y="21600"/>
                  <a:pt x="21600" y="16756"/>
                  <a:pt x="21600" y="10785"/>
                </a:cubicBezTo>
                <a:cubicBezTo>
                  <a:pt x="21600" y="4816"/>
                  <a:pt x="16762" y="0"/>
                  <a:pt x="10799" y="0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877" name="Google Shape;829;p17"/>
          <p:cNvSpPr/>
          <p:nvPr/>
        </p:nvSpPr>
        <p:spPr>
          <a:xfrm>
            <a:off x="5863564" y="102677"/>
            <a:ext cx="220099" cy="2203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99" y="468"/>
                </a:moveTo>
                <a:cubicBezTo>
                  <a:pt x="13666" y="468"/>
                  <a:pt x="16228" y="1625"/>
                  <a:pt x="18101" y="3495"/>
                </a:cubicBezTo>
                <a:cubicBezTo>
                  <a:pt x="19975" y="5366"/>
                  <a:pt x="21132" y="7952"/>
                  <a:pt x="21132" y="10786"/>
                </a:cubicBezTo>
                <a:cubicBezTo>
                  <a:pt x="21132" y="13648"/>
                  <a:pt x="19975" y="16235"/>
                  <a:pt x="18101" y="18105"/>
                </a:cubicBezTo>
                <a:cubicBezTo>
                  <a:pt x="16228" y="19977"/>
                  <a:pt x="13666" y="21132"/>
                  <a:pt x="10799" y="21132"/>
                </a:cubicBezTo>
                <a:cubicBezTo>
                  <a:pt x="7934" y="21132"/>
                  <a:pt x="5345" y="19977"/>
                  <a:pt x="3471" y="18105"/>
                </a:cubicBezTo>
                <a:cubicBezTo>
                  <a:pt x="1597" y="16235"/>
                  <a:pt x="440" y="13648"/>
                  <a:pt x="440" y="10786"/>
                </a:cubicBezTo>
                <a:cubicBezTo>
                  <a:pt x="440" y="7952"/>
                  <a:pt x="1597" y="5366"/>
                  <a:pt x="3471" y="3495"/>
                </a:cubicBezTo>
                <a:cubicBezTo>
                  <a:pt x="5345" y="1625"/>
                  <a:pt x="7934" y="468"/>
                  <a:pt x="10799" y="468"/>
                </a:cubicBezTo>
                <a:close/>
                <a:moveTo>
                  <a:pt x="10799" y="0"/>
                </a:moveTo>
                <a:cubicBezTo>
                  <a:pt x="4821" y="0"/>
                  <a:pt x="0" y="4844"/>
                  <a:pt x="0" y="10786"/>
                </a:cubicBezTo>
                <a:cubicBezTo>
                  <a:pt x="0" y="16757"/>
                  <a:pt x="4821" y="21600"/>
                  <a:pt x="10799" y="21600"/>
                </a:cubicBezTo>
                <a:cubicBezTo>
                  <a:pt x="16751" y="21600"/>
                  <a:pt x="21600" y="16757"/>
                  <a:pt x="21600" y="10786"/>
                </a:cubicBezTo>
                <a:cubicBezTo>
                  <a:pt x="21600" y="4844"/>
                  <a:pt x="16751" y="0"/>
                  <a:pt x="10799" y="0"/>
                </a:cubicBezTo>
                <a:close/>
              </a:path>
            </a:pathLst>
          </a:custGeom>
          <a:solidFill>
            <a:srgbClr val="3D3D3D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878" name="Google Shape;830;p17"/>
          <p:cNvSpPr/>
          <p:nvPr/>
        </p:nvSpPr>
        <p:spPr>
          <a:xfrm>
            <a:off x="5905394" y="144796"/>
            <a:ext cx="136166" cy="1361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21" y="0"/>
                </a:moveTo>
                <a:cubicBezTo>
                  <a:pt x="4853" y="0"/>
                  <a:pt x="0" y="4855"/>
                  <a:pt x="0" y="10777"/>
                </a:cubicBezTo>
                <a:cubicBezTo>
                  <a:pt x="0" y="16745"/>
                  <a:pt x="4853" y="21600"/>
                  <a:pt x="10821" y="21600"/>
                </a:cubicBezTo>
                <a:cubicBezTo>
                  <a:pt x="16789" y="21600"/>
                  <a:pt x="21600" y="16745"/>
                  <a:pt x="21600" y="10777"/>
                </a:cubicBezTo>
                <a:cubicBezTo>
                  <a:pt x="21600" y="4855"/>
                  <a:pt x="16789" y="0"/>
                  <a:pt x="10821" y="0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879" name="Google Shape;831;p17"/>
          <p:cNvSpPr/>
          <p:nvPr/>
        </p:nvSpPr>
        <p:spPr>
          <a:xfrm>
            <a:off x="5903152" y="142554"/>
            <a:ext cx="140927" cy="1406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99" y="689"/>
                </a:moveTo>
                <a:cubicBezTo>
                  <a:pt x="13596" y="689"/>
                  <a:pt x="16092" y="1810"/>
                  <a:pt x="17899" y="3664"/>
                </a:cubicBezTo>
                <a:cubicBezTo>
                  <a:pt x="19751" y="5476"/>
                  <a:pt x="20868" y="8019"/>
                  <a:pt x="20868" y="10778"/>
                </a:cubicBezTo>
                <a:cubicBezTo>
                  <a:pt x="20868" y="13581"/>
                  <a:pt x="19751" y="16124"/>
                  <a:pt x="17899" y="17935"/>
                </a:cubicBezTo>
                <a:cubicBezTo>
                  <a:pt x="16092" y="19747"/>
                  <a:pt x="13596" y="20867"/>
                  <a:pt x="10799" y="20867"/>
                </a:cubicBezTo>
                <a:cubicBezTo>
                  <a:pt x="8004" y="20867"/>
                  <a:pt x="5508" y="19747"/>
                  <a:pt x="3656" y="17935"/>
                </a:cubicBezTo>
                <a:cubicBezTo>
                  <a:pt x="1849" y="16124"/>
                  <a:pt x="730" y="13581"/>
                  <a:pt x="730" y="10778"/>
                </a:cubicBezTo>
                <a:cubicBezTo>
                  <a:pt x="730" y="8019"/>
                  <a:pt x="1849" y="5476"/>
                  <a:pt x="3656" y="3664"/>
                </a:cubicBezTo>
                <a:cubicBezTo>
                  <a:pt x="5508" y="1810"/>
                  <a:pt x="8004" y="689"/>
                  <a:pt x="10799" y="689"/>
                </a:cubicBezTo>
                <a:close/>
                <a:moveTo>
                  <a:pt x="10799" y="0"/>
                </a:moveTo>
                <a:cubicBezTo>
                  <a:pt x="4818" y="0"/>
                  <a:pt x="0" y="4828"/>
                  <a:pt x="0" y="10778"/>
                </a:cubicBezTo>
                <a:cubicBezTo>
                  <a:pt x="0" y="16772"/>
                  <a:pt x="4818" y="21600"/>
                  <a:pt x="10799" y="21600"/>
                </a:cubicBezTo>
                <a:cubicBezTo>
                  <a:pt x="16737" y="21600"/>
                  <a:pt x="21600" y="16772"/>
                  <a:pt x="21600" y="10778"/>
                </a:cubicBezTo>
                <a:cubicBezTo>
                  <a:pt x="21600" y="4828"/>
                  <a:pt x="16737" y="0"/>
                  <a:pt x="10799" y="0"/>
                </a:cubicBezTo>
                <a:close/>
              </a:path>
            </a:pathLst>
          </a:custGeom>
          <a:solidFill>
            <a:srgbClr val="3D3D3D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grpSp>
        <p:nvGrpSpPr>
          <p:cNvPr id="883" name="Google Shape;832;p17"/>
          <p:cNvGrpSpPr/>
          <p:nvPr/>
        </p:nvGrpSpPr>
        <p:grpSpPr>
          <a:xfrm>
            <a:off x="8490049" y="170874"/>
            <a:ext cx="175014" cy="27001"/>
            <a:chOff x="0" y="0"/>
            <a:chExt cx="175013" cy="26999"/>
          </a:xfrm>
        </p:grpSpPr>
        <p:sp>
          <p:nvSpPr>
            <p:cNvPr id="880" name="Google Shape;833;p17"/>
            <p:cNvSpPr/>
            <p:nvPr/>
          </p:nvSpPr>
          <p:spPr>
            <a:xfrm>
              <a:off x="-1" y="0"/>
              <a:ext cx="27001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881" name="Google Shape;834;p17"/>
            <p:cNvSpPr/>
            <p:nvPr/>
          </p:nvSpPr>
          <p:spPr>
            <a:xfrm>
              <a:off x="74005" y="0"/>
              <a:ext cx="27001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882" name="Google Shape;835;p17"/>
            <p:cNvSpPr/>
            <p:nvPr/>
          </p:nvSpPr>
          <p:spPr>
            <a:xfrm>
              <a:off x="148013" y="0"/>
              <a:ext cx="27000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887" name="Google Shape;836;p17"/>
          <p:cNvGrpSpPr/>
          <p:nvPr/>
        </p:nvGrpSpPr>
        <p:grpSpPr>
          <a:xfrm>
            <a:off x="8678350" y="1657999"/>
            <a:ext cx="175014" cy="27001"/>
            <a:chOff x="0" y="0"/>
            <a:chExt cx="175013" cy="26999"/>
          </a:xfrm>
        </p:grpSpPr>
        <p:sp>
          <p:nvSpPr>
            <p:cNvPr id="884" name="Google Shape;837;p17"/>
            <p:cNvSpPr/>
            <p:nvPr/>
          </p:nvSpPr>
          <p:spPr>
            <a:xfrm>
              <a:off x="-1" y="0"/>
              <a:ext cx="27001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885" name="Google Shape;838;p17"/>
            <p:cNvSpPr/>
            <p:nvPr/>
          </p:nvSpPr>
          <p:spPr>
            <a:xfrm>
              <a:off x="74005" y="0"/>
              <a:ext cx="27001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886" name="Google Shape;839;p17"/>
            <p:cNvSpPr/>
            <p:nvPr/>
          </p:nvSpPr>
          <p:spPr>
            <a:xfrm>
              <a:off x="148013" y="0"/>
              <a:ext cx="27000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88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USTOM_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5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271016" y="338327"/>
            <a:ext cx="6611101" cy="548701"/>
          </a:xfrm>
          <a:prstGeom prst="rect">
            <a:avLst/>
          </a:prstGeom>
        </p:spPr>
        <p:txBody>
          <a:bodyPr>
            <a:normAutofit/>
          </a:bodyPr>
          <a:lstStyle>
            <a:lvl1pPr algn="ctr"/>
          </a:lstStyle>
          <a:p>
            <a:r>
              <a:t>Текст заголовка</a:t>
            </a:r>
          </a:p>
        </p:txBody>
      </p:sp>
      <p:sp>
        <p:nvSpPr>
          <p:cNvPr id="896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4690874" y="1491351"/>
            <a:ext cx="3557101" cy="2656201"/>
          </a:xfrm>
          <a:prstGeom prst="rect">
            <a:avLst/>
          </a:prstGeom>
        </p:spPr>
        <p:txBody>
          <a:bodyPr lIns="91424" tIns="91424" rIns="91424" bIns="91424">
            <a:normAutofit/>
          </a:bodyPr>
          <a:lstStyle>
            <a:lvl1pPr>
              <a:defRPr sz="1600"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>
              <a:defRPr sz="1600"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>
              <a:defRPr sz="1600"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>
              <a:defRPr sz="1600"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>
              <a:defRPr sz="1600"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897" name="Google Shape;843;p18"/>
          <p:cNvSpPr/>
          <p:nvPr/>
        </p:nvSpPr>
        <p:spPr>
          <a:xfrm flipH="1" flipV="1">
            <a:off x="8109000" y="501275"/>
            <a:ext cx="737701" cy="737701"/>
          </a:xfrm>
          <a:prstGeom prst="line">
            <a:avLst/>
          </a:prstGeom>
          <a:ln>
            <a:solidFill>
              <a:srgbClr val="3D3D3D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898" name="Google Shape;844;p18"/>
          <p:cNvSpPr/>
          <p:nvPr/>
        </p:nvSpPr>
        <p:spPr>
          <a:xfrm>
            <a:off x="582475" y="282187"/>
            <a:ext cx="1212901" cy="422702"/>
          </a:xfrm>
          <a:prstGeom prst="line">
            <a:avLst/>
          </a:prstGeom>
          <a:ln>
            <a:solidFill>
              <a:srgbClr val="3D3D3D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899" name="Google Shape;845;p18"/>
          <p:cNvSpPr/>
          <p:nvPr/>
        </p:nvSpPr>
        <p:spPr>
          <a:xfrm flipV="1">
            <a:off x="-1" y="274188"/>
            <a:ext cx="582602" cy="654301"/>
          </a:xfrm>
          <a:prstGeom prst="line">
            <a:avLst/>
          </a:prstGeom>
          <a:ln>
            <a:solidFill>
              <a:srgbClr val="3D3D3D"/>
            </a:solidFill>
          </a:ln>
        </p:spPr>
        <p:txBody>
          <a:bodyPr lIns="0" tIns="0" rIns="0" bIns="0"/>
          <a:lstStyle/>
          <a:p>
            <a:endParaRPr/>
          </a:p>
        </p:txBody>
      </p:sp>
      <p:grpSp>
        <p:nvGrpSpPr>
          <p:cNvPr id="904" name="Google Shape;846;p18"/>
          <p:cNvGrpSpPr/>
          <p:nvPr/>
        </p:nvGrpSpPr>
        <p:grpSpPr>
          <a:xfrm>
            <a:off x="423750" y="125363"/>
            <a:ext cx="292001" cy="292576"/>
            <a:chOff x="0" y="0"/>
            <a:chExt cx="292000" cy="292574"/>
          </a:xfrm>
        </p:grpSpPr>
        <p:sp>
          <p:nvSpPr>
            <p:cNvPr id="900" name="Google Shape;847;p18"/>
            <p:cNvSpPr/>
            <p:nvPr/>
          </p:nvSpPr>
          <p:spPr>
            <a:xfrm flipH="1">
              <a:off x="4474" y="5024"/>
              <a:ext cx="282527" cy="282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80" y="0"/>
                  </a:moveTo>
                  <a:cubicBezTo>
                    <a:pt x="4815" y="0"/>
                    <a:pt x="0" y="4815"/>
                    <a:pt x="0" y="10778"/>
                  </a:cubicBezTo>
                  <a:cubicBezTo>
                    <a:pt x="0" y="16785"/>
                    <a:pt x="4815" y="21600"/>
                    <a:pt x="10780" y="21600"/>
                  </a:cubicBezTo>
                  <a:cubicBezTo>
                    <a:pt x="16787" y="21600"/>
                    <a:pt x="21600" y="16785"/>
                    <a:pt x="21600" y="10778"/>
                  </a:cubicBezTo>
                  <a:cubicBezTo>
                    <a:pt x="21600" y="4815"/>
                    <a:pt x="16787" y="0"/>
                    <a:pt x="1078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01" name="Google Shape;848;p18"/>
            <p:cNvSpPr/>
            <p:nvPr/>
          </p:nvSpPr>
          <p:spPr>
            <a:xfrm flipH="1">
              <a:off x="0" y="0"/>
              <a:ext cx="292001" cy="292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700"/>
                  </a:moveTo>
                  <a:cubicBezTo>
                    <a:pt x="13602" y="700"/>
                    <a:pt x="16117" y="1811"/>
                    <a:pt x="17972" y="3662"/>
                  </a:cubicBezTo>
                  <a:cubicBezTo>
                    <a:pt x="19786" y="5472"/>
                    <a:pt x="20940" y="8023"/>
                    <a:pt x="20940" y="10779"/>
                  </a:cubicBezTo>
                  <a:cubicBezTo>
                    <a:pt x="20940" y="13577"/>
                    <a:pt x="19786" y="16128"/>
                    <a:pt x="17972" y="17938"/>
                  </a:cubicBezTo>
                  <a:cubicBezTo>
                    <a:pt x="16117" y="19747"/>
                    <a:pt x="13602" y="20900"/>
                    <a:pt x="10800" y="20900"/>
                  </a:cubicBezTo>
                  <a:cubicBezTo>
                    <a:pt x="8037" y="20900"/>
                    <a:pt x="5481" y="19747"/>
                    <a:pt x="3667" y="17938"/>
                  </a:cubicBezTo>
                  <a:cubicBezTo>
                    <a:pt x="1812" y="16128"/>
                    <a:pt x="701" y="13577"/>
                    <a:pt x="701" y="10779"/>
                  </a:cubicBezTo>
                  <a:cubicBezTo>
                    <a:pt x="701" y="8023"/>
                    <a:pt x="1812" y="5472"/>
                    <a:pt x="3667" y="3662"/>
                  </a:cubicBezTo>
                  <a:cubicBezTo>
                    <a:pt x="5481" y="1811"/>
                    <a:pt x="8037" y="700"/>
                    <a:pt x="10800" y="700"/>
                  </a:cubicBezTo>
                  <a:close/>
                  <a:moveTo>
                    <a:pt x="10800" y="0"/>
                  </a:moveTo>
                  <a:cubicBezTo>
                    <a:pt x="4864" y="0"/>
                    <a:pt x="0" y="4854"/>
                    <a:pt x="0" y="10779"/>
                  </a:cubicBezTo>
                  <a:cubicBezTo>
                    <a:pt x="0" y="16744"/>
                    <a:pt x="4864" y="21600"/>
                    <a:pt x="10800" y="21600"/>
                  </a:cubicBezTo>
                  <a:cubicBezTo>
                    <a:pt x="16777" y="21600"/>
                    <a:pt x="21600" y="16744"/>
                    <a:pt x="21600" y="10779"/>
                  </a:cubicBezTo>
                  <a:cubicBezTo>
                    <a:pt x="21600" y="4854"/>
                    <a:pt x="1677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02" name="Google Shape;849;p18"/>
            <p:cNvSpPr/>
            <p:nvPr/>
          </p:nvSpPr>
          <p:spPr>
            <a:xfrm flipH="1">
              <a:off x="66875" y="66874"/>
              <a:ext cx="158276" cy="158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2" y="0"/>
                  </a:moveTo>
                  <a:cubicBezTo>
                    <a:pt x="4869" y="0"/>
                    <a:pt x="0" y="4869"/>
                    <a:pt x="0" y="10800"/>
                  </a:cubicBezTo>
                  <a:cubicBezTo>
                    <a:pt x="0" y="16809"/>
                    <a:pt x="4869" y="21600"/>
                    <a:pt x="10802" y="21600"/>
                  </a:cubicBezTo>
                  <a:cubicBezTo>
                    <a:pt x="16810" y="21600"/>
                    <a:pt x="21600" y="16809"/>
                    <a:pt x="21600" y="10800"/>
                  </a:cubicBezTo>
                  <a:cubicBezTo>
                    <a:pt x="21600" y="4869"/>
                    <a:pt x="16810" y="0"/>
                    <a:pt x="10802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03" name="Google Shape;850;p18"/>
            <p:cNvSpPr/>
            <p:nvPr/>
          </p:nvSpPr>
          <p:spPr>
            <a:xfrm flipH="1">
              <a:off x="61874" y="62424"/>
              <a:ext cx="167726" cy="167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6" y="1220"/>
                  </a:moveTo>
                  <a:cubicBezTo>
                    <a:pt x="13419" y="1220"/>
                    <a:pt x="15860" y="2296"/>
                    <a:pt x="17582" y="4018"/>
                  </a:cubicBezTo>
                  <a:cubicBezTo>
                    <a:pt x="19304" y="5740"/>
                    <a:pt x="20380" y="8107"/>
                    <a:pt x="20380" y="10763"/>
                  </a:cubicBezTo>
                  <a:cubicBezTo>
                    <a:pt x="20380" y="13419"/>
                    <a:pt x="19304" y="15860"/>
                    <a:pt x="17582" y="17582"/>
                  </a:cubicBezTo>
                  <a:cubicBezTo>
                    <a:pt x="15860" y="19304"/>
                    <a:pt x="13419" y="20380"/>
                    <a:pt x="10766" y="20380"/>
                  </a:cubicBezTo>
                  <a:cubicBezTo>
                    <a:pt x="8110" y="20380"/>
                    <a:pt x="5740" y="19304"/>
                    <a:pt x="4018" y="17582"/>
                  </a:cubicBezTo>
                  <a:cubicBezTo>
                    <a:pt x="2296" y="15860"/>
                    <a:pt x="1220" y="13419"/>
                    <a:pt x="1220" y="10763"/>
                  </a:cubicBezTo>
                  <a:cubicBezTo>
                    <a:pt x="1220" y="8107"/>
                    <a:pt x="2296" y="5740"/>
                    <a:pt x="4018" y="4018"/>
                  </a:cubicBezTo>
                  <a:cubicBezTo>
                    <a:pt x="5740" y="2296"/>
                    <a:pt x="8110" y="1220"/>
                    <a:pt x="10766" y="1220"/>
                  </a:cubicBezTo>
                  <a:close/>
                  <a:moveTo>
                    <a:pt x="10766" y="0"/>
                  </a:moveTo>
                  <a:cubicBezTo>
                    <a:pt x="4810" y="0"/>
                    <a:pt x="0" y="4807"/>
                    <a:pt x="0" y="10763"/>
                  </a:cubicBezTo>
                  <a:cubicBezTo>
                    <a:pt x="0" y="16719"/>
                    <a:pt x="4810" y="21600"/>
                    <a:pt x="10766" y="21600"/>
                  </a:cubicBezTo>
                  <a:cubicBezTo>
                    <a:pt x="16722" y="21600"/>
                    <a:pt x="21600" y="16719"/>
                    <a:pt x="21600" y="10763"/>
                  </a:cubicBezTo>
                  <a:cubicBezTo>
                    <a:pt x="21600" y="4807"/>
                    <a:pt x="16722" y="0"/>
                    <a:pt x="10766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911" name="Google Shape;851;p18"/>
          <p:cNvGrpSpPr/>
          <p:nvPr/>
        </p:nvGrpSpPr>
        <p:grpSpPr>
          <a:xfrm>
            <a:off x="1638738" y="558175"/>
            <a:ext cx="293100" cy="293377"/>
            <a:chOff x="0" y="12"/>
            <a:chExt cx="293098" cy="293375"/>
          </a:xfrm>
        </p:grpSpPr>
        <p:sp>
          <p:nvSpPr>
            <p:cNvPr id="905" name="Google Shape;852;p18"/>
            <p:cNvSpPr/>
            <p:nvPr/>
          </p:nvSpPr>
          <p:spPr>
            <a:xfrm flipH="1">
              <a:off x="2254" y="2532"/>
              <a:ext cx="288603" cy="288325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06" name="Google Shape;853;p18"/>
            <p:cNvSpPr/>
            <p:nvPr/>
          </p:nvSpPr>
          <p:spPr>
            <a:xfrm flipH="1">
              <a:off x="0" y="12"/>
              <a:ext cx="293099" cy="293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351"/>
                  </a:moveTo>
                  <a:cubicBezTo>
                    <a:pt x="13696" y="351"/>
                    <a:pt x="16304" y="1509"/>
                    <a:pt x="18186" y="3411"/>
                  </a:cubicBezTo>
                  <a:cubicBezTo>
                    <a:pt x="20090" y="5291"/>
                    <a:pt x="21248" y="7917"/>
                    <a:pt x="21248" y="10789"/>
                  </a:cubicBezTo>
                  <a:cubicBezTo>
                    <a:pt x="21248" y="13683"/>
                    <a:pt x="20090" y="16287"/>
                    <a:pt x="18186" y="18189"/>
                  </a:cubicBezTo>
                  <a:cubicBezTo>
                    <a:pt x="16304" y="20070"/>
                    <a:pt x="13696" y="21249"/>
                    <a:pt x="10800" y="21249"/>
                  </a:cubicBezTo>
                  <a:cubicBezTo>
                    <a:pt x="7904" y="21249"/>
                    <a:pt x="5296" y="20070"/>
                    <a:pt x="3393" y="18189"/>
                  </a:cubicBezTo>
                  <a:cubicBezTo>
                    <a:pt x="1510" y="16287"/>
                    <a:pt x="331" y="13683"/>
                    <a:pt x="331" y="10789"/>
                  </a:cubicBezTo>
                  <a:cubicBezTo>
                    <a:pt x="331" y="7917"/>
                    <a:pt x="1510" y="5291"/>
                    <a:pt x="3393" y="3411"/>
                  </a:cubicBezTo>
                  <a:cubicBezTo>
                    <a:pt x="5296" y="1509"/>
                    <a:pt x="7904" y="351"/>
                    <a:pt x="10800" y="351"/>
                  </a:cubicBezTo>
                  <a:close/>
                  <a:moveTo>
                    <a:pt x="10800" y="0"/>
                  </a:moveTo>
                  <a:cubicBezTo>
                    <a:pt x="4841" y="0"/>
                    <a:pt x="0" y="4837"/>
                    <a:pt x="0" y="10789"/>
                  </a:cubicBezTo>
                  <a:cubicBezTo>
                    <a:pt x="0" y="16763"/>
                    <a:pt x="4841" y="21600"/>
                    <a:pt x="10800" y="21600"/>
                  </a:cubicBezTo>
                  <a:cubicBezTo>
                    <a:pt x="16759" y="21600"/>
                    <a:pt x="21600" y="16763"/>
                    <a:pt x="21600" y="10789"/>
                  </a:cubicBezTo>
                  <a:cubicBezTo>
                    <a:pt x="21600" y="4837"/>
                    <a:pt x="16759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07" name="Google Shape;854;p18"/>
            <p:cNvSpPr/>
            <p:nvPr/>
          </p:nvSpPr>
          <p:spPr>
            <a:xfrm flipH="1">
              <a:off x="38741" y="39033"/>
              <a:ext cx="215614" cy="215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0"/>
                  </a:moveTo>
                  <a:cubicBezTo>
                    <a:pt x="4838" y="0"/>
                    <a:pt x="0" y="4816"/>
                    <a:pt x="0" y="10785"/>
                  </a:cubicBezTo>
                  <a:cubicBezTo>
                    <a:pt x="0" y="16756"/>
                    <a:pt x="4838" y="21600"/>
                    <a:pt x="10799" y="21600"/>
                  </a:cubicBezTo>
                  <a:cubicBezTo>
                    <a:pt x="16762" y="21600"/>
                    <a:pt x="21600" y="16756"/>
                    <a:pt x="21600" y="10785"/>
                  </a:cubicBezTo>
                  <a:cubicBezTo>
                    <a:pt x="21600" y="4816"/>
                    <a:pt x="16762" y="0"/>
                    <a:pt x="1079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08" name="Google Shape;855;p18"/>
            <p:cNvSpPr/>
            <p:nvPr/>
          </p:nvSpPr>
          <p:spPr>
            <a:xfrm flipH="1">
              <a:off x="36498" y="36502"/>
              <a:ext cx="220099" cy="220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468"/>
                  </a:moveTo>
                  <a:cubicBezTo>
                    <a:pt x="13666" y="468"/>
                    <a:pt x="16228" y="1625"/>
                    <a:pt x="18101" y="3495"/>
                  </a:cubicBezTo>
                  <a:cubicBezTo>
                    <a:pt x="19975" y="5366"/>
                    <a:pt x="21132" y="7952"/>
                    <a:pt x="21132" y="10786"/>
                  </a:cubicBezTo>
                  <a:cubicBezTo>
                    <a:pt x="21132" y="13648"/>
                    <a:pt x="19975" y="16235"/>
                    <a:pt x="18101" y="18105"/>
                  </a:cubicBezTo>
                  <a:cubicBezTo>
                    <a:pt x="16228" y="19977"/>
                    <a:pt x="13666" y="21132"/>
                    <a:pt x="10799" y="21132"/>
                  </a:cubicBezTo>
                  <a:cubicBezTo>
                    <a:pt x="7934" y="21132"/>
                    <a:pt x="5345" y="19977"/>
                    <a:pt x="3471" y="18105"/>
                  </a:cubicBezTo>
                  <a:cubicBezTo>
                    <a:pt x="1597" y="16235"/>
                    <a:pt x="440" y="13648"/>
                    <a:pt x="440" y="10786"/>
                  </a:cubicBezTo>
                  <a:cubicBezTo>
                    <a:pt x="440" y="7952"/>
                    <a:pt x="1597" y="5366"/>
                    <a:pt x="3471" y="3495"/>
                  </a:cubicBezTo>
                  <a:cubicBezTo>
                    <a:pt x="5345" y="1625"/>
                    <a:pt x="7934" y="468"/>
                    <a:pt x="10799" y="468"/>
                  </a:cubicBezTo>
                  <a:close/>
                  <a:moveTo>
                    <a:pt x="10799" y="0"/>
                  </a:moveTo>
                  <a:cubicBezTo>
                    <a:pt x="4821" y="0"/>
                    <a:pt x="0" y="4844"/>
                    <a:pt x="0" y="10786"/>
                  </a:cubicBezTo>
                  <a:cubicBezTo>
                    <a:pt x="0" y="16757"/>
                    <a:pt x="4821" y="21600"/>
                    <a:pt x="10799" y="21600"/>
                  </a:cubicBezTo>
                  <a:cubicBezTo>
                    <a:pt x="16751" y="21600"/>
                    <a:pt x="21600" y="16757"/>
                    <a:pt x="21600" y="10786"/>
                  </a:cubicBezTo>
                  <a:cubicBezTo>
                    <a:pt x="21600" y="4844"/>
                    <a:pt x="16751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09" name="Google Shape;856;p18"/>
            <p:cNvSpPr/>
            <p:nvPr/>
          </p:nvSpPr>
          <p:spPr>
            <a:xfrm flipH="1">
              <a:off x="78601" y="78621"/>
              <a:ext cx="136166" cy="136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21" y="0"/>
                  </a:moveTo>
                  <a:cubicBezTo>
                    <a:pt x="4853" y="0"/>
                    <a:pt x="0" y="4855"/>
                    <a:pt x="0" y="10777"/>
                  </a:cubicBezTo>
                  <a:cubicBezTo>
                    <a:pt x="0" y="16745"/>
                    <a:pt x="4853" y="21600"/>
                    <a:pt x="10821" y="21600"/>
                  </a:cubicBezTo>
                  <a:cubicBezTo>
                    <a:pt x="16789" y="21600"/>
                    <a:pt x="21600" y="16745"/>
                    <a:pt x="21600" y="10777"/>
                  </a:cubicBezTo>
                  <a:cubicBezTo>
                    <a:pt x="21600" y="4855"/>
                    <a:pt x="16789" y="0"/>
                    <a:pt x="10821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10" name="Google Shape;857;p18"/>
            <p:cNvSpPr/>
            <p:nvPr/>
          </p:nvSpPr>
          <p:spPr>
            <a:xfrm flipH="1">
              <a:off x="76082" y="76379"/>
              <a:ext cx="140927" cy="14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689"/>
                  </a:moveTo>
                  <a:cubicBezTo>
                    <a:pt x="13596" y="689"/>
                    <a:pt x="16092" y="1810"/>
                    <a:pt x="17899" y="3664"/>
                  </a:cubicBezTo>
                  <a:cubicBezTo>
                    <a:pt x="19751" y="5476"/>
                    <a:pt x="20868" y="8019"/>
                    <a:pt x="20868" y="10778"/>
                  </a:cubicBezTo>
                  <a:cubicBezTo>
                    <a:pt x="20868" y="13581"/>
                    <a:pt x="19751" y="16124"/>
                    <a:pt x="17899" y="17935"/>
                  </a:cubicBezTo>
                  <a:cubicBezTo>
                    <a:pt x="16092" y="19747"/>
                    <a:pt x="13596" y="20867"/>
                    <a:pt x="10799" y="20867"/>
                  </a:cubicBezTo>
                  <a:cubicBezTo>
                    <a:pt x="8004" y="20867"/>
                    <a:pt x="5508" y="19747"/>
                    <a:pt x="3656" y="17935"/>
                  </a:cubicBezTo>
                  <a:cubicBezTo>
                    <a:pt x="1849" y="16124"/>
                    <a:pt x="730" y="13581"/>
                    <a:pt x="730" y="10778"/>
                  </a:cubicBezTo>
                  <a:cubicBezTo>
                    <a:pt x="730" y="8019"/>
                    <a:pt x="1849" y="5476"/>
                    <a:pt x="3656" y="3664"/>
                  </a:cubicBezTo>
                  <a:cubicBezTo>
                    <a:pt x="5508" y="1810"/>
                    <a:pt x="8004" y="689"/>
                    <a:pt x="10799" y="689"/>
                  </a:cubicBezTo>
                  <a:close/>
                  <a:moveTo>
                    <a:pt x="10799" y="0"/>
                  </a:moveTo>
                  <a:cubicBezTo>
                    <a:pt x="4818" y="0"/>
                    <a:pt x="0" y="4828"/>
                    <a:pt x="0" y="10778"/>
                  </a:cubicBezTo>
                  <a:cubicBezTo>
                    <a:pt x="0" y="16772"/>
                    <a:pt x="4818" y="21600"/>
                    <a:pt x="10799" y="21600"/>
                  </a:cubicBezTo>
                  <a:cubicBezTo>
                    <a:pt x="16737" y="21600"/>
                    <a:pt x="21600" y="16772"/>
                    <a:pt x="21600" y="10778"/>
                  </a:cubicBezTo>
                  <a:cubicBezTo>
                    <a:pt x="21600" y="4828"/>
                    <a:pt x="16737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915" name="Google Shape;858;p18"/>
          <p:cNvGrpSpPr/>
          <p:nvPr/>
        </p:nvGrpSpPr>
        <p:grpSpPr>
          <a:xfrm>
            <a:off x="1591750" y="362600"/>
            <a:ext cx="175014" cy="27001"/>
            <a:chOff x="0" y="0"/>
            <a:chExt cx="175013" cy="26999"/>
          </a:xfrm>
        </p:grpSpPr>
        <p:sp>
          <p:nvSpPr>
            <p:cNvPr id="912" name="Google Shape;859;p18"/>
            <p:cNvSpPr/>
            <p:nvPr/>
          </p:nvSpPr>
          <p:spPr>
            <a:xfrm>
              <a:off x="-1" y="0"/>
              <a:ext cx="27001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13" name="Google Shape;860;p18"/>
            <p:cNvSpPr/>
            <p:nvPr/>
          </p:nvSpPr>
          <p:spPr>
            <a:xfrm>
              <a:off x="74005" y="0"/>
              <a:ext cx="27001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14" name="Google Shape;861;p18"/>
            <p:cNvSpPr/>
            <p:nvPr/>
          </p:nvSpPr>
          <p:spPr>
            <a:xfrm>
              <a:off x="148013" y="0"/>
              <a:ext cx="27000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916" name="Google Shape;862;p18"/>
          <p:cNvSpPr/>
          <p:nvPr/>
        </p:nvSpPr>
        <p:spPr>
          <a:xfrm flipH="1">
            <a:off x="8151324" y="6874"/>
            <a:ext cx="1002601" cy="494402"/>
          </a:xfrm>
          <a:prstGeom prst="line">
            <a:avLst/>
          </a:prstGeom>
          <a:ln>
            <a:solidFill>
              <a:srgbClr val="3D3D3D"/>
            </a:solidFill>
          </a:ln>
        </p:spPr>
        <p:txBody>
          <a:bodyPr lIns="0" tIns="0" rIns="0" bIns="0"/>
          <a:lstStyle/>
          <a:p>
            <a:endParaRPr/>
          </a:p>
        </p:txBody>
      </p:sp>
      <p:grpSp>
        <p:nvGrpSpPr>
          <p:cNvPr id="923" name="Google Shape;863;p18"/>
          <p:cNvGrpSpPr/>
          <p:nvPr/>
        </p:nvGrpSpPr>
        <p:grpSpPr>
          <a:xfrm>
            <a:off x="7823900" y="202399"/>
            <a:ext cx="581776" cy="582327"/>
            <a:chOff x="25" y="24"/>
            <a:chExt cx="581775" cy="582325"/>
          </a:xfrm>
        </p:grpSpPr>
        <p:sp>
          <p:nvSpPr>
            <p:cNvPr id="917" name="Google Shape;864;p18"/>
            <p:cNvSpPr/>
            <p:nvPr/>
          </p:nvSpPr>
          <p:spPr>
            <a:xfrm>
              <a:off x="4474" y="5025"/>
              <a:ext cx="572852" cy="572301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18" name="Google Shape;865;p18"/>
            <p:cNvSpPr/>
            <p:nvPr/>
          </p:nvSpPr>
          <p:spPr>
            <a:xfrm>
              <a:off x="24" y="24"/>
              <a:ext cx="581777" cy="582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351"/>
                  </a:moveTo>
                  <a:cubicBezTo>
                    <a:pt x="13696" y="351"/>
                    <a:pt x="16304" y="1509"/>
                    <a:pt x="18186" y="3411"/>
                  </a:cubicBezTo>
                  <a:cubicBezTo>
                    <a:pt x="20090" y="5291"/>
                    <a:pt x="21248" y="7917"/>
                    <a:pt x="21248" y="10789"/>
                  </a:cubicBezTo>
                  <a:cubicBezTo>
                    <a:pt x="21248" y="13683"/>
                    <a:pt x="20090" y="16287"/>
                    <a:pt x="18186" y="18189"/>
                  </a:cubicBezTo>
                  <a:cubicBezTo>
                    <a:pt x="16304" y="20070"/>
                    <a:pt x="13696" y="21249"/>
                    <a:pt x="10800" y="21249"/>
                  </a:cubicBezTo>
                  <a:cubicBezTo>
                    <a:pt x="7904" y="21249"/>
                    <a:pt x="5296" y="20070"/>
                    <a:pt x="3393" y="18189"/>
                  </a:cubicBezTo>
                  <a:cubicBezTo>
                    <a:pt x="1510" y="16287"/>
                    <a:pt x="331" y="13683"/>
                    <a:pt x="331" y="10789"/>
                  </a:cubicBezTo>
                  <a:cubicBezTo>
                    <a:pt x="331" y="7917"/>
                    <a:pt x="1510" y="5291"/>
                    <a:pt x="3393" y="3411"/>
                  </a:cubicBezTo>
                  <a:cubicBezTo>
                    <a:pt x="5296" y="1509"/>
                    <a:pt x="7904" y="351"/>
                    <a:pt x="10800" y="351"/>
                  </a:cubicBezTo>
                  <a:close/>
                  <a:moveTo>
                    <a:pt x="10800" y="0"/>
                  </a:moveTo>
                  <a:cubicBezTo>
                    <a:pt x="4841" y="0"/>
                    <a:pt x="0" y="4837"/>
                    <a:pt x="0" y="10789"/>
                  </a:cubicBezTo>
                  <a:cubicBezTo>
                    <a:pt x="0" y="16763"/>
                    <a:pt x="4841" y="21600"/>
                    <a:pt x="10800" y="21600"/>
                  </a:cubicBezTo>
                  <a:cubicBezTo>
                    <a:pt x="16759" y="21600"/>
                    <a:pt x="21600" y="16763"/>
                    <a:pt x="21600" y="10789"/>
                  </a:cubicBezTo>
                  <a:cubicBezTo>
                    <a:pt x="21600" y="4837"/>
                    <a:pt x="16759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19" name="Google Shape;866;p18"/>
            <p:cNvSpPr/>
            <p:nvPr/>
          </p:nvSpPr>
          <p:spPr>
            <a:xfrm>
              <a:off x="76925" y="77474"/>
              <a:ext cx="427976" cy="427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0"/>
                  </a:moveTo>
                  <a:cubicBezTo>
                    <a:pt x="4838" y="0"/>
                    <a:pt x="0" y="4816"/>
                    <a:pt x="0" y="10785"/>
                  </a:cubicBezTo>
                  <a:cubicBezTo>
                    <a:pt x="0" y="16756"/>
                    <a:pt x="4838" y="21600"/>
                    <a:pt x="10799" y="21600"/>
                  </a:cubicBezTo>
                  <a:cubicBezTo>
                    <a:pt x="16762" y="21600"/>
                    <a:pt x="21600" y="16756"/>
                    <a:pt x="21600" y="10785"/>
                  </a:cubicBezTo>
                  <a:cubicBezTo>
                    <a:pt x="21600" y="4816"/>
                    <a:pt x="16762" y="0"/>
                    <a:pt x="1079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20" name="Google Shape;867;p18"/>
            <p:cNvSpPr/>
            <p:nvPr/>
          </p:nvSpPr>
          <p:spPr>
            <a:xfrm>
              <a:off x="72474" y="72450"/>
              <a:ext cx="436877" cy="437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468"/>
                  </a:moveTo>
                  <a:cubicBezTo>
                    <a:pt x="13666" y="468"/>
                    <a:pt x="16228" y="1625"/>
                    <a:pt x="18101" y="3495"/>
                  </a:cubicBezTo>
                  <a:cubicBezTo>
                    <a:pt x="19975" y="5366"/>
                    <a:pt x="21132" y="7952"/>
                    <a:pt x="21132" y="10786"/>
                  </a:cubicBezTo>
                  <a:cubicBezTo>
                    <a:pt x="21132" y="13648"/>
                    <a:pt x="19975" y="16235"/>
                    <a:pt x="18101" y="18105"/>
                  </a:cubicBezTo>
                  <a:cubicBezTo>
                    <a:pt x="16228" y="19977"/>
                    <a:pt x="13666" y="21132"/>
                    <a:pt x="10799" y="21132"/>
                  </a:cubicBezTo>
                  <a:cubicBezTo>
                    <a:pt x="7934" y="21132"/>
                    <a:pt x="5345" y="19977"/>
                    <a:pt x="3471" y="18105"/>
                  </a:cubicBezTo>
                  <a:cubicBezTo>
                    <a:pt x="1597" y="16235"/>
                    <a:pt x="440" y="13648"/>
                    <a:pt x="440" y="10786"/>
                  </a:cubicBezTo>
                  <a:cubicBezTo>
                    <a:pt x="440" y="7952"/>
                    <a:pt x="1597" y="5366"/>
                    <a:pt x="3471" y="3495"/>
                  </a:cubicBezTo>
                  <a:cubicBezTo>
                    <a:pt x="5345" y="1625"/>
                    <a:pt x="7934" y="468"/>
                    <a:pt x="10799" y="468"/>
                  </a:cubicBezTo>
                  <a:close/>
                  <a:moveTo>
                    <a:pt x="10799" y="0"/>
                  </a:moveTo>
                  <a:cubicBezTo>
                    <a:pt x="4821" y="0"/>
                    <a:pt x="0" y="4844"/>
                    <a:pt x="0" y="10786"/>
                  </a:cubicBezTo>
                  <a:cubicBezTo>
                    <a:pt x="0" y="16757"/>
                    <a:pt x="4821" y="21600"/>
                    <a:pt x="10799" y="21600"/>
                  </a:cubicBezTo>
                  <a:cubicBezTo>
                    <a:pt x="16751" y="21600"/>
                    <a:pt x="21600" y="16757"/>
                    <a:pt x="21600" y="10786"/>
                  </a:cubicBezTo>
                  <a:cubicBezTo>
                    <a:pt x="21600" y="4844"/>
                    <a:pt x="16751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21" name="Google Shape;868;p18"/>
            <p:cNvSpPr/>
            <p:nvPr/>
          </p:nvSpPr>
          <p:spPr>
            <a:xfrm>
              <a:off x="155500" y="156050"/>
              <a:ext cx="270276" cy="270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21" y="0"/>
                  </a:moveTo>
                  <a:cubicBezTo>
                    <a:pt x="4853" y="0"/>
                    <a:pt x="0" y="4855"/>
                    <a:pt x="0" y="10777"/>
                  </a:cubicBezTo>
                  <a:cubicBezTo>
                    <a:pt x="0" y="16745"/>
                    <a:pt x="4853" y="21600"/>
                    <a:pt x="10821" y="21600"/>
                  </a:cubicBezTo>
                  <a:cubicBezTo>
                    <a:pt x="16789" y="21600"/>
                    <a:pt x="21600" y="16745"/>
                    <a:pt x="21600" y="10777"/>
                  </a:cubicBezTo>
                  <a:cubicBezTo>
                    <a:pt x="21600" y="4855"/>
                    <a:pt x="16789" y="0"/>
                    <a:pt x="10821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22" name="Google Shape;869;p18"/>
            <p:cNvSpPr/>
            <p:nvPr/>
          </p:nvSpPr>
          <p:spPr>
            <a:xfrm>
              <a:off x="151049" y="151599"/>
              <a:ext cx="279727" cy="279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689"/>
                  </a:moveTo>
                  <a:cubicBezTo>
                    <a:pt x="13596" y="689"/>
                    <a:pt x="16092" y="1810"/>
                    <a:pt x="17899" y="3664"/>
                  </a:cubicBezTo>
                  <a:cubicBezTo>
                    <a:pt x="19751" y="5476"/>
                    <a:pt x="20868" y="8019"/>
                    <a:pt x="20868" y="10778"/>
                  </a:cubicBezTo>
                  <a:cubicBezTo>
                    <a:pt x="20868" y="13581"/>
                    <a:pt x="19751" y="16124"/>
                    <a:pt x="17899" y="17935"/>
                  </a:cubicBezTo>
                  <a:cubicBezTo>
                    <a:pt x="16092" y="19747"/>
                    <a:pt x="13596" y="20867"/>
                    <a:pt x="10799" y="20867"/>
                  </a:cubicBezTo>
                  <a:cubicBezTo>
                    <a:pt x="8004" y="20867"/>
                    <a:pt x="5508" y="19747"/>
                    <a:pt x="3656" y="17935"/>
                  </a:cubicBezTo>
                  <a:cubicBezTo>
                    <a:pt x="1849" y="16124"/>
                    <a:pt x="730" y="13581"/>
                    <a:pt x="730" y="10778"/>
                  </a:cubicBezTo>
                  <a:cubicBezTo>
                    <a:pt x="730" y="8019"/>
                    <a:pt x="1849" y="5476"/>
                    <a:pt x="3656" y="3664"/>
                  </a:cubicBezTo>
                  <a:cubicBezTo>
                    <a:pt x="5508" y="1810"/>
                    <a:pt x="8004" y="689"/>
                    <a:pt x="10799" y="689"/>
                  </a:cubicBezTo>
                  <a:close/>
                  <a:moveTo>
                    <a:pt x="10799" y="0"/>
                  </a:moveTo>
                  <a:cubicBezTo>
                    <a:pt x="4818" y="0"/>
                    <a:pt x="0" y="4828"/>
                    <a:pt x="0" y="10778"/>
                  </a:cubicBezTo>
                  <a:cubicBezTo>
                    <a:pt x="0" y="16772"/>
                    <a:pt x="4818" y="21600"/>
                    <a:pt x="10799" y="21600"/>
                  </a:cubicBezTo>
                  <a:cubicBezTo>
                    <a:pt x="16737" y="21600"/>
                    <a:pt x="21600" y="16772"/>
                    <a:pt x="21600" y="10778"/>
                  </a:cubicBezTo>
                  <a:cubicBezTo>
                    <a:pt x="21600" y="4828"/>
                    <a:pt x="16737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928" name="Google Shape;870;p18"/>
          <p:cNvGrpSpPr/>
          <p:nvPr/>
        </p:nvGrpSpPr>
        <p:grpSpPr>
          <a:xfrm>
            <a:off x="8698649" y="1117487"/>
            <a:ext cx="292001" cy="292576"/>
            <a:chOff x="0" y="0"/>
            <a:chExt cx="292000" cy="292574"/>
          </a:xfrm>
        </p:grpSpPr>
        <p:sp>
          <p:nvSpPr>
            <p:cNvPr id="924" name="Google Shape;871;p18"/>
            <p:cNvSpPr/>
            <p:nvPr/>
          </p:nvSpPr>
          <p:spPr>
            <a:xfrm flipH="1">
              <a:off x="4474" y="5024"/>
              <a:ext cx="282527" cy="282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80" y="0"/>
                  </a:moveTo>
                  <a:cubicBezTo>
                    <a:pt x="4815" y="0"/>
                    <a:pt x="0" y="4815"/>
                    <a:pt x="0" y="10778"/>
                  </a:cubicBezTo>
                  <a:cubicBezTo>
                    <a:pt x="0" y="16785"/>
                    <a:pt x="4815" y="21600"/>
                    <a:pt x="10780" y="21600"/>
                  </a:cubicBezTo>
                  <a:cubicBezTo>
                    <a:pt x="16787" y="21600"/>
                    <a:pt x="21600" y="16785"/>
                    <a:pt x="21600" y="10778"/>
                  </a:cubicBezTo>
                  <a:cubicBezTo>
                    <a:pt x="21600" y="4815"/>
                    <a:pt x="16787" y="0"/>
                    <a:pt x="1078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25" name="Google Shape;872;p18"/>
            <p:cNvSpPr/>
            <p:nvPr/>
          </p:nvSpPr>
          <p:spPr>
            <a:xfrm flipH="1">
              <a:off x="0" y="0"/>
              <a:ext cx="292001" cy="292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700"/>
                  </a:moveTo>
                  <a:cubicBezTo>
                    <a:pt x="13602" y="700"/>
                    <a:pt x="16117" y="1811"/>
                    <a:pt x="17972" y="3662"/>
                  </a:cubicBezTo>
                  <a:cubicBezTo>
                    <a:pt x="19786" y="5472"/>
                    <a:pt x="20940" y="8023"/>
                    <a:pt x="20940" y="10779"/>
                  </a:cubicBezTo>
                  <a:cubicBezTo>
                    <a:pt x="20940" y="13577"/>
                    <a:pt x="19786" y="16128"/>
                    <a:pt x="17972" y="17938"/>
                  </a:cubicBezTo>
                  <a:cubicBezTo>
                    <a:pt x="16117" y="19747"/>
                    <a:pt x="13602" y="20900"/>
                    <a:pt x="10800" y="20900"/>
                  </a:cubicBezTo>
                  <a:cubicBezTo>
                    <a:pt x="8037" y="20900"/>
                    <a:pt x="5481" y="19747"/>
                    <a:pt x="3667" y="17938"/>
                  </a:cubicBezTo>
                  <a:cubicBezTo>
                    <a:pt x="1812" y="16128"/>
                    <a:pt x="701" y="13577"/>
                    <a:pt x="701" y="10779"/>
                  </a:cubicBezTo>
                  <a:cubicBezTo>
                    <a:pt x="701" y="8023"/>
                    <a:pt x="1812" y="5472"/>
                    <a:pt x="3667" y="3662"/>
                  </a:cubicBezTo>
                  <a:cubicBezTo>
                    <a:pt x="5481" y="1811"/>
                    <a:pt x="8037" y="700"/>
                    <a:pt x="10800" y="700"/>
                  </a:cubicBezTo>
                  <a:close/>
                  <a:moveTo>
                    <a:pt x="10800" y="0"/>
                  </a:moveTo>
                  <a:cubicBezTo>
                    <a:pt x="4864" y="0"/>
                    <a:pt x="0" y="4854"/>
                    <a:pt x="0" y="10779"/>
                  </a:cubicBezTo>
                  <a:cubicBezTo>
                    <a:pt x="0" y="16744"/>
                    <a:pt x="4864" y="21600"/>
                    <a:pt x="10800" y="21600"/>
                  </a:cubicBezTo>
                  <a:cubicBezTo>
                    <a:pt x="16777" y="21600"/>
                    <a:pt x="21600" y="16744"/>
                    <a:pt x="21600" y="10779"/>
                  </a:cubicBezTo>
                  <a:cubicBezTo>
                    <a:pt x="21600" y="4854"/>
                    <a:pt x="1677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26" name="Google Shape;873;p18"/>
            <p:cNvSpPr/>
            <p:nvPr/>
          </p:nvSpPr>
          <p:spPr>
            <a:xfrm flipH="1">
              <a:off x="66875" y="66874"/>
              <a:ext cx="158276" cy="158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2" y="0"/>
                  </a:moveTo>
                  <a:cubicBezTo>
                    <a:pt x="4869" y="0"/>
                    <a:pt x="0" y="4869"/>
                    <a:pt x="0" y="10800"/>
                  </a:cubicBezTo>
                  <a:cubicBezTo>
                    <a:pt x="0" y="16809"/>
                    <a:pt x="4869" y="21600"/>
                    <a:pt x="10802" y="21600"/>
                  </a:cubicBezTo>
                  <a:cubicBezTo>
                    <a:pt x="16810" y="21600"/>
                    <a:pt x="21600" y="16809"/>
                    <a:pt x="21600" y="10800"/>
                  </a:cubicBezTo>
                  <a:cubicBezTo>
                    <a:pt x="21600" y="4869"/>
                    <a:pt x="16810" y="0"/>
                    <a:pt x="10802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27" name="Google Shape;874;p18"/>
            <p:cNvSpPr/>
            <p:nvPr/>
          </p:nvSpPr>
          <p:spPr>
            <a:xfrm flipH="1">
              <a:off x="61874" y="62424"/>
              <a:ext cx="167726" cy="167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6" y="1220"/>
                  </a:moveTo>
                  <a:cubicBezTo>
                    <a:pt x="13419" y="1220"/>
                    <a:pt x="15860" y="2296"/>
                    <a:pt x="17582" y="4018"/>
                  </a:cubicBezTo>
                  <a:cubicBezTo>
                    <a:pt x="19304" y="5740"/>
                    <a:pt x="20380" y="8107"/>
                    <a:pt x="20380" y="10763"/>
                  </a:cubicBezTo>
                  <a:cubicBezTo>
                    <a:pt x="20380" y="13419"/>
                    <a:pt x="19304" y="15860"/>
                    <a:pt x="17582" y="17582"/>
                  </a:cubicBezTo>
                  <a:cubicBezTo>
                    <a:pt x="15860" y="19304"/>
                    <a:pt x="13419" y="20380"/>
                    <a:pt x="10766" y="20380"/>
                  </a:cubicBezTo>
                  <a:cubicBezTo>
                    <a:pt x="8110" y="20380"/>
                    <a:pt x="5740" y="19304"/>
                    <a:pt x="4018" y="17582"/>
                  </a:cubicBezTo>
                  <a:cubicBezTo>
                    <a:pt x="2296" y="15860"/>
                    <a:pt x="1220" y="13419"/>
                    <a:pt x="1220" y="10763"/>
                  </a:cubicBezTo>
                  <a:cubicBezTo>
                    <a:pt x="1220" y="8107"/>
                    <a:pt x="2296" y="5740"/>
                    <a:pt x="4018" y="4018"/>
                  </a:cubicBezTo>
                  <a:cubicBezTo>
                    <a:pt x="5740" y="2296"/>
                    <a:pt x="8110" y="1220"/>
                    <a:pt x="10766" y="1220"/>
                  </a:cubicBezTo>
                  <a:close/>
                  <a:moveTo>
                    <a:pt x="10766" y="0"/>
                  </a:moveTo>
                  <a:cubicBezTo>
                    <a:pt x="4810" y="0"/>
                    <a:pt x="0" y="4807"/>
                    <a:pt x="0" y="10763"/>
                  </a:cubicBezTo>
                  <a:cubicBezTo>
                    <a:pt x="0" y="16719"/>
                    <a:pt x="4810" y="21600"/>
                    <a:pt x="10766" y="21600"/>
                  </a:cubicBezTo>
                  <a:cubicBezTo>
                    <a:pt x="16722" y="21600"/>
                    <a:pt x="21600" y="16719"/>
                    <a:pt x="21600" y="10763"/>
                  </a:cubicBezTo>
                  <a:cubicBezTo>
                    <a:pt x="21600" y="4807"/>
                    <a:pt x="16722" y="0"/>
                    <a:pt x="10766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932" name="Google Shape;875;p18"/>
          <p:cNvGrpSpPr/>
          <p:nvPr/>
        </p:nvGrpSpPr>
        <p:grpSpPr>
          <a:xfrm>
            <a:off x="8678350" y="1581799"/>
            <a:ext cx="175014" cy="27001"/>
            <a:chOff x="0" y="0"/>
            <a:chExt cx="175013" cy="26999"/>
          </a:xfrm>
        </p:grpSpPr>
        <p:sp>
          <p:nvSpPr>
            <p:cNvPr id="929" name="Google Shape;876;p18"/>
            <p:cNvSpPr/>
            <p:nvPr/>
          </p:nvSpPr>
          <p:spPr>
            <a:xfrm>
              <a:off x="-1" y="0"/>
              <a:ext cx="27001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30" name="Google Shape;877;p18"/>
            <p:cNvSpPr/>
            <p:nvPr/>
          </p:nvSpPr>
          <p:spPr>
            <a:xfrm>
              <a:off x="74005" y="0"/>
              <a:ext cx="27001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31" name="Google Shape;878;p18"/>
            <p:cNvSpPr/>
            <p:nvPr/>
          </p:nvSpPr>
          <p:spPr>
            <a:xfrm>
              <a:off x="148013" y="0"/>
              <a:ext cx="27000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933" name="Google Shape;879;p18"/>
          <p:cNvSpPr/>
          <p:nvPr/>
        </p:nvSpPr>
        <p:spPr>
          <a:xfrm flipH="1">
            <a:off x="5101704" y="4513074"/>
            <a:ext cx="1133101" cy="306301"/>
          </a:xfrm>
          <a:prstGeom prst="line">
            <a:avLst/>
          </a:prstGeom>
          <a:ln>
            <a:solidFill>
              <a:srgbClr val="494949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934" name="Google Shape;880;p18"/>
          <p:cNvSpPr/>
          <p:nvPr/>
        </p:nvSpPr>
        <p:spPr>
          <a:xfrm flipH="1" flipV="1">
            <a:off x="6234803" y="4492325"/>
            <a:ext cx="1342201" cy="315300"/>
          </a:xfrm>
          <a:prstGeom prst="line">
            <a:avLst/>
          </a:prstGeom>
          <a:ln>
            <a:solidFill>
              <a:srgbClr val="494949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935" name="Google Shape;881;p18"/>
          <p:cNvSpPr/>
          <p:nvPr/>
        </p:nvSpPr>
        <p:spPr>
          <a:xfrm flipH="1">
            <a:off x="7547529" y="4407999"/>
            <a:ext cx="1332001" cy="392101"/>
          </a:xfrm>
          <a:prstGeom prst="line">
            <a:avLst/>
          </a:prstGeom>
          <a:ln>
            <a:solidFill>
              <a:srgbClr val="494949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936" name="Google Shape;882;p18"/>
          <p:cNvSpPr/>
          <p:nvPr/>
        </p:nvSpPr>
        <p:spPr>
          <a:xfrm flipH="1">
            <a:off x="8872053" y="3993550"/>
            <a:ext cx="273901" cy="407101"/>
          </a:xfrm>
          <a:prstGeom prst="line">
            <a:avLst/>
          </a:prstGeom>
          <a:ln>
            <a:solidFill>
              <a:srgbClr val="494949"/>
            </a:solidFill>
          </a:ln>
        </p:spPr>
        <p:txBody>
          <a:bodyPr lIns="0" tIns="0" rIns="0" bIns="0"/>
          <a:lstStyle/>
          <a:p>
            <a:endParaRPr/>
          </a:p>
        </p:txBody>
      </p:sp>
      <p:grpSp>
        <p:nvGrpSpPr>
          <p:cNvPr id="943" name="Google Shape;883;p18"/>
          <p:cNvGrpSpPr/>
          <p:nvPr/>
        </p:nvGrpSpPr>
        <p:grpSpPr>
          <a:xfrm>
            <a:off x="7278979" y="4513099"/>
            <a:ext cx="581776" cy="582326"/>
            <a:chOff x="25" y="24"/>
            <a:chExt cx="581775" cy="582325"/>
          </a:xfrm>
        </p:grpSpPr>
        <p:sp>
          <p:nvSpPr>
            <p:cNvPr id="937" name="Google Shape;884;p18"/>
            <p:cNvSpPr/>
            <p:nvPr/>
          </p:nvSpPr>
          <p:spPr>
            <a:xfrm>
              <a:off x="4474" y="5025"/>
              <a:ext cx="572852" cy="572301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38" name="Google Shape;885;p18"/>
            <p:cNvSpPr/>
            <p:nvPr/>
          </p:nvSpPr>
          <p:spPr>
            <a:xfrm>
              <a:off x="24" y="24"/>
              <a:ext cx="581777" cy="582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351"/>
                  </a:moveTo>
                  <a:cubicBezTo>
                    <a:pt x="13696" y="351"/>
                    <a:pt x="16304" y="1509"/>
                    <a:pt x="18186" y="3411"/>
                  </a:cubicBezTo>
                  <a:cubicBezTo>
                    <a:pt x="20090" y="5291"/>
                    <a:pt x="21248" y="7917"/>
                    <a:pt x="21248" y="10789"/>
                  </a:cubicBezTo>
                  <a:cubicBezTo>
                    <a:pt x="21248" y="13683"/>
                    <a:pt x="20090" y="16287"/>
                    <a:pt x="18186" y="18189"/>
                  </a:cubicBezTo>
                  <a:cubicBezTo>
                    <a:pt x="16304" y="20070"/>
                    <a:pt x="13696" y="21249"/>
                    <a:pt x="10800" y="21249"/>
                  </a:cubicBezTo>
                  <a:cubicBezTo>
                    <a:pt x="7904" y="21249"/>
                    <a:pt x="5296" y="20070"/>
                    <a:pt x="3393" y="18189"/>
                  </a:cubicBezTo>
                  <a:cubicBezTo>
                    <a:pt x="1510" y="16287"/>
                    <a:pt x="331" y="13683"/>
                    <a:pt x="331" y="10789"/>
                  </a:cubicBezTo>
                  <a:cubicBezTo>
                    <a:pt x="331" y="7917"/>
                    <a:pt x="1510" y="5291"/>
                    <a:pt x="3393" y="3411"/>
                  </a:cubicBezTo>
                  <a:cubicBezTo>
                    <a:pt x="5296" y="1509"/>
                    <a:pt x="7904" y="351"/>
                    <a:pt x="10800" y="351"/>
                  </a:cubicBezTo>
                  <a:close/>
                  <a:moveTo>
                    <a:pt x="10800" y="0"/>
                  </a:moveTo>
                  <a:cubicBezTo>
                    <a:pt x="4841" y="0"/>
                    <a:pt x="0" y="4837"/>
                    <a:pt x="0" y="10789"/>
                  </a:cubicBezTo>
                  <a:cubicBezTo>
                    <a:pt x="0" y="16763"/>
                    <a:pt x="4841" y="21600"/>
                    <a:pt x="10800" y="21600"/>
                  </a:cubicBezTo>
                  <a:cubicBezTo>
                    <a:pt x="16759" y="21600"/>
                    <a:pt x="21600" y="16763"/>
                    <a:pt x="21600" y="10789"/>
                  </a:cubicBezTo>
                  <a:cubicBezTo>
                    <a:pt x="21600" y="4837"/>
                    <a:pt x="16759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39" name="Google Shape;886;p18"/>
            <p:cNvSpPr/>
            <p:nvPr/>
          </p:nvSpPr>
          <p:spPr>
            <a:xfrm>
              <a:off x="76925" y="77474"/>
              <a:ext cx="427976" cy="427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0"/>
                  </a:moveTo>
                  <a:cubicBezTo>
                    <a:pt x="4838" y="0"/>
                    <a:pt x="0" y="4816"/>
                    <a:pt x="0" y="10785"/>
                  </a:cubicBezTo>
                  <a:cubicBezTo>
                    <a:pt x="0" y="16756"/>
                    <a:pt x="4838" y="21600"/>
                    <a:pt x="10799" y="21600"/>
                  </a:cubicBezTo>
                  <a:cubicBezTo>
                    <a:pt x="16762" y="21600"/>
                    <a:pt x="21600" y="16756"/>
                    <a:pt x="21600" y="10785"/>
                  </a:cubicBezTo>
                  <a:cubicBezTo>
                    <a:pt x="21600" y="4816"/>
                    <a:pt x="16762" y="0"/>
                    <a:pt x="1079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40" name="Google Shape;887;p18"/>
            <p:cNvSpPr/>
            <p:nvPr/>
          </p:nvSpPr>
          <p:spPr>
            <a:xfrm>
              <a:off x="72474" y="72450"/>
              <a:ext cx="436877" cy="437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468"/>
                  </a:moveTo>
                  <a:cubicBezTo>
                    <a:pt x="13666" y="468"/>
                    <a:pt x="16228" y="1625"/>
                    <a:pt x="18101" y="3495"/>
                  </a:cubicBezTo>
                  <a:cubicBezTo>
                    <a:pt x="19975" y="5366"/>
                    <a:pt x="21132" y="7952"/>
                    <a:pt x="21132" y="10786"/>
                  </a:cubicBezTo>
                  <a:cubicBezTo>
                    <a:pt x="21132" y="13648"/>
                    <a:pt x="19975" y="16235"/>
                    <a:pt x="18101" y="18105"/>
                  </a:cubicBezTo>
                  <a:cubicBezTo>
                    <a:pt x="16228" y="19977"/>
                    <a:pt x="13666" y="21132"/>
                    <a:pt x="10799" y="21132"/>
                  </a:cubicBezTo>
                  <a:cubicBezTo>
                    <a:pt x="7934" y="21132"/>
                    <a:pt x="5345" y="19977"/>
                    <a:pt x="3471" y="18105"/>
                  </a:cubicBezTo>
                  <a:cubicBezTo>
                    <a:pt x="1597" y="16235"/>
                    <a:pt x="440" y="13648"/>
                    <a:pt x="440" y="10786"/>
                  </a:cubicBezTo>
                  <a:cubicBezTo>
                    <a:pt x="440" y="7952"/>
                    <a:pt x="1597" y="5366"/>
                    <a:pt x="3471" y="3495"/>
                  </a:cubicBezTo>
                  <a:cubicBezTo>
                    <a:pt x="5345" y="1625"/>
                    <a:pt x="7934" y="468"/>
                    <a:pt x="10799" y="468"/>
                  </a:cubicBezTo>
                  <a:close/>
                  <a:moveTo>
                    <a:pt x="10799" y="0"/>
                  </a:moveTo>
                  <a:cubicBezTo>
                    <a:pt x="4821" y="0"/>
                    <a:pt x="0" y="4844"/>
                    <a:pt x="0" y="10786"/>
                  </a:cubicBezTo>
                  <a:cubicBezTo>
                    <a:pt x="0" y="16757"/>
                    <a:pt x="4821" y="21600"/>
                    <a:pt x="10799" y="21600"/>
                  </a:cubicBezTo>
                  <a:cubicBezTo>
                    <a:pt x="16751" y="21600"/>
                    <a:pt x="21600" y="16757"/>
                    <a:pt x="21600" y="10786"/>
                  </a:cubicBezTo>
                  <a:cubicBezTo>
                    <a:pt x="21600" y="4844"/>
                    <a:pt x="16751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41" name="Google Shape;888;p18"/>
            <p:cNvSpPr/>
            <p:nvPr/>
          </p:nvSpPr>
          <p:spPr>
            <a:xfrm>
              <a:off x="155500" y="156050"/>
              <a:ext cx="270276" cy="270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21" y="0"/>
                  </a:moveTo>
                  <a:cubicBezTo>
                    <a:pt x="4853" y="0"/>
                    <a:pt x="0" y="4855"/>
                    <a:pt x="0" y="10777"/>
                  </a:cubicBezTo>
                  <a:cubicBezTo>
                    <a:pt x="0" y="16745"/>
                    <a:pt x="4853" y="21600"/>
                    <a:pt x="10821" y="21600"/>
                  </a:cubicBezTo>
                  <a:cubicBezTo>
                    <a:pt x="16789" y="21600"/>
                    <a:pt x="21600" y="16745"/>
                    <a:pt x="21600" y="10777"/>
                  </a:cubicBezTo>
                  <a:cubicBezTo>
                    <a:pt x="21600" y="4855"/>
                    <a:pt x="16789" y="0"/>
                    <a:pt x="10821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42" name="Google Shape;889;p18"/>
            <p:cNvSpPr/>
            <p:nvPr/>
          </p:nvSpPr>
          <p:spPr>
            <a:xfrm>
              <a:off x="151049" y="151599"/>
              <a:ext cx="279727" cy="279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689"/>
                  </a:moveTo>
                  <a:cubicBezTo>
                    <a:pt x="13596" y="689"/>
                    <a:pt x="16092" y="1810"/>
                    <a:pt x="17899" y="3664"/>
                  </a:cubicBezTo>
                  <a:cubicBezTo>
                    <a:pt x="19751" y="5476"/>
                    <a:pt x="20868" y="8019"/>
                    <a:pt x="20868" y="10778"/>
                  </a:cubicBezTo>
                  <a:cubicBezTo>
                    <a:pt x="20868" y="13581"/>
                    <a:pt x="19751" y="16124"/>
                    <a:pt x="17899" y="17935"/>
                  </a:cubicBezTo>
                  <a:cubicBezTo>
                    <a:pt x="16092" y="19747"/>
                    <a:pt x="13596" y="20867"/>
                    <a:pt x="10799" y="20867"/>
                  </a:cubicBezTo>
                  <a:cubicBezTo>
                    <a:pt x="8004" y="20867"/>
                    <a:pt x="5508" y="19747"/>
                    <a:pt x="3656" y="17935"/>
                  </a:cubicBezTo>
                  <a:cubicBezTo>
                    <a:pt x="1849" y="16124"/>
                    <a:pt x="730" y="13581"/>
                    <a:pt x="730" y="10778"/>
                  </a:cubicBezTo>
                  <a:cubicBezTo>
                    <a:pt x="730" y="8019"/>
                    <a:pt x="1849" y="5476"/>
                    <a:pt x="3656" y="3664"/>
                  </a:cubicBezTo>
                  <a:cubicBezTo>
                    <a:pt x="5508" y="1810"/>
                    <a:pt x="8004" y="689"/>
                    <a:pt x="10799" y="689"/>
                  </a:cubicBezTo>
                  <a:close/>
                  <a:moveTo>
                    <a:pt x="10799" y="0"/>
                  </a:moveTo>
                  <a:cubicBezTo>
                    <a:pt x="4818" y="0"/>
                    <a:pt x="0" y="4828"/>
                    <a:pt x="0" y="10778"/>
                  </a:cubicBezTo>
                  <a:cubicBezTo>
                    <a:pt x="0" y="16772"/>
                    <a:pt x="4818" y="21600"/>
                    <a:pt x="10799" y="21600"/>
                  </a:cubicBezTo>
                  <a:cubicBezTo>
                    <a:pt x="16737" y="21600"/>
                    <a:pt x="21600" y="16772"/>
                    <a:pt x="21600" y="10778"/>
                  </a:cubicBezTo>
                  <a:cubicBezTo>
                    <a:pt x="21600" y="4828"/>
                    <a:pt x="16737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948" name="Google Shape;890;p18"/>
          <p:cNvGrpSpPr/>
          <p:nvPr/>
        </p:nvGrpSpPr>
        <p:grpSpPr>
          <a:xfrm>
            <a:off x="6099479" y="4340462"/>
            <a:ext cx="292001" cy="292576"/>
            <a:chOff x="24" y="0"/>
            <a:chExt cx="292000" cy="292574"/>
          </a:xfrm>
        </p:grpSpPr>
        <p:sp>
          <p:nvSpPr>
            <p:cNvPr id="944" name="Google Shape;891;p18"/>
            <p:cNvSpPr/>
            <p:nvPr/>
          </p:nvSpPr>
          <p:spPr>
            <a:xfrm>
              <a:off x="5025" y="5024"/>
              <a:ext cx="282526" cy="282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80" y="0"/>
                  </a:moveTo>
                  <a:cubicBezTo>
                    <a:pt x="4815" y="0"/>
                    <a:pt x="0" y="4815"/>
                    <a:pt x="0" y="10778"/>
                  </a:cubicBezTo>
                  <a:cubicBezTo>
                    <a:pt x="0" y="16785"/>
                    <a:pt x="4815" y="21600"/>
                    <a:pt x="10780" y="21600"/>
                  </a:cubicBezTo>
                  <a:cubicBezTo>
                    <a:pt x="16787" y="21600"/>
                    <a:pt x="21600" y="16785"/>
                    <a:pt x="21600" y="10778"/>
                  </a:cubicBezTo>
                  <a:cubicBezTo>
                    <a:pt x="21600" y="4815"/>
                    <a:pt x="16787" y="0"/>
                    <a:pt x="1078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45" name="Google Shape;892;p18"/>
            <p:cNvSpPr/>
            <p:nvPr/>
          </p:nvSpPr>
          <p:spPr>
            <a:xfrm>
              <a:off x="24" y="0"/>
              <a:ext cx="292002" cy="292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700"/>
                  </a:moveTo>
                  <a:cubicBezTo>
                    <a:pt x="13602" y="700"/>
                    <a:pt x="16117" y="1811"/>
                    <a:pt x="17972" y="3662"/>
                  </a:cubicBezTo>
                  <a:cubicBezTo>
                    <a:pt x="19786" y="5472"/>
                    <a:pt x="20940" y="8023"/>
                    <a:pt x="20940" y="10779"/>
                  </a:cubicBezTo>
                  <a:cubicBezTo>
                    <a:pt x="20940" y="13577"/>
                    <a:pt x="19786" y="16128"/>
                    <a:pt x="17972" y="17938"/>
                  </a:cubicBezTo>
                  <a:cubicBezTo>
                    <a:pt x="16117" y="19747"/>
                    <a:pt x="13602" y="20900"/>
                    <a:pt x="10800" y="20900"/>
                  </a:cubicBezTo>
                  <a:cubicBezTo>
                    <a:pt x="8037" y="20900"/>
                    <a:pt x="5481" y="19747"/>
                    <a:pt x="3667" y="17938"/>
                  </a:cubicBezTo>
                  <a:cubicBezTo>
                    <a:pt x="1812" y="16128"/>
                    <a:pt x="701" y="13577"/>
                    <a:pt x="701" y="10779"/>
                  </a:cubicBezTo>
                  <a:cubicBezTo>
                    <a:pt x="701" y="8023"/>
                    <a:pt x="1812" y="5472"/>
                    <a:pt x="3667" y="3662"/>
                  </a:cubicBezTo>
                  <a:cubicBezTo>
                    <a:pt x="5481" y="1811"/>
                    <a:pt x="8037" y="700"/>
                    <a:pt x="10800" y="700"/>
                  </a:cubicBezTo>
                  <a:close/>
                  <a:moveTo>
                    <a:pt x="10800" y="0"/>
                  </a:moveTo>
                  <a:cubicBezTo>
                    <a:pt x="4864" y="0"/>
                    <a:pt x="0" y="4854"/>
                    <a:pt x="0" y="10779"/>
                  </a:cubicBezTo>
                  <a:cubicBezTo>
                    <a:pt x="0" y="16744"/>
                    <a:pt x="4864" y="21600"/>
                    <a:pt x="10800" y="21600"/>
                  </a:cubicBezTo>
                  <a:cubicBezTo>
                    <a:pt x="16777" y="21600"/>
                    <a:pt x="21600" y="16744"/>
                    <a:pt x="21600" y="10779"/>
                  </a:cubicBezTo>
                  <a:cubicBezTo>
                    <a:pt x="21600" y="4854"/>
                    <a:pt x="1677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46" name="Google Shape;893;p18"/>
            <p:cNvSpPr/>
            <p:nvPr/>
          </p:nvSpPr>
          <p:spPr>
            <a:xfrm>
              <a:off x="66874" y="66874"/>
              <a:ext cx="158276" cy="158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2" y="0"/>
                  </a:moveTo>
                  <a:cubicBezTo>
                    <a:pt x="4869" y="0"/>
                    <a:pt x="0" y="4869"/>
                    <a:pt x="0" y="10800"/>
                  </a:cubicBezTo>
                  <a:cubicBezTo>
                    <a:pt x="0" y="16809"/>
                    <a:pt x="4869" y="21600"/>
                    <a:pt x="10802" y="21600"/>
                  </a:cubicBezTo>
                  <a:cubicBezTo>
                    <a:pt x="16810" y="21600"/>
                    <a:pt x="21600" y="16809"/>
                    <a:pt x="21600" y="10800"/>
                  </a:cubicBezTo>
                  <a:cubicBezTo>
                    <a:pt x="21600" y="4869"/>
                    <a:pt x="16810" y="0"/>
                    <a:pt x="10802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47" name="Google Shape;894;p18"/>
            <p:cNvSpPr/>
            <p:nvPr/>
          </p:nvSpPr>
          <p:spPr>
            <a:xfrm>
              <a:off x="62425" y="62424"/>
              <a:ext cx="167726" cy="167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6" y="1220"/>
                  </a:moveTo>
                  <a:cubicBezTo>
                    <a:pt x="13419" y="1220"/>
                    <a:pt x="15860" y="2296"/>
                    <a:pt x="17582" y="4018"/>
                  </a:cubicBezTo>
                  <a:cubicBezTo>
                    <a:pt x="19304" y="5740"/>
                    <a:pt x="20380" y="8107"/>
                    <a:pt x="20380" y="10763"/>
                  </a:cubicBezTo>
                  <a:cubicBezTo>
                    <a:pt x="20380" y="13419"/>
                    <a:pt x="19304" y="15860"/>
                    <a:pt x="17582" y="17582"/>
                  </a:cubicBezTo>
                  <a:cubicBezTo>
                    <a:pt x="15860" y="19304"/>
                    <a:pt x="13419" y="20380"/>
                    <a:pt x="10766" y="20380"/>
                  </a:cubicBezTo>
                  <a:cubicBezTo>
                    <a:pt x="8110" y="20380"/>
                    <a:pt x="5740" y="19304"/>
                    <a:pt x="4018" y="17582"/>
                  </a:cubicBezTo>
                  <a:cubicBezTo>
                    <a:pt x="2296" y="15860"/>
                    <a:pt x="1220" y="13419"/>
                    <a:pt x="1220" y="10763"/>
                  </a:cubicBezTo>
                  <a:cubicBezTo>
                    <a:pt x="1220" y="8107"/>
                    <a:pt x="2296" y="5740"/>
                    <a:pt x="4018" y="4018"/>
                  </a:cubicBezTo>
                  <a:cubicBezTo>
                    <a:pt x="5740" y="2296"/>
                    <a:pt x="8110" y="1220"/>
                    <a:pt x="10766" y="1220"/>
                  </a:cubicBezTo>
                  <a:close/>
                  <a:moveTo>
                    <a:pt x="10766" y="0"/>
                  </a:moveTo>
                  <a:cubicBezTo>
                    <a:pt x="4810" y="0"/>
                    <a:pt x="0" y="4807"/>
                    <a:pt x="0" y="10763"/>
                  </a:cubicBezTo>
                  <a:cubicBezTo>
                    <a:pt x="0" y="16719"/>
                    <a:pt x="4810" y="21600"/>
                    <a:pt x="10766" y="21600"/>
                  </a:cubicBezTo>
                  <a:cubicBezTo>
                    <a:pt x="16722" y="21600"/>
                    <a:pt x="21600" y="16719"/>
                    <a:pt x="21600" y="10763"/>
                  </a:cubicBezTo>
                  <a:cubicBezTo>
                    <a:pt x="21600" y="4807"/>
                    <a:pt x="16722" y="0"/>
                    <a:pt x="10766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953" name="Google Shape;895;p18"/>
          <p:cNvGrpSpPr/>
          <p:nvPr/>
        </p:nvGrpSpPr>
        <p:grpSpPr>
          <a:xfrm>
            <a:off x="8792778" y="4315049"/>
            <a:ext cx="175001" cy="174976"/>
            <a:chOff x="0" y="24"/>
            <a:chExt cx="175000" cy="174975"/>
          </a:xfrm>
        </p:grpSpPr>
        <p:sp>
          <p:nvSpPr>
            <p:cNvPr id="949" name="Google Shape;896;p18"/>
            <p:cNvSpPr/>
            <p:nvPr/>
          </p:nvSpPr>
          <p:spPr>
            <a:xfrm>
              <a:off x="4474" y="5025"/>
              <a:ext cx="166052" cy="165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55" y="0"/>
                    <a:pt x="0" y="4800"/>
                    <a:pt x="0" y="10764"/>
                  </a:cubicBezTo>
                  <a:cubicBezTo>
                    <a:pt x="0" y="16729"/>
                    <a:pt x="4855" y="21600"/>
                    <a:pt x="10800" y="21600"/>
                  </a:cubicBezTo>
                  <a:cubicBezTo>
                    <a:pt x="16745" y="21600"/>
                    <a:pt x="21600" y="16729"/>
                    <a:pt x="21600" y="10764"/>
                  </a:cubicBezTo>
                  <a:cubicBezTo>
                    <a:pt x="21600" y="4800"/>
                    <a:pt x="16745" y="0"/>
                    <a:pt x="1080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50" name="Google Shape;897;p18"/>
            <p:cNvSpPr/>
            <p:nvPr/>
          </p:nvSpPr>
          <p:spPr>
            <a:xfrm>
              <a:off x="-1" y="24"/>
              <a:ext cx="175002" cy="174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170"/>
                  </a:moveTo>
                  <a:cubicBezTo>
                    <a:pt x="13481" y="1170"/>
                    <a:pt x="15888" y="2268"/>
                    <a:pt x="17610" y="3987"/>
                  </a:cubicBezTo>
                  <a:cubicBezTo>
                    <a:pt x="19397" y="5777"/>
                    <a:pt x="20431" y="8184"/>
                    <a:pt x="20431" y="10798"/>
                  </a:cubicBezTo>
                  <a:cubicBezTo>
                    <a:pt x="20431" y="13483"/>
                    <a:pt x="19397" y="15891"/>
                    <a:pt x="17610" y="17677"/>
                  </a:cubicBezTo>
                  <a:cubicBezTo>
                    <a:pt x="15888" y="19396"/>
                    <a:pt x="13481" y="20498"/>
                    <a:pt x="10800" y="20498"/>
                  </a:cubicBezTo>
                  <a:cubicBezTo>
                    <a:pt x="8119" y="20498"/>
                    <a:pt x="5712" y="19396"/>
                    <a:pt x="3990" y="17677"/>
                  </a:cubicBezTo>
                  <a:cubicBezTo>
                    <a:pt x="2203" y="15891"/>
                    <a:pt x="1169" y="13483"/>
                    <a:pt x="1169" y="10798"/>
                  </a:cubicBezTo>
                  <a:cubicBezTo>
                    <a:pt x="1169" y="8184"/>
                    <a:pt x="2203" y="5777"/>
                    <a:pt x="3990" y="3987"/>
                  </a:cubicBezTo>
                  <a:cubicBezTo>
                    <a:pt x="5712" y="2268"/>
                    <a:pt x="8119" y="1170"/>
                    <a:pt x="10800" y="1170"/>
                  </a:cubicBezTo>
                  <a:close/>
                  <a:moveTo>
                    <a:pt x="10800" y="0"/>
                  </a:moveTo>
                  <a:cubicBezTo>
                    <a:pt x="4817" y="0"/>
                    <a:pt x="0" y="4882"/>
                    <a:pt x="0" y="10798"/>
                  </a:cubicBezTo>
                  <a:cubicBezTo>
                    <a:pt x="0" y="16783"/>
                    <a:pt x="4817" y="21600"/>
                    <a:pt x="10800" y="21600"/>
                  </a:cubicBezTo>
                  <a:cubicBezTo>
                    <a:pt x="16783" y="21600"/>
                    <a:pt x="21600" y="16783"/>
                    <a:pt x="21600" y="10798"/>
                  </a:cubicBezTo>
                  <a:cubicBezTo>
                    <a:pt x="21600" y="4882"/>
                    <a:pt x="16783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51" name="Google Shape;898;p18"/>
            <p:cNvSpPr/>
            <p:nvPr/>
          </p:nvSpPr>
          <p:spPr>
            <a:xfrm>
              <a:off x="41249" y="41250"/>
              <a:ext cx="92501" cy="93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16" y="0"/>
                    <a:pt x="0" y="4786"/>
                    <a:pt x="0" y="10733"/>
                  </a:cubicBezTo>
                  <a:cubicBezTo>
                    <a:pt x="0" y="16686"/>
                    <a:pt x="4816" y="21600"/>
                    <a:pt x="10800" y="21600"/>
                  </a:cubicBezTo>
                  <a:cubicBezTo>
                    <a:pt x="16784" y="21600"/>
                    <a:pt x="21600" y="16686"/>
                    <a:pt x="21600" y="10733"/>
                  </a:cubicBezTo>
                  <a:cubicBezTo>
                    <a:pt x="21600" y="4786"/>
                    <a:pt x="16784" y="0"/>
                    <a:pt x="10800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52" name="Google Shape;899;p18"/>
            <p:cNvSpPr/>
            <p:nvPr/>
          </p:nvSpPr>
          <p:spPr>
            <a:xfrm>
              <a:off x="36224" y="36800"/>
              <a:ext cx="102551" cy="101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885"/>
                  </a:moveTo>
                  <a:cubicBezTo>
                    <a:pt x="13264" y="1885"/>
                    <a:pt x="15376" y="2950"/>
                    <a:pt x="17019" y="4485"/>
                  </a:cubicBezTo>
                  <a:cubicBezTo>
                    <a:pt x="18662" y="6137"/>
                    <a:pt x="19604" y="8377"/>
                    <a:pt x="19604" y="10739"/>
                  </a:cubicBezTo>
                  <a:cubicBezTo>
                    <a:pt x="19604" y="13217"/>
                    <a:pt x="18662" y="15463"/>
                    <a:pt x="17019" y="16998"/>
                  </a:cubicBezTo>
                  <a:cubicBezTo>
                    <a:pt x="15376" y="18650"/>
                    <a:pt x="13264" y="19593"/>
                    <a:pt x="10800" y="19593"/>
                  </a:cubicBezTo>
                  <a:cubicBezTo>
                    <a:pt x="8336" y="19593"/>
                    <a:pt x="6224" y="18650"/>
                    <a:pt x="4581" y="16998"/>
                  </a:cubicBezTo>
                  <a:cubicBezTo>
                    <a:pt x="2938" y="15463"/>
                    <a:pt x="1996" y="13217"/>
                    <a:pt x="1996" y="10739"/>
                  </a:cubicBezTo>
                  <a:cubicBezTo>
                    <a:pt x="1996" y="8377"/>
                    <a:pt x="2938" y="6137"/>
                    <a:pt x="4581" y="4485"/>
                  </a:cubicBezTo>
                  <a:cubicBezTo>
                    <a:pt x="6224" y="2950"/>
                    <a:pt x="8336" y="1885"/>
                    <a:pt x="10800" y="1885"/>
                  </a:cubicBezTo>
                  <a:close/>
                  <a:moveTo>
                    <a:pt x="10800" y="0"/>
                  </a:moveTo>
                  <a:cubicBezTo>
                    <a:pt x="4813" y="0"/>
                    <a:pt x="0" y="4840"/>
                    <a:pt x="0" y="10739"/>
                  </a:cubicBezTo>
                  <a:cubicBezTo>
                    <a:pt x="0" y="16760"/>
                    <a:pt x="4813" y="21600"/>
                    <a:pt x="10800" y="21600"/>
                  </a:cubicBezTo>
                  <a:cubicBezTo>
                    <a:pt x="16787" y="21600"/>
                    <a:pt x="21600" y="16760"/>
                    <a:pt x="21600" y="10739"/>
                  </a:cubicBezTo>
                  <a:cubicBezTo>
                    <a:pt x="21600" y="4840"/>
                    <a:pt x="1678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960" name="Google Shape;900;p18"/>
          <p:cNvGrpSpPr/>
          <p:nvPr/>
        </p:nvGrpSpPr>
        <p:grpSpPr>
          <a:xfrm>
            <a:off x="4972791" y="4657562"/>
            <a:ext cx="293100" cy="293376"/>
            <a:chOff x="0" y="0"/>
            <a:chExt cx="293098" cy="293375"/>
          </a:xfrm>
        </p:grpSpPr>
        <p:sp>
          <p:nvSpPr>
            <p:cNvPr id="954" name="Google Shape;901;p18"/>
            <p:cNvSpPr/>
            <p:nvPr/>
          </p:nvSpPr>
          <p:spPr>
            <a:xfrm>
              <a:off x="2242" y="2519"/>
              <a:ext cx="288602" cy="288325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55" name="Google Shape;902;p18"/>
            <p:cNvSpPr/>
            <p:nvPr/>
          </p:nvSpPr>
          <p:spPr>
            <a:xfrm>
              <a:off x="0" y="0"/>
              <a:ext cx="293099" cy="293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351"/>
                  </a:moveTo>
                  <a:cubicBezTo>
                    <a:pt x="13696" y="351"/>
                    <a:pt x="16304" y="1509"/>
                    <a:pt x="18186" y="3411"/>
                  </a:cubicBezTo>
                  <a:cubicBezTo>
                    <a:pt x="20090" y="5291"/>
                    <a:pt x="21248" y="7917"/>
                    <a:pt x="21248" y="10789"/>
                  </a:cubicBezTo>
                  <a:cubicBezTo>
                    <a:pt x="21248" y="13683"/>
                    <a:pt x="20090" y="16287"/>
                    <a:pt x="18186" y="18189"/>
                  </a:cubicBezTo>
                  <a:cubicBezTo>
                    <a:pt x="16304" y="20070"/>
                    <a:pt x="13696" y="21249"/>
                    <a:pt x="10800" y="21249"/>
                  </a:cubicBezTo>
                  <a:cubicBezTo>
                    <a:pt x="7904" y="21249"/>
                    <a:pt x="5296" y="20070"/>
                    <a:pt x="3393" y="18189"/>
                  </a:cubicBezTo>
                  <a:cubicBezTo>
                    <a:pt x="1510" y="16287"/>
                    <a:pt x="331" y="13683"/>
                    <a:pt x="331" y="10789"/>
                  </a:cubicBezTo>
                  <a:cubicBezTo>
                    <a:pt x="331" y="7917"/>
                    <a:pt x="1510" y="5291"/>
                    <a:pt x="3393" y="3411"/>
                  </a:cubicBezTo>
                  <a:cubicBezTo>
                    <a:pt x="5296" y="1509"/>
                    <a:pt x="7904" y="351"/>
                    <a:pt x="10800" y="351"/>
                  </a:cubicBezTo>
                  <a:close/>
                  <a:moveTo>
                    <a:pt x="10800" y="0"/>
                  </a:moveTo>
                  <a:cubicBezTo>
                    <a:pt x="4841" y="0"/>
                    <a:pt x="0" y="4837"/>
                    <a:pt x="0" y="10789"/>
                  </a:cubicBezTo>
                  <a:cubicBezTo>
                    <a:pt x="0" y="16763"/>
                    <a:pt x="4841" y="21600"/>
                    <a:pt x="10800" y="21600"/>
                  </a:cubicBezTo>
                  <a:cubicBezTo>
                    <a:pt x="16759" y="21600"/>
                    <a:pt x="21600" y="16763"/>
                    <a:pt x="21600" y="10789"/>
                  </a:cubicBezTo>
                  <a:cubicBezTo>
                    <a:pt x="21600" y="4837"/>
                    <a:pt x="16759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56" name="Google Shape;903;p18"/>
            <p:cNvSpPr/>
            <p:nvPr/>
          </p:nvSpPr>
          <p:spPr>
            <a:xfrm>
              <a:off x="38744" y="39021"/>
              <a:ext cx="215614" cy="215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0"/>
                  </a:moveTo>
                  <a:cubicBezTo>
                    <a:pt x="4838" y="0"/>
                    <a:pt x="0" y="4816"/>
                    <a:pt x="0" y="10785"/>
                  </a:cubicBezTo>
                  <a:cubicBezTo>
                    <a:pt x="0" y="16756"/>
                    <a:pt x="4838" y="21600"/>
                    <a:pt x="10799" y="21600"/>
                  </a:cubicBezTo>
                  <a:cubicBezTo>
                    <a:pt x="16762" y="21600"/>
                    <a:pt x="21600" y="16756"/>
                    <a:pt x="21600" y="10785"/>
                  </a:cubicBezTo>
                  <a:cubicBezTo>
                    <a:pt x="21600" y="4816"/>
                    <a:pt x="16762" y="0"/>
                    <a:pt x="1079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57" name="Google Shape;904;p18"/>
            <p:cNvSpPr/>
            <p:nvPr/>
          </p:nvSpPr>
          <p:spPr>
            <a:xfrm>
              <a:off x="36502" y="36489"/>
              <a:ext cx="220098" cy="220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468"/>
                  </a:moveTo>
                  <a:cubicBezTo>
                    <a:pt x="13666" y="468"/>
                    <a:pt x="16228" y="1625"/>
                    <a:pt x="18101" y="3495"/>
                  </a:cubicBezTo>
                  <a:cubicBezTo>
                    <a:pt x="19975" y="5366"/>
                    <a:pt x="21132" y="7952"/>
                    <a:pt x="21132" y="10786"/>
                  </a:cubicBezTo>
                  <a:cubicBezTo>
                    <a:pt x="21132" y="13648"/>
                    <a:pt x="19975" y="16235"/>
                    <a:pt x="18101" y="18105"/>
                  </a:cubicBezTo>
                  <a:cubicBezTo>
                    <a:pt x="16228" y="19977"/>
                    <a:pt x="13666" y="21132"/>
                    <a:pt x="10799" y="21132"/>
                  </a:cubicBezTo>
                  <a:cubicBezTo>
                    <a:pt x="7934" y="21132"/>
                    <a:pt x="5345" y="19977"/>
                    <a:pt x="3471" y="18105"/>
                  </a:cubicBezTo>
                  <a:cubicBezTo>
                    <a:pt x="1597" y="16235"/>
                    <a:pt x="440" y="13648"/>
                    <a:pt x="440" y="10786"/>
                  </a:cubicBezTo>
                  <a:cubicBezTo>
                    <a:pt x="440" y="7952"/>
                    <a:pt x="1597" y="5366"/>
                    <a:pt x="3471" y="3495"/>
                  </a:cubicBezTo>
                  <a:cubicBezTo>
                    <a:pt x="5345" y="1625"/>
                    <a:pt x="7934" y="468"/>
                    <a:pt x="10799" y="468"/>
                  </a:cubicBezTo>
                  <a:close/>
                  <a:moveTo>
                    <a:pt x="10799" y="0"/>
                  </a:moveTo>
                  <a:cubicBezTo>
                    <a:pt x="4821" y="0"/>
                    <a:pt x="0" y="4844"/>
                    <a:pt x="0" y="10786"/>
                  </a:cubicBezTo>
                  <a:cubicBezTo>
                    <a:pt x="0" y="16757"/>
                    <a:pt x="4821" y="21600"/>
                    <a:pt x="10799" y="21600"/>
                  </a:cubicBezTo>
                  <a:cubicBezTo>
                    <a:pt x="16751" y="21600"/>
                    <a:pt x="21600" y="16757"/>
                    <a:pt x="21600" y="10786"/>
                  </a:cubicBezTo>
                  <a:cubicBezTo>
                    <a:pt x="21600" y="4844"/>
                    <a:pt x="16751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58" name="Google Shape;905;p18"/>
            <p:cNvSpPr/>
            <p:nvPr/>
          </p:nvSpPr>
          <p:spPr>
            <a:xfrm>
              <a:off x="78332" y="78608"/>
              <a:ext cx="136165" cy="136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21" y="0"/>
                  </a:moveTo>
                  <a:cubicBezTo>
                    <a:pt x="4853" y="0"/>
                    <a:pt x="0" y="4855"/>
                    <a:pt x="0" y="10777"/>
                  </a:cubicBezTo>
                  <a:cubicBezTo>
                    <a:pt x="0" y="16745"/>
                    <a:pt x="4853" y="21600"/>
                    <a:pt x="10821" y="21600"/>
                  </a:cubicBezTo>
                  <a:cubicBezTo>
                    <a:pt x="16789" y="21600"/>
                    <a:pt x="21600" y="16745"/>
                    <a:pt x="21600" y="10777"/>
                  </a:cubicBezTo>
                  <a:cubicBezTo>
                    <a:pt x="21600" y="4855"/>
                    <a:pt x="16789" y="0"/>
                    <a:pt x="10821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59" name="Google Shape;906;p18"/>
            <p:cNvSpPr/>
            <p:nvPr/>
          </p:nvSpPr>
          <p:spPr>
            <a:xfrm>
              <a:off x="76090" y="76367"/>
              <a:ext cx="140926" cy="140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689"/>
                  </a:moveTo>
                  <a:cubicBezTo>
                    <a:pt x="13596" y="689"/>
                    <a:pt x="16092" y="1810"/>
                    <a:pt x="17899" y="3664"/>
                  </a:cubicBezTo>
                  <a:cubicBezTo>
                    <a:pt x="19751" y="5476"/>
                    <a:pt x="20868" y="8019"/>
                    <a:pt x="20868" y="10778"/>
                  </a:cubicBezTo>
                  <a:cubicBezTo>
                    <a:pt x="20868" y="13581"/>
                    <a:pt x="19751" y="16124"/>
                    <a:pt x="17899" y="17935"/>
                  </a:cubicBezTo>
                  <a:cubicBezTo>
                    <a:pt x="16092" y="19747"/>
                    <a:pt x="13596" y="20867"/>
                    <a:pt x="10799" y="20867"/>
                  </a:cubicBezTo>
                  <a:cubicBezTo>
                    <a:pt x="8004" y="20867"/>
                    <a:pt x="5508" y="19747"/>
                    <a:pt x="3656" y="17935"/>
                  </a:cubicBezTo>
                  <a:cubicBezTo>
                    <a:pt x="1849" y="16124"/>
                    <a:pt x="730" y="13581"/>
                    <a:pt x="730" y="10778"/>
                  </a:cubicBezTo>
                  <a:cubicBezTo>
                    <a:pt x="730" y="8019"/>
                    <a:pt x="1849" y="5476"/>
                    <a:pt x="3656" y="3664"/>
                  </a:cubicBezTo>
                  <a:cubicBezTo>
                    <a:pt x="5508" y="1810"/>
                    <a:pt x="8004" y="689"/>
                    <a:pt x="10799" y="689"/>
                  </a:cubicBezTo>
                  <a:close/>
                  <a:moveTo>
                    <a:pt x="10799" y="0"/>
                  </a:moveTo>
                  <a:cubicBezTo>
                    <a:pt x="4818" y="0"/>
                    <a:pt x="0" y="4828"/>
                    <a:pt x="0" y="10778"/>
                  </a:cubicBezTo>
                  <a:cubicBezTo>
                    <a:pt x="0" y="16772"/>
                    <a:pt x="4818" y="21600"/>
                    <a:pt x="10799" y="21600"/>
                  </a:cubicBezTo>
                  <a:cubicBezTo>
                    <a:pt x="16737" y="21600"/>
                    <a:pt x="21600" y="16772"/>
                    <a:pt x="21600" y="10778"/>
                  </a:cubicBezTo>
                  <a:cubicBezTo>
                    <a:pt x="21600" y="4828"/>
                    <a:pt x="16737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964" name="Google Shape;907;p18"/>
          <p:cNvGrpSpPr/>
          <p:nvPr/>
        </p:nvGrpSpPr>
        <p:grpSpPr>
          <a:xfrm>
            <a:off x="8721804" y="4142425"/>
            <a:ext cx="175014" cy="27001"/>
            <a:chOff x="0" y="0"/>
            <a:chExt cx="175013" cy="26999"/>
          </a:xfrm>
        </p:grpSpPr>
        <p:sp>
          <p:nvSpPr>
            <p:cNvPr id="961" name="Google Shape;908;p18"/>
            <p:cNvSpPr/>
            <p:nvPr/>
          </p:nvSpPr>
          <p:spPr>
            <a:xfrm>
              <a:off x="-1" y="0"/>
              <a:ext cx="27001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62" name="Google Shape;909;p18"/>
            <p:cNvSpPr/>
            <p:nvPr/>
          </p:nvSpPr>
          <p:spPr>
            <a:xfrm>
              <a:off x="74005" y="0"/>
              <a:ext cx="27001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63" name="Google Shape;910;p18"/>
            <p:cNvSpPr/>
            <p:nvPr/>
          </p:nvSpPr>
          <p:spPr>
            <a:xfrm>
              <a:off x="148013" y="0"/>
              <a:ext cx="27000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96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USTOM_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2105424" y="384047"/>
            <a:ext cx="4937702" cy="1079102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t>Текст заголовка</a:t>
            </a:r>
          </a:p>
        </p:txBody>
      </p:sp>
      <p:sp>
        <p:nvSpPr>
          <p:cNvPr id="973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3017520" y="1709927"/>
            <a:ext cx="3099901" cy="1435501"/>
          </a:xfrm>
          <a:prstGeom prst="rect">
            <a:avLst/>
          </a:prstGeom>
        </p:spPr>
        <p:txBody>
          <a:bodyPr lIns="91424" tIns="91424" rIns="91424" bIns="91424">
            <a:normAutofit/>
          </a:bodyPr>
          <a:lstStyle>
            <a:lvl1pPr algn="ctr">
              <a:defRPr sz="1600"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algn="ctr">
              <a:defRPr sz="1600"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algn="ctr">
              <a:defRPr sz="1600"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algn="ctr">
              <a:defRPr sz="1600"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algn="ctr">
              <a:defRPr sz="1600"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974" name="Google Shape;914;p19"/>
          <p:cNvSpPr txBox="1"/>
          <p:nvPr/>
        </p:nvSpPr>
        <p:spPr>
          <a:xfrm>
            <a:off x="2489374" y="3664199"/>
            <a:ext cx="4161601" cy="9683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spAutoFit/>
          </a:bodyPr>
          <a:lstStyle/>
          <a:p>
            <a:pPr algn="ctr">
              <a:lnSpc>
                <a:spcPct val="115000"/>
              </a:lnSpc>
              <a:defRPr sz="11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pPr>
            <a:r>
              <a:t>CREDITS:</a:t>
            </a:r>
            <a:r>
              <a:rPr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rPr>
              <a:t> This presentation template was created by </a:t>
            </a:r>
            <a:r>
              <a:rPr u="sng">
                <a:uFill>
                  <a:solidFill>
                    <a:schemeClr val="accent1"/>
                  </a:solidFill>
                </a:uFill>
                <a:hlinkClick r:id="rId2"/>
              </a:rPr>
              <a:t>Slidesgo</a:t>
            </a:r>
            <a:r>
              <a:rPr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rPr>
              <a:t>, including icons by </a:t>
            </a:r>
            <a:r>
              <a:rPr u="sng">
                <a:uFill>
                  <a:solidFill>
                    <a:schemeClr val="accent1"/>
                  </a:solidFill>
                </a:uFill>
                <a:hlinkClick r:id="rId3"/>
              </a:rPr>
              <a:t>Flaticon</a:t>
            </a:r>
            <a:r>
              <a:rPr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rPr>
              <a:t>, infographics &amp; images by </a:t>
            </a:r>
            <a:r>
              <a:rPr u="sng">
                <a:uFill>
                  <a:solidFill>
                    <a:schemeClr val="accent1"/>
                  </a:solidFill>
                </a:uFill>
                <a:hlinkClick r:id="rId4"/>
              </a:rPr>
              <a:t>Freepik</a:t>
            </a:r>
            <a:r>
              <a:rPr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rPr>
              <a:t> and illustrations by </a:t>
            </a:r>
            <a:r>
              <a:rPr u="sng">
                <a:uFill>
                  <a:solidFill>
                    <a:schemeClr val="accent1"/>
                  </a:solidFill>
                </a:uFill>
                <a:hlinkClick r:id="rId5"/>
              </a:rPr>
              <a:t>Stories</a:t>
            </a:r>
            <a:endParaRPr>
              <a:solidFill>
                <a:srgbClr val="494949"/>
              </a:solidFill>
            </a:endParaRPr>
          </a:p>
        </p:txBody>
      </p:sp>
      <p:sp>
        <p:nvSpPr>
          <p:cNvPr id="975" name="Google Shape;915;p19"/>
          <p:cNvSpPr/>
          <p:nvPr/>
        </p:nvSpPr>
        <p:spPr>
          <a:xfrm flipH="1">
            <a:off x="7683108" y="2911150"/>
            <a:ext cx="306301" cy="1133101"/>
          </a:xfrm>
          <a:prstGeom prst="line">
            <a:avLst/>
          </a:prstGeom>
          <a:ln>
            <a:solidFill>
              <a:srgbClr val="494949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976" name="Google Shape;916;p19"/>
          <p:cNvSpPr/>
          <p:nvPr/>
        </p:nvSpPr>
        <p:spPr>
          <a:xfrm>
            <a:off x="7694858" y="1568950"/>
            <a:ext cx="315301" cy="1342201"/>
          </a:xfrm>
          <a:prstGeom prst="line">
            <a:avLst/>
          </a:prstGeom>
          <a:ln>
            <a:solidFill>
              <a:srgbClr val="494949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977" name="Google Shape;917;p19"/>
          <p:cNvSpPr/>
          <p:nvPr/>
        </p:nvSpPr>
        <p:spPr>
          <a:xfrm flipH="1">
            <a:off x="7702382" y="266425"/>
            <a:ext cx="392101" cy="1332001"/>
          </a:xfrm>
          <a:prstGeom prst="line">
            <a:avLst/>
          </a:prstGeom>
          <a:ln>
            <a:solidFill>
              <a:srgbClr val="494949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978" name="Google Shape;918;p19"/>
          <p:cNvSpPr/>
          <p:nvPr/>
        </p:nvSpPr>
        <p:spPr>
          <a:xfrm flipH="1">
            <a:off x="8101833" y="0"/>
            <a:ext cx="407101" cy="273901"/>
          </a:xfrm>
          <a:prstGeom prst="line">
            <a:avLst/>
          </a:prstGeom>
          <a:ln>
            <a:solidFill>
              <a:srgbClr val="494949"/>
            </a:solidFill>
          </a:ln>
        </p:spPr>
        <p:txBody>
          <a:bodyPr lIns="0" tIns="0" rIns="0" bIns="0"/>
          <a:lstStyle/>
          <a:p>
            <a:endParaRPr/>
          </a:p>
        </p:txBody>
      </p:sp>
      <p:grpSp>
        <p:nvGrpSpPr>
          <p:cNvPr id="985" name="Google Shape;919;p19"/>
          <p:cNvGrpSpPr/>
          <p:nvPr/>
        </p:nvGrpSpPr>
        <p:grpSpPr>
          <a:xfrm>
            <a:off x="7407058" y="1285199"/>
            <a:ext cx="582326" cy="581776"/>
            <a:chOff x="0" y="0"/>
            <a:chExt cx="582325" cy="581775"/>
          </a:xfrm>
        </p:grpSpPr>
        <p:sp>
          <p:nvSpPr>
            <p:cNvPr id="979" name="Google Shape;920;p19"/>
            <p:cNvSpPr/>
            <p:nvPr/>
          </p:nvSpPr>
          <p:spPr>
            <a:xfrm rot="5400000" flipH="1">
              <a:off x="4749" y="4750"/>
              <a:ext cx="572851" cy="572301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80" name="Google Shape;921;p19"/>
            <p:cNvSpPr/>
            <p:nvPr/>
          </p:nvSpPr>
          <p:spPr>
            <a:xfrm rot="5400000" flipH="1">
              <a:off x="275" y="-276"/>
              <a:ext cx="581776" cy="582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351"/>
                  </a:moveTo>
                  <a:cubicBezTo>
                    <a:pt x="13696" y="351"/>
                    <a:pt x="16304" y="1509"/>
                    <a:pt x="18186" y="3411"/>
                  </a:cubicBezTo>
                  <a:cubicBezTo>
                    <a:pt x="20090" y="5291"/>
                    <a:pt x="21248" y="7917"/>
                    <a:pt x="21248" y="10789"/>
                  </a:cubicBezTo>
                  <a:cubicBezTo>
                    <a:pt x="21248" y="13683"/>
                    <a:pt x="20090" y="16287"/>
                    <a:pt x="18186" y="18189"/>
                  </a:cubicBezTo>
                  <a:cubicBezTo>
                    <a:pt x="16304" y="20070"/>
                    <a:pt x="13696" y="21249"/>
                    <a:pt x="10800" y="21249"/>
                  </a:cubicBezTo>
                  <a:cubicBezTo>
                    <a:pt x="7904" y="21249"/>
                    <a:pt x="5296" y="20070"/>
                    <a:pt x="3393" y="18189"/>
                  </a:cubicBezTo>
                  <a:cubicBezTo>
                    <a:pt x="1510" y="16287"/>
                    <a:pt x="331" y="13683"/>
                    <a:pt x="331" y="10789"/>
                  </a:cubicBezTo>
                  <a:cubicBezTo>
                    <a:pt x="331" y="7917"/>
                    <a:pt x="1510" y="5291"/>
                    <a:pt x="3393" y="3411"/>
                  </a:cubicBezTo>
                  <a:cubicBezTo>
                    <a:pt x="5296" y="1509"/>
                    <a:pt x="7904" y="351"/>
                    <a:pt x="10800" y="351"/>
                  </a:cubicBezTo>
                  <a:close/>
                  <a:moveTo>
                    <a:pt x="10800" y="0"/>
                  </a:moveTo>
                  <a:cubicBezTo>
                    <a:pt x="4841" y="0"/>
                    <a:pt x="0" y="4837"/>
                    <a:pt x="0" y="10789"/>
                  </a:cubicBezTo>
                  <a:cubicBezTo>
                    <a:pt x="0" y="16763"/>
                    <a:pt x="4841" y="21600"/>
                    <a:pt x="10800" y="21600"/>
                  </a:cubicBezTo>
                  <a:cubicBezTo>
                    <a:pt x="16759" y="21600"/>
                    <a:pt x="21600" y="16763"/>
                    <a:pt x="21600" y="10789"/>
                  </a:cubicBezTo>
                  <a:cubicBezTo>
                    <a:pt x="21600" y="4837"/>
                    <a:pt x="16759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81" name="Google Shape;922;p19"/>
            <p:cNvSpPr/>
            <p:nvPr/>
          </p:nvSpPr>
          <p:spPr>
            <a:xfrm rot="5400000" flipH="1">
              <a:off x="77174" y="77174"/>
              <a:ext cx="427976" cy="427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0"/>
                  </a:moveTo>
                  <a:cubicBezTo>
                    <a:pt x="4838" y="0"/>
                    <a:pt x="0" y="4816"/>
                    <a:pt x="0" y="10785"/>
                  </a:cubicBezTo>
                  <a:cubicBezTo>
                    <a:pt x="0" y="16756"/>
                    <a:pt x="4838" y="21600"/>
                    <a:pt x="10799" y="21600"/>
                  </a:cubicBezTo>
                  <a:cubicBezTo>
                    <a:pt x="16762" y="21600"/>
                    <a:pt x="21600" y="16756"/>
                    <a:pt x="21600" y="10785"/>
                  </a:cubicBezTo>
                  <a:cubicBezTo>
                    <a:pt x="21600" y="4816"/>
                    <a:pt x="16762" y="0"/>
                    <a:pt x="1079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82" name="Google Shape;923;p19"/>
            <p:cNvSpPr/>
            <p:nvPr/>
          </p:nvSpPr>
          <p:spPr>
            <a:xfrm rot="5400000" flipH="1">
              <a:off x="72737" y="72162"/>
              <a:ext cx="436876" cy="437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468"/>
                  </a:moveTo>
                  <a:cubicBezTo>
                    <a:pt x="13666" y="468"/>
                    <a:pt x="16228" y="1625"/>
                    <a:pt x="18101" y="3495"/>
                  </a:cubicBezTo>
                  <a:cubicBezTo>
                    <a:pt x="19975" y="5366"/>
                    <a:pt x="21132" y="7952"/>
                    <a:pt x="21132" y="10786"/>
                  </a:cubicBezTo>
                  <a:cubicBezTo>
                    <a:pt x="21132" y="13648"/>
                    <a:pt x="19975" y="16235"/>
                    <a:pt x="18101" y="18105"/>
                  </a:cubicBezTo>
                  <a:cubicBezTo>
                    <a:pt x="16228" y="19977"/>
                    <a:pt x="13666" y="21132"/>
                    <a:pt x="10799" y="21132"/>
                  </a:cubicBezTo>
                  <a:cubicBezTo>
                    <a:pt x="7934" y="21132"/>
                    <a:pt x="5345" y="19977"/>
                    <a:pt x="3471" y="18105"/>
                  </a:cubicBezTo>
                  <a:cubicBezTo>
                    <a:pt x="1597" y="16235"/>
                    <a:pt x="440" y="13648"/>
                    <a:pt x="440" y="10786"/>
                  </a:cubicBezTo>
                  <a:cubicBezTo>
                    <a:pt x="440" y="7952"/>
                    <a:pt x="1597" y="5366"/>
                    <a:pt x="3471" y="3495"/>
                  </a:cubicBezTo>
                  <a:cubicBezTo>
                    <a:pt x="5345" y="1625"/>
                    <a:pt x="7934" y="468"/>
                    <a:pt x="10799" y="468"/>
                  </a:cubicBezTo>
                  <a:close/>
                  <a:moveTo>
                    <a:pt x="10799" y="0"/>
                  </a:moveTo>
                  <a:cubicBezTo>
                    <a:pt x="4821" y="0"/>
                    <a:pt x="0" y="4844"/>
                    <a:pt x="0" y="10786"/>
                  </a:cubicBezTo>
                  <a:cubicBezTo>
                    <a:pt x="0" y="16757"/>
                    <a:pt x="4821" y="21600"/>
                    <a:pt x="10799" y="21600"/>
                  </a:cubicBezTo>
                  <a:cubicBezTo>
                    <a:pt x="16751" y="21600"/>
                    <a:pt x="21600" y="16757"/>
                    <a:pt x="21600" y="10786"/>
                  </a:cubicBezTo>
                  <a:cubicBezTo>
                    <a:pt x="21600" y="4844"/>
                    <a:pt x="16751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83" name="Google Shape;924;p19"/>
            <p:cNvSpPr/>
            <p:nvPr/>
          </p:nvSpPr>
          <p:spPr>
            <a:xfrm rot="5400000" flipH="1">
              <a:off x="156024" y="156025"/>
              <a:ext cx="270276" cy="270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21" y="0"/>
                  </a:moveTo>
                  <a:cubicBezTo>
                    <a:pt x="4853" y="0"/>
                    <a:pt x="0" y="4855"/>
                    <a:pt x="0" y="10777"/>
                  </a:cubicBezTo>
                  <a:cubicBezTo>
                    <a:pt x="0" y="16745"/>
                    <a:pt x="4853" y="21600"/>
                    <a:pt x="10821" y="21600"/>
                  </a:cubicBezTo>
                  <a:cubicBezTo>
                    <a:pt x="16789" y="21600"/>
                    <a:pt x="21600" y="16745"/>
                    <a:pt x="21600" y="10777"/>
                  </a:cubicBezTo>
                  <a:cubicBezTo>
                    <a:pt x="21600" y="4855"/>
                    <a:pt x="16789" y="0"/>
                    <a:pt x="10821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84" name="Google Shape;925;p19"/>
            <p:cNvSpPr/>
            <p:nvPr/>
          </p:nvSpPr>
          <p:spPr>
            <a:xfrm rot="5400000" flipH="1">
              <a:off x="151299" y="151299"/>
              <a:ext cx="279726" cy="279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689"/>
                  </a:moveTo>
                  <a:cubicBezTo>
                    <a:pt x="13596" y="689"/>
                    <a:pt x="16092" y="1810"/>
                    <a:pt x="17899" y="3664"/>
                  </a:cubicBezTo>
                  <a:cubicBezTo>
                    <a:pt x="19751" y="5476"/>
                    <a:pt x="20868" y="8019"/>
                    <a:pt x="20868" y="10778"/>
                  </a:cubicBezTo>
                  <a:cubicBezTo>
                    <a:pt x="20868" y="13581"/>
                    <a:pt x="19751" y="16124"/>
                    <a:pt x="17899" y="17935"/>
                  </a:cubicBezTo>
                  <a:cubicBezTo>
                    <a:pt x="16092" y="19747"/>
                    <a:pt x="13596" y="20867"/>
                    <a:pt x="10799" y="20867"/>
                  </a:cubicBezTo>
                  <a:cubicBezTo>
                    <a:pt x="8004" y="20867"/>
                    <a:pt x="5508" y="19747"/>
                    <a:pt x="3656" y="17935"/>
                  </a:cubicBezTo>
                  <a:cubicBezTo>
                    <a:pt x="1849" y="16124"/>
                    <a:pt x="730" y="13581"/>
                    <a:pt x="730" y="10778"/>
                  </a:cubicBezTo>
                  <a:cubicBezTo>
                    <a:pt x="730" y="8019"/>
                    <a:pt x="1849" y="5476"/>
                    <a:pt x="3656" y="3664"/>
                  </a:cubicBezTo>
                  <a:cubicBezTo>
                    <a:pt x="5508" y="1810"/>
                    <a:pt x="8004" y="689"/>
                    <a:pt x="10799" y="689"/>
                  </a:cubicBezTo>
                  <a:close/>
                  <a:moveTo>
                    <a:pt x="10799" y="0"/>
                  </a:moveTo>
                  <a:cubicBezTo>
                    <a:pt x="4818" y="0"/>
                    <a:pt x="0" y="4828"/>
                    <a:pt x="0" y="10778"/>
                  </a:cubicBezTo>
                  <a:cubicBezTo>
                    <a:pt x="0" y="16772"/>
                    <a:pt x="4818" y="21600"/>
                    <a:pt x="10799" y="21600"/>
                  </a:cubicBezTo>
                  <a:cubicBezTo>
                    <a:pt x="16737" y="21600"/>
                    <a:pt x="21600" y="16772"/>
                    <a:pt x="21600" y="10778"/>
                  </a:cubicBezTo>
                  <a:cubicBezTo>
                    <a:pt x="21600" y="4828"/>
                    <a:pt x="16737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990" name="Google Shape;926;p19"/>
          <p:cNvGrpSpPr/>
          <p:nvPr/>
        </p:nvGrpSpPr>
        <p:grpSpPr>
          <a:xfrm>
            <a:off x="7869444" y="2754474"/>
            <a:ext cx="292576" cy="292001"/>
            <a:chOff x="0" y="0"/>
            <a:chExt cx="292575" cy="292000"/>
          </a:xfrm>
        </p:grpSpPr>
        <p:sp>
          <p:nvSpPr>
            <p:cNvPr id="986" name="Google Shape;927;p19"/>
            <p:cNvSpPr/>
            <p:nvPr/>
          </p:nvSpPr>
          <p:spPr>
            <a:xfrm rot="5400000" flipH="1">
              <a:off x="5025" y="4474"/>
              <a:ext cx="282526" cy="282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80" y="0"/>
                  </a:moveTo>
                  <a:cubicBezTo>
                    <a:pt x="4815" y="0"/>
                    <a:pt x="0" y="4815"/>
                    <a:pt x="0" y="10778"/>
                  </a:cubicBezTo>
                  <a:cubicBezTo>
                    <a:pt x="0" y="16785"/>
                    <a:pt x="4815" y="21600"/>
                    <a:pt x="10780" y="21600"/>
                  </a:cubicBezTo>
                  <a:cubicBezTo>
                    <a:pt x="16787" y="21600"/>
                    <a:pt x="21600" y="16785"/>
                    <a:pt x="21600" y="10778"/>
                  </a:cubicBezTo>
                  <a:cubicBezTo>
                    <a:pt x="21600" y="4815"/>
                    <a:pt x="16787" y="0"/>
                    <a:pt x="1078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87" name="Google Shape;928;p19"/>
            <p:cNvSpPr/>
            <p:nvPr/>
          </p:nvSpPr>
          <p:spPr>
            <a:xfrm rot="5400000" flipH="1">
              <a:off x="287" y="-288"/>
              <a:ext cx="292001" cy="292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700"/>
                  </a:moveTo>
                  <a:cubicBezTo>
                    <a:pt x="13602" y="700"/>
                    <a:pt x="16117" y="1811"/>
                    <a:pt x="17972" y="3662"/>
                  </a:cubicBezTo>
                  <a:cubicBezTo>
                    <a:pt x="19786" y="5472"/>
                    <a:pt x="20940" y="8023"/>
                    <a:pt x="20940" y="10779"/>
                  </a:cubicBezTo>
                  <a:cubicBezTo>
                    <a:pt x="20940" y="13577"/>
                    <a:pt x="19786" y="16128"/>
                    <a:pt x="17972" y="17938"/>
                  </a:cubicBezTo>
                  <a:cubicBezTo>
                    <a:pt x="16117" y="19747"/>
                    <a:pt x="13602" y="20900"/>
                    <a:pt x="10800" y="20900"/>
                  </a:cubicBezTo>
                  <a:cubicBezTo>
                    <a:pt x="8037" y="20900"/>
                    <a:pt x="5481" y="19747"/>
                    <a:pt x="3667" y="17938"/>
                  </a:cubicBezTo>
                  <a:cubicBezTo>
                    <a:pt x="1812" y="16128"/>
                    <a:pt x="701" y="13577"/>
                    <a:pt x="701" y="10779"/>
                  </a:cubicBezTo>
                  <a:cubicBezTo>
                    <a:pt x="701" y="8023"/>
                    <a:pt x="1812" y="5472"/>
                    <a:pt x="3667" y="3662"/>
                  </a:cubicBezTo>
                  <a:cubicBezTo>
                    <a:pt x="5481" y="1811"/>
                    <a:pt x="8037" y="700"/>
                    <a:pt x="10800" y="700"/>
                  </a:cubicBezTo>
                  <a:close/>
                  <a:moveTo>
                    <a:pt x="10800" y="0"/>
                  </a:moveTo>
                  <a:cubicBezTo>
                    <a:pt x="4864" y="0"/>
                    <a:pt x="0" y="4854"/>
                    <a:pt x="0" y="10779"/>
                  </a:cubicBezTo>
                  <a:cubicBezTo>
                    <a:pt x="0" y="16744"/>
                    <a:pt x="4864" y="21600"/>
                    <a:pt x="10800" y="21600"/>
                  </a:cubicBezTo>
                  <a:cubicBezTo>
                    <a:pt x="16777" y="21600"/>
                    <a:pt x="21600" y="16744"/>
                    <a:pt x="21600" y="10779"/>
                  </a:cubicBezTo>
                  <a:cubicBezTo>
                    <a:pt x="21600" y="4854"/>
                    <a:pt x="1677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88" name="Google Shape;929;p19"/>
            <p:cNvSpPr/>
            <p:nvPr/>
          </p:nvSpPr>
          <p:spPr>
            <a:xfrm rot="5400000" flipH="1">
              <a:off x="67437" y="66887"/>
              <a:ext cx="158276" cy="158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2" y="0"/>
                  </a:moveTo>
                  <a:cubicBezTo>
                    <a:pt x="4869" y="0"/>
                    <a:pt x="0" y="4869"/>
                    <a:pt x="0" y="10800"/>
                  </a:cubicBezTo>
                  <a:cubicBezTo>
                    <a:pt x="0" y="16809"/>
                    <a:pt x="4869" y="21600"/>
                    <a:pt x="10802" y="21600"/>
                  </a:cubicBezTo>
                  <a:cubicBezTo>
                    <a:pt x="16810" y="21600"/>
                    <a:pt x="21600" y="16809"/>
                    <a:pt x="21600" y="10800"/>
                  </a:cubicBezTo>
                  <a:cubicBezTo>
                    <a:pt x="21600" y="4869"/>
                    <a:pt x="16810" y="0"/>
                    <a:pt x="10802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89" name="Google Shape;930;p19"/>
            <p:cNvSpPr/>
            <p:nvPr/>
          </p:nvSpPr>
          <p:spPr>
            <a:xfrm rot="5400000" flipH="1">
              <a:off x="62425" y="61874"/>
              <a:ext cx="167726" cy="167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6" y="1220"/>
                  </a:moveTo>
                  <a:cubicBezTo>
                    <a:pt x="13419" y="1220"/>
                    <a:pt x="15860" y="2296"/>
                    <a:pt x="17582" y="4018"/>
                  </a:cubicBezTo>
                  <a:cubicBezTo>
                    <a:pt x="19304" y="5740"/>
                    <a:pt x="20380" y="8107"/>
                    <a:pt x="20380" y="10763"/>
                  </a:cubicBezTo>
                  <a:cubicBezTo>
                    <a:pt x="20380" y="13419"/>
                    <a:pt x="19304" y="15860"/>
                    <a:pt x="17582" y="17582"/>
                  </a:cubicBezTo>
                  <a:cubicBezTo>
                    <a:pt x="15860" y="19304"/>
                    <a:pt x="13419" y="20380"/>
                    <a:pt x="10766" y="20380"/>
                  </a:cubicBezTo>
                  <a:cubicBezTo>
                    <a:pt x="8110" y="20380"/>
                    <a:pt x="5740" y="19304"/>
                    <a:pt x="4018" y="17582"/>
                  </a:cubicBezTo>
                  <a:cubicBezTo>
                    <a:pt x="2296" y="15860"/>
                    <a:pt x="1220" y="13419"/>
                    <a:pt x="1220" y="10763"/>
                  </a:cubicBezTo>
                  <a:cubicBezTo>
                    <a:pt x="1220" y="8107"/>
                    <a:pt x="2296" y="5740"/>
                    <a:pt x="4018" y="4018"/>
                  </a:cubicBezTo>
                  <a:cubicBezTo>
                    <a:pt x="5740" y="2296"/>
                    <a:pt x="8110" y="1220"/>
                    <a:pt x="10766" y="1220"/>
                  </a:cubicBezTo>
                  <a:close/>
                  <a:moveTo>
                    <a:pt x="10766" y="0"/>
                  </a:moveTo>
                  <a:cubicBezTo>
                    <a:pt x="4810" y="0"/>
                    <a:pt x="0" y="4807"/>
                    <a:pt x="0" y="10763"/>
                  </a:cubicBezTo>
                  <a:cubicBezTo>
                    <a:pt x="0" y="16719"/>
                    <a:pt x="4810" y="21600"/>
                    <a:pt x="10766" y="21600"/>
                  </a:cubicBezTo>
                  <a:cubicBezTo>
                    <a:pt x="16722" y="21600"/>
                    <a:pt x="21600" y="16719"/>
                    <a:pt x="21600" y="10763"/>
                  </a:cubicBezTo>
                  <a:cubicBezTo>
                    <a:pt x="21600" y="4807"/>
                    <a:pt x="16722" y="0"/>
                    <a:pt x="10766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995" name="Google Shape;931;p19"/>
          <p:cNvGrpSpPr/>
          <p:nvPr/>
        </p:nvGrpSpPr>
        <p:grpSpPr>
          <a:xfrm>
            <a:off x="8012458" y="178175"/>
            <a:ext cx="174976" cy="175001"/>
            <a:chOff x="0" y="0"/>
            <a:chExt cx="174975" cy="175000"/>
          </a:xfrm>
        </p:grpSpPr>
        <p:sp>
          <p:nvSpPr>
            <p:cNvPr id="991" name="Google Shape;932;p19"/>
            <p:cNvSpPr/>
            <p:nvPr/>
          </p:nvSpPr>
          <p:spPr>
            <a:xfrm rot="5400000" flipH="1">
              <a:off x="4199" y="4749"/>
              <a:ext cx="166051" cy="165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55" y="0"/>
                    <a:pt x="0" y="4800"/>
                    <a:pt x="0" y="10764"/>
                  </a:cubicBezTo>
                  <a:cubicBezTo>
                    <a:pt x="0" y="16729"/>
                    <a:pt x="4855" y="21600"/>
                    <a:pt x="10800" y="21600"/>
                  </a:cubicBezTo>
                  <a:cubicBezTo>
                    <a:pt x="16745" y="21600"/>
                    <a:pt x="21600" y="16729"/>
                    <a:pt x="21600" y="10764"/>
                  </a:cubicBezTo>
                  <a:cubicBezTo>
                    <a:pt x="21600" y="4800"/>
                    <a:pt x="16745" y="0"/>
                    <a:pt x="1080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92" name="Google Shape;933;p19"/>
            <p:cNvSpPr/>
            <p:nvPr/>
          </p:nvSpPr>
          <p:spPr>
            <a:xfrm rot="5400000" flipH="1">
              <a:off x="-13" y="12"/>
              <a:ext cx="175001" cy="174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170"/>
                  </a:moveTo>
                  <a:cubicBezTo>
                    <a:pt x="13481" y="1170"/>
                    <a:pt x="15888" y="2268"/>
                    <a:pt x="17610" y="3987"/>
                  </a:cubicBezTo>
                  <a:cubicBezTo>
                    <a:pt x="19397" y="5777"/>
                    <a:pt x="20431" y="8184"/>
                    <a:pt x="20431" y="10798"/>
                  </a:cubicBezTo>
                  <a:cubicBezTo>
                    <a:pt x="20431" y="13483"/>
                    <a:pt x="19397" y="15891"/>
                    <a:pt x="17610" y="17677"/>
                  </a:cubicBezTo>
                  <a:cubicBezTo>
                    <a:pt x="15888" y="19396"/>
                    <a:pt x="13481" y="20498"/>
                    <a:pt x="10800" y="20498"/>
                  </a:cubicBezTo>
                  <a:cubicBezTo>
                    <a:pt x="8119" y="20498"/>
                    <a:pt x="5712" y="19396"/>
                    <a:pt x="3990" y="17677"/>
                  </a:cubicBezTo>
                  <a:cubicBezTo>
                    <a:pt x="2203" y="15891"/>
                    <a:pt x="1169" y="13483"/>
                    <a:pt x="1169" y="10798"/>
                  </a:cubicBezTo>
                  <a:cubicBezTo>
                    <a:pt x="1169" y="8184"/>
                    <a:pt x="2203" y="5777"/>
                    <a:pt x="3990" y="3987"/>
                  </a:cubicBezTo>
                  <a:cubicBezTo>
                    <a:pt x="5712" y="2268"/>
                    <a:pt x="8119" y="1170"/>
                    <a:pt x="10800" y="1170"/>
                  </a:cubicBezTo>
                  <a:close/>
                  <a:moveTo>
                    <a:pt x="10800" y="0"/>
                  </a:moveTo>
                  <a:cubicBezTo>
                    <a:pt x="4817" y="0"/>
                    <a:pt x="0" y="4882"/>
                    <a:pt x="0" y="10798"/>
                  </a:cubicBezTo>
                  <a:cubicBezTo>
                    <a:pt x="0" y="16783"/>
                    <a:pt x="4817" y="21600"/>
                    <a:pt x="10800" y="21600"/>
                  </a:cubicBezTo>
                  <a:cubicBezTo>
                    <a:pt x="16783" y="21600"/>
                    <a:pt x="21600" y="16783"/>
                    <a:pt x="21600" y="10798"/>
                  </a:cubicBezTo>
                  <a:cubicBezTo>
                    <a:pt x="21600" y="4882"/>
                    <a:pt x="16783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93" name="Google Shape;934;p19"/>
            <p:cNvSpPr/>
            <p:nvPr/>
          </p:nvSpPr>
          <p:spPr>
            <a:xfrm rot="5400000" flipH="1">
              <a:off x="40962" y="40962"/>
              <a:ext cx="92501" cy="93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16" y="0"/>
                    <a:pt x="0" y="4786"/>
                    <a:pt x="0" y="10733"/>
                  </a:cubicBezTo>
                  <a:cubicBezTo>
                    <a:pt x="0" y="16686"/>
                    <a:pt x="4816" y="21600"/>
                    <a:pt x="10800" y="21600"/>
                  </a:cubicBezTo>
                  <a:cubicBezTo>
                    <a:pt x="16784" y="21600"/>
                    <a:pt x="21600" y="16686"/>
                    <a:pt x="21600" y="10733"/>
                  </a:cubicBezTo>
                  <a:cubicBezTo>
                    <a:pt x="21600" y="4786"/>
                    <a:pt x="16784" y="0"/>
                    <a:pt x="10800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94" name="Google Shape;935;p19"/>
            <p:cNvSpPr/>
            <p:nvPr/>
          </p:nvSpPr>
          <p:spPr>
            <a:xfrm rot="5400000" flipH="1">
              <a:off x="35937" y="36512"/>
              <a:ext cx="102551" cy="101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885"/>
                  </a:moveTo>
                  <a:cubicBezTo>
                    <a:pt x="13264" y="1885"/>
                    <a:pt x="15376" y="2950"/>
                    <a:pt x="17019" y="4485"/>
                  </a:cubicBezTo>
                  <a:cubicBezTo>
                    <a:pt x="18662" y="6137"/>
                    <a:pt x="19604" y="8377"/>
                    <a:pt x="19604" y="10739"/>
                  </a:cubicBezTo>
                  <a:cubicBezTo>
                    <a:pt x="19604" y="13217"/>
                    <a:pt x="18662" y="15463"/>
                    <a:pt x="17019" y="16998"/>
                  </a:cubicBezTo>
                  <a:cubicBezTo>
                    <a:pt x="15376" y="18650"/>
                    <a:pt x="13264" y="19593"/>
                    <a:pt x="10800" y="19593"/>
                  </a:cubicBezTo>
                  <a:cubicBezTo>
                    <a:pt x="8336" y="19593"/>
                    <a:pt x="6224" y="18650"/>
                    <a:pt x="4581" y="16998"/>
                  </a:cubicBezTo>
                  <a:cubicBezTo>
                    <a:pt x="2938" y="15463"/>
                    <a:pt x="1996" y="13217"/>
                    <a:pt x="1996" y="10739"/>
                  </a:cubicBezTo>
                  <a:cubicBezTo>
                    <a:pt x="1996" y="8377"/>
                    <a:pt x="2938" y="6137"/>
                    <a:pt x="4581" y="4485"/>
                  </a:cubicBezTo>
                  <a:cubicBezTo>
                    <a:pt x="6224" y="2950"/>
                    <a:pt x="8336" y="1885"/>
                    <a:pt x="10800" y="1885"/>
                  </a:cubicBezTo>
                  <a:close/>
                  <a:moveTo>
                    <a:pt x="10800" y="0"/>
                  </a:moveTo>
                  <a:cubicBezTo>
                    <a:pt x="4813" y="0"/>
                    <a:pt x="0" y="4840"/>
                    <a:pt x="0" y="10739"/>
                  </a:cubicBezTo>
                  <a:cubicBezTo>
                    <a:pt x="0" y="16760"/>
                    <a:pt x="4813" y="21600"/>
                    <a:pt x="10800" y="21600"/>
                  </a:cubicBezTo>
                  <a:cubicBezTo>
                    <a:pt x="16787" y="21600"/>
                    <a:pt x="21600" y="16760"/>
                    <a:pt x="21600" y="10739"/>
                  </a:cubicBezTo>
                  <a:cubicBezTo>
                    <a:pt x="21600" y="4840"/>
                    <a:pt x="1678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002" name="Google Shape;936;p19"/>
          <p:cNvGrpSpPr/>
          <p:nvPr/>
        </p:nvGrpSpPr>
        <p:grpSpPr>
          <a:xfrm>
            <a:off x="7551544" y="3880064"/>
            <a:ext cx="293377" cy="293099"/>
            <a:chOff x="0" y="0"/>
            <a:chExt cx="293375" cy="293098"/>
          </a:xfrm>
        </p:grpSpPr>
        <p:sp>
          <p:nvSpPr>
            <p:cNvPr id="996" name="Google Shape;937;p19"/>
            <p:cNvSpPr/>
            <p:nvPr/>
          </p:nvSpPr>
          <p:spPr>
            <a:xfrm rot="5400000" flipH="1">
              <a:off x="2393" y="2393"/>
              <a:ext cx="288602" cy="288325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97" name="Google Shape;938;p19"/>
            <p:cNvSpPr/>
            <p:nvPr/>
          </p:nvSpPr>
          <p:spPr>
            <a:xfrm rot="5400000" flipH="1">
              <a:off x="138" y="-139"/>
              <a:ext cx="293099" cy="293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351"/>
                  </a:moveTo>
                  <a:cubicBezTo>
                    <a:pt x="13696" y="351"/>
                    <a:pt x="16304" y="1509"/>
                    <a:pt x="18186" y="3411"/>
                  </a:cubicBezTo>
                  <a:cubicBezTo>
                    <a:pt x="20090" y="5291"/>
                    <a:pt x="21248" y="7917"/>
                    <a:pt x="21248" y="10789"/>
                  </a:cubicBezTo>
                  <a:cubicBezTo>
                    <a:pt x="21248" y="13683"/>
                    <a:pt x="20090" y="16287"/>
                    <a:pt x="18186" y="18189"/>
                  </a:cubicBezTo>
                  <a:cubicBezTo>
                    <a:pt x="16304" y="20070"/>
                    <a:pt x="13696" y="21249"/>
                    <a:pt x="10800" y="21249"/>
                  </a:cubicBezTo>
                  <a:cubicBezTo>
                    <a:pt x="7904" y="21249"/>
                    <a:pt x="5296" y="20070"/>
                    <a:pt x="3393" y="18189"/>
                  </a:cubicBezTo>
                  <a:cubicBezTo>
                    <a:pt x="1510" y="16287"/>
                    <a:pt x="331" y="13683"/>
                    <a:pt x="331" y="10789"/>
                  </a:cubicBezTo>
                  <a:cubicBezTo>
                    <a:pt x="331" y="7917"/>
                    <a:pt x="1510" y="5291"/>
                    <a:pt x="3393" y="3411"/>
                  </a:cubicBezTo>
                  <a:cubicBezTo>
                    <a:pt x="5296" y="1509"/>
                    <a:pt x="7904" y="351"/>
                    <a:pt x="10800" y="351"/>
                  </a:cubicBezTo>
                  <a:close/>
                  <a:moveTo>
                    <a:pt x="10800" y="0"/>
                  </a:moveTo>
                  <a:cubicBezTo>
                    <a:pt x="4841" y="0"/>
                    <a:pt x="0" y="4837"/>
                    <a:pt x="0" y="10789"/>
                  </a:cubicBezTo>
                  <a:cubicBezTo>
                    <a:pt x="0" y="16763"/>
                    <a:pt x="4841" y="21600"/>
                    <a:pt x="10800" y="21600"/>
                  </a:cubicBezTo>
                  <a:cubicBezTo>
                    <a:pt x="16759" y="21600"/>
                    <a:pt x="21600" y="16763"/>
                    <a:pt x="21600" y="10789"/>
                  </a:cubicBezTo>
                  <a:cubicBezTo>
                    <a:pt x="21600" y="4837"/>
                    <a:pt x="16759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98" name="Google Shape;939;p19"/>
            <p:cNvSpPr/>
            <p:nvPr/>
          </p:nvSpPr>
          <p:spPr>
            <a:xfrm rot="5400000" flipH="1">
              <a:off x="38878" y="38879"/>
              <a:ext cx="215615" cy="215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0"/>
                  </a:moveTo>
                  <a:cubicBezTo>
                    <a:pt x="4838" y="0"/>
                    <a:pt x="0" y="4816"/>
                    <a:pt x="0" y="10785"/>
                  </a:cubicBezTo>
                  <a:cubicBezTo>
                    <a:pt x="0" y="16756"/>
                    <a:pt x="4838" y="21600"/>
                    <a:pt x="10799" y="21600"/>
                  </a:cubicBezTo>
                  <a:cubicBezTo>
                    <a:pt x="16762" y="21600"/>
                    <a:pt x="21600" y="16756"/>
                    <a:pt x="21600" y="10785"/>
                  </a:cubicBezTo>
                  <a:cubicBezTo>
                    <a:pt x="21600" y="4816"/>
                    <a:pt x="16762" y="0"/>
                    <a:pt x="1079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99" name="Google Shape;940;p19"/>
            <p:cNvSpPr/>
            <p:nvPr/>
          </p:nvSpPr>
          <p:spPr>
            <a:xfrm rot="5400000" flipH="1">
              <a:off x="36643" y="36353"/>
              <a:ext cx="220099" cy="220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468"/>
                  </a:moveTo>
                  <a:cubicBezTo>
                    <a:pt x="13666" y="468"/>
                    <a:pt x="16228" y="1625"/>
                    <a:pt x="18101" y="3495"/>
                  </a:cubicBezTo>
                  <a:cubicBezTo>
                    <a:pt x="19975" y="5366"/>
                    <a:pt x="21132" y="7952"/>
                    <a:pt x="21132" y="10786"/>
                  </a:cubicBezTo>
                  <a:cubicBezTo>
                    <a:pt x="21132" y="13648"/>
                    <a:pt x="19975" y="16235"/>
                    <a:pt x="18101" y="18105"/>
                  </a:cubicBezTo>
                  <a:cubicBezTo>
                    <a:pt x="16228" y="19977"/>
                    <a:pt x="13666" y="21132"/>
                    <a:pt x="10799" y="21132"/>
                  </a:cubicBezTo>
                  <a:cubicBezTo>
                    <a:pt x="7934" y="21132"/>
                    <a:pt x="5345" y="19977"/>
                    <a:pt x="3471" y="18105"/>
                  </a:cubicBezTo>
                  <a:cubicBezTo>
                    <a:pt x="1597" y="16235"/>
                    <a:pt x="440" y="13648"/>
                    <a:pt x="440" y="10786"/>
                  </a:cubicBezTo>
                  <a:cubicBezTo>
                    <a:pt x="440" y="7952"/>
                    <a:pt x="1597" y="5366"/>
                    <a:pt x="3471" y="3495"/>
                  </a:cubicBezTo>
                  <a:cubicBezTo>
                    <a:pt x="5345" y="1625"/>
                    <a:pt x="7934" y="468"/>
                    <a:pt x="10799" y="468"/>
                  </a:cubicBezTo>
                  <a:close/>
                  <a:moveTo>
                    <a:pt x="10799" y="0"/>
                  </a:moveTo>
                  <a:cubicBezTo>
                    <a:pt x="4821" y="0"/>
                    <a:pt x="0" y="4844"/>
                    <a:pt x="0" y="10786"/>
                  </a:cubicBezTo>
                  <a:cubicBezTo>
                    <a:pt x="0" y="16757"/>
                    <a:pt x="4821" y="21600"/>
                    <a:pt x="10799" y="21600"/>
                  </a:cubicBezTo>
                  <a:cubicBezTo>
                    <a:pt x="16751" y="21600"/>
                    <a:pt x="21600" y="16757"/>
                    <a:pt x="21600" y="10786"/>
                  </a:cubicBezTo>
                  <a:cubicBezTo>
                    <a:pt x="21600" y="4844"/>
                    <a:pt x="16751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000" name="Google Shape;941;p19"/>
            <p:cNvSpPr/>
            <p:nvPr/>
          </p:nvSpPr>
          <p:spPr>
            <a:xfrm rot="5400000" flipH="1">
              <a:off x="78601" y="78601"/>
              <a:ext cx="136166" cy="136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21" y="0"/>
                  </a:moveTo>
                  <a:cubicBezTo>
                    <a:pt x="4853" y="0"/>
                    <a:pt x="0" y="4855"/>
                    <a:pt x="0" y="10777"/>
                  </a:cubicBezTo>
                  <a:cubicBezTo>
                    <a:pt x="0" y="16745"/>
                    <a:pt x="4853" y="21600"/>
                    <a:pt x="10821" y="21600"/>
                  </a:cubicBezTo>
                  <a:cubicBezTo>
                    <a:pt x="16789" y="21600"/>
                    <a:pt x="21600" y="16745"/>
                    <a:pt x="21600" y="10777"/>
                  </a:cubicBezTo>
                  <a:cubicBezTo>
                    <a:pt x="21600" y="4855"/>
                    <a:pt x="16789" y="0"/>
                    <a:pt x="10821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001" name="Google Shape;942;p19"/>
            <p:cNvSpPr/>
            <p:nvPr/>
          </p:nvSpPr>
          <p:spPr>
            <a:xfrm rot="5400000" flipH="1">
              <a:off x="76221" y="76221"/>
              <a:ext cx="140926" cy="140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689"/>
                  </a:moveTo>
                  <a:cubicBezTo>
                    <a:pt x="13596" y="689"/>
                    <a:pt x="16092" y="1810"/>
                    <a:pt x="17899" y="3664"/>
                  </a:cubicBezTo>
                  <a:cubicBezTo>
                    <a:pt x="19751" y="5476"/>
                    <a:pt x="20868" y="8019"/>
                    <a:pt x="20868" y="10778"/>
                  </a:cubicBezTo>
                  <a:cubicBezTo>
                    <a:pt x="20868" y="13581"/>
                    <a:pt x="19751" y="16124"/>
                    <a:pt x="17899" y="17935"/>
                  </a:cubicBezTo>
                  <a:cubicBezTo>
                    <a:pt x="16092" y="19747"/>
                    <a:pt x="13596" y="20867"/>
                    <a:pt x="10799" y="20867"/>
                  </a:cubicBezTo>
                  <a:cubicBezTo>
                    <a:pt x="8004" y="20867"/>
                    <a:pt x="5508" y="19747"/>
                    <a:pt x="3656" y="17935"/>
                  </a:cubicBezTo>
                  <a:cubicBezTo>
                    <a:pt x="1849" y="16124"/>
                    <a:pt x="730" y="13581"/>
                    <a:pt x="730" y="10778"/>
                  </a:cubicBezTo>
                  <a:cubicBezTo>
                    <a:pt x="730" y="8019"/>
                    <a:pt x="1849" y="5476"/>
                    <a:pt x="3656" y="3664"/>
                  </a:cubicBezTo>
                  <a:cubicBezTo>
                    <a:pt x="5508" y="1810"/>
                    <a:pt x="8004" y="689"/>
                    <a:pt x="10799" y="689"/>
                  </a:cubicBezTo>
                  <a:close/>
                  <a:moveTo>
                    <a:pt x="10799" y="0"/>
                  </a:moveTo>
                  <a:cubicBezTo>
                    <a:pt x="4818" y="0"/>
                    <a:pt x="0" y="4828"/>
                    <a:pt x="0" y="10778"/>
                  </a:cubicBezTo>
                  <a:cubicBezTo>
                    <a:pt x="0" y="16772"/>
                    <a:pt x="4818" y="21600"/>
                    <a:pt x="10799" y="21600"/>
                  </a:cubicBezTo>
                  <a:cubicBezTo>
                    <a:pt x="16737" y="21600"/>
                    <a:pt x="21600" y="16772"/>
                    <a:pt x="21600" y="10778"/>
                  </a:cubicBezTo>
                  <a:cubicBezTo>
                    <a:pt x="21600" y="4828"/>
                    <a:pt x="16737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006" name="Google Shape;943;p19"/>
          <p:cNvGrpSpPr/>
          <p:nvPr/>
        </p:nvGrpSpPr>
        <p:grpSpPr>
          <a:xfrm>
            <a:off x="8333058" y="249137"/>
            <a:ext cx="27001" cy="175014"/>
            <a:chOff x="0" y="0"/>
            <a:chExt cx="26999" cy="175013"/>
          </a:xfrm>
        </p:grpSpPr>
        <p:sp>
          <p:nvSpPr>
            <p:cNvPr id="1003" name="Google Shape;944;p19"/>
            <p:cNvSpPr/>
            <p:nvPr/>
          </p:nvSpPr>
          <p:spPr>
            <a:xfrm rot="5400000" flipH="1">
              <a:off x="0" y="148013"/>
              <a:ext cx="27000" cy="27001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004" name="Google Shape;945;p19"/>
            <p:cNvSpPr/>
            <p:nvPr/>
          </p:nvSpPr>
          <p:spPr>
            <a:xfrm rot="5400000" flipH="1">
              <a:off x="0" y="74007"/>
              <a:ext cx="27000" cy="27001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005" name="Google Shape;946;p19"/>
            <p:cNvSpPr/>
            <p:nvPr/>
          </p:nvSpPr>
          <p:spPr>
            <a:xfrm rot="5400000" flipH="1">
              <a:off x="0" y="-1"/>
              <a:ext cx="27000" cy="27001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1007" name="Google Shape;947;p19"/>
          <p:cNvSpPr/>
          <p:nvPr/>
        </p:nvSpPr>
        <p:spPr>
          <a:xfrm flipH="1" flipV="1">
            <a:off x="1514100" y="1825074"/>
            <a:ext cx="126001" cy="1672501"/>
          </a:xfrm>
          <a:prstGeom prst="line">
            <a:avLst/>
          </a:prstGeom>
          <a:ln>
            <a:solidFill>
              <a:srgbClr val="494949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008" name="Google Shape;948;p19"/>
          <p:cNvSpPr/>
          <p:nvPr/>
        </p:nvSpPr>
        <p:spPr>
          <a:xfrm flipV="1">
            <a:off x="890150" y="3510950"/>
            <a:ext cx="743401" cy="829501"/>
          </a:xfrm>
          <a:prstGeom prst="line">
            <a:avLst/>
          </a:prstGeom>
          <a:ln>
            <a:solidFill>
              <a:srgbClr val="494949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009" name="Google Shape;949;p19"/>
          <p:cNvSpPr/>
          <p:nvPr/>
        </p:nvSpPr>
        <p:spPr>
          <a:xfrm flipH="1" flipV="1">
            <a:off x="910025" y="4347000"/>
            <a:ext cx="1188001" cy="796501"/>
          </a:xfrm>
          <a:prstGeom prst="line">
            <a:avLst/>
          </a:prstGeom>
          <a:ln>
            <a:solidFill>
              <a:srgbClr val="494949"/>
            </a:solidFill>
          </a:ln>
        </p:spPr>
        <p:txBody>
          <a:bodyPr lIns="0" tIns="0" rIns="0" bIns="0"/>
          <a:lstStyle/>
          <a:p>
            <a:endParaRPr/>
          </a:p>
        </p:txBody>
      </p:sp>
      <p:grpSp>
        <p:nvGrpSpPr>
          <p:cNvPr id="1016" name="Google Shape;950;p19"/>
          <p:cNvGrpSpPr/>
          <p:nvPr/>
        </p:nvGrpSpPr>
        <p:grpSpPr>
          <a:xfrm>
            <a:off x="621200" y="4062324"/>
            <a:ext cx="582326" cy="581776"/>
            <a:chOff x="0" y="0"/>
            <a:chExt cx="582325" cy="581775"/>
          </a:xfrm>
        </p:grpSpPr>
        <p:sp>
          <p:nvSpPr>
            <p:cNvPr id="1010" name="Google Shape;951;p19"/>
            <p:cNvSpPr/>
            <p:nvPr/>
          </p:nvSpPr>
          <p:spPr>
            <a:xfrm rot="5400000">
              <a:off x="4749" y="4724"/>
              <a:ext cx="572851" cy="572301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011" name="Google Shape;952;p19"/>
            <p:cNvSpPr/>
            <p:nvPr/>
          </p:nvSpPr>
          <p:spPr>
            <a:xfrm rot="5400000">
              <a:off x="275" y="-276"/>
              <a:ext cx="581776" cy="582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351"/>
                  </a:moveTo>
                  <a:cubicBezTo>
                    <a:pt x="13696" y="351"/>
                    <a:pt x="16304" y="1509"/>
                    <a:pt x="18186" y="3411"/>
                  </a:cubicBezTo>
                  <a:cubicBezTo>
                    <a:pt x="20090" y="5291"/>
                    <a:pt x="21248" y="7917"/>
                    <a:pt x="21248" y="10789"/>
                  </a:cubicBezTo>
                  <a:cubicBezTo>
                    <a:pt x="21248" y="13683"/>
                    <a:pt x="20090" y="16287"/>
                    <a:pt x="18186" y="18189"/>
                  </a:cubicBezTo>
                  <a:cubicBezTo>
                    <a:pt x="16304" y="20070"/>
                    <a:pt x="13696" y="21249"/>
                    <a:pt x="10800" y="21249"/>
                  </a:cubicBezTo>
                  <a:cubicBezTo>
                    <a:pt x="7904" y="21249"/>
                    <a:pt x="5296" y="20070"/>
                    <a:pt x="3393" y="18189"/>
                  </a:cubicBezTo>
                  <a:cubicBezTo>
                    <a:pt x="1510" y="16287"/>
                    <a:pt x="331" y="13683"/>
                    <a:pt x="331" y="10789"/>
                  </a:cubicBezTo>
                  <a:cubicBezTo>
                    <a:pt x="331" y="7917"/>
                    <a:pt x="1510" y="5291"/>
                    <a:pt x="3393" y="3411"/>
                  </a:cubicBezTo>
                  <a:cubicBezTo>
                    <a:pt x="5296" y="1509"/>
                    <a:pt x="7904" y="351"/>
                    <a:pt x="10800" y="351"/>
                  </a:cubicBezTo>
                  <a:close/>
                  <a:moveTo>
                    <a:pt x="10800" y="0"/>
                  </a:moveTo>
                  <a:cubicBezTo>
                    <a:pt x="4841" y="0"/>
                    <a:pt x="0" y="4837"/>
                    <a:pt x="0" y="10789"/>
                  </a:cubicBezTo>
                  <a:cubicBezTo>
                    <a:pt x="0" y="16763"/>
                    <a:pt x="4841" y="21600"/>
                    <a:pt x="10800" y="21600"/>
                  </a:cubicBezTo>
                  <a:cubicBezTo>
                    <a:pt x="16759" y="21600"/>
                    <a:pt x="21600" y="16763"/>
                    <a:pt x="21600" y="10789"/>
                  </a:cubicBezTo>
                  <a:cubicBezTo>
                    <a:pt x="21600" y="4837"/>
                    <a:pt x="16759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012" name="Google Shape;953;p19"/>
            <p:cNvSpPr/>
            <p:nvPr/>
          </p:nvSpPr>
          <p:spPr>
            <a:xfrm rot="5400000">
              <a:off x="77174" y="77174"/>
              <a:ext cx="427976" cy="427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0"/>
                  </a:moveTo>
                  <a:cubicBezTo>
                    <a:pt x="4838" y="0"/>
                    <a:pt x="0" y="4816"/>
                    <a:pt x="0" y="10785"/>
                  </a:cubicBezTo>
                  <a:cubicBezTo>
                    <a:pt x="0" y="16756"/>
                    <a:pt x="4838" y="21600"/>
                    <a:pt x="10799" y="21600"/>
                  </a:cubicBezTo>
                  <a:cubicBezTo>
                    <a:pt x="16762" y="21600"/>
                    <a:pt x="21600" y="16756"/>
                    <a:pt x="21600" y="10785"/>
                  </a:cubicBezTo>
                  <a:cubicBezTo>
                    <a:pt x="21600" y="4816"/>
                    <a:pt x="16762" y="0"/>
                    <a:pt x="1079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013" name="Google Shape;954;p19"/>
            <p:cNvSpPr/>
            <p:nvPr/>
          </p:nvSpPr>
          <p:spPr>
            <a:xfrm rot="5400000">
              <a:off x="72737" y="72162"/>
              <a:ext cx="436876" cy="437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468"/>
                  </a:moveTo>
                  <a:cubicBezTo>
                    <a:pt x="13666" y="468"/>
                    <a:pt x="16228" y="1625"/>
                    <a:pt x="18101" y="3495"/>
                  </a:cubicBezTo>
                  <a:cubicBezTo>
                    <a:pt x="19975" y="5366"/>
                    <a:pt x="21132" y="7952"/>
                    <a:pt x="21132" y="10786"/>
                  </a:cubicBezTo>
                  <a:cubicBezTo>
                    <a:pt x="21132" y="13648"/>
                    <a:pt x="19975" y="16235"/>
                    <a:pt x="18101" y="18105"/>
                  </a:cubicBezTo>
                  <a:cubicBezTo>
                    <a:pt x="16228" y="19977"/>
                    <a:pt x="13666" y="21132"/>
                    <a:pt x="10799" y="21132"/>
                  </a:cubicBezTo>
                  <a:cubicBezTo>
                    <a:pt x="7934" y="21132"/>
                    <a:pt x="5345" y="19977"/>
                    <a:pt x="3471" y="18105"/>
                  </a:cubicBezTo>
                  <a:cubicBezTo>
                    <a:pt x="1597" y="16235"/>
                    <a:pt x="440" y="13648"/>
                    <a:pt x="440" y="10786"/>
                  </a:cubicBezTo>
                  <a:cubicBezTo>
                    <a:pt x="440" y="7952"/>
                    <a:pt x="1597" y="5366"/>
                    <a:pt x="3471" y="3495"/>
                  </a:cubicBezTo>
                  <a:cubicBezTo>
                    <a:pt x="5345" y="1625"/>
                    <a:pt x="7934" y="468"/>
                    <a:pt x="10799" y="468"/>
                  </a:cubicBezTo>
                  <a:close/>
                  <a:moveTo>
                    <a:pt x="10799" y="0"/>
                  </a:moveTo>
                  <a:cubicBezTo>
                    <a:pt x="4821" y="0"/>
                    <a:pt x="0" y="4844"/>
                    <a:pt x="0" y="10786"/>
                  </a:cubicBezTo>
                  <a:cubicBezTo>
                    <a:pt x="0" y="16757"/>
                    <a:pt x="4821" y="21600"/>
                    <a:pt x="10799" y="21600"/>
                  </a:cubicBezTo>
                  <a:cubicBezTo>
                    <a:pt x="16751" y="21600"/>
                    <a:pt x="21600" y="16757"/>
                    <a:pt x="21600" y="10786"/>
                  </a:cubicBezTo>
                  <a:cubicBezTo>
                    <a:pt x="21600" y="4844"/>
                    <a:pt x="16751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014" name="Google Shape;955;p19"/>
            <p:cNvSpPr/>
            <p:nvPr/>
          </p:nvSpPr>
          <p:spPr>
            <a:xfrm rot="5400000">
              <a:off x="156024" y="155475"/>
              <a:ext cx="270276" cy="270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21" y="0"/>
                  </a:moveTo>
                  <a:cubicBezTo>
                    <a:pt x="4853" y="0"/>
                    <a:pt x="0" y="4855"/>
                    <a:pt x="0" y="10777"/>
                  </a:cubicBezTo>
                  <a:cubicBezTo>
                    <a:pt x="0" y="16745"/>
                    <a:pt x="4853" y="21600"/>
                    <a:pt x="10821" y="21600"/>
                  </a:cubicBezTo>
                  <a:cubicBezTo>
                    <a:pt x="16789" y="21600"/>
                    <a:pt x="21600" y="16745"/>
                    <a:pt x="21600" y="10777"/>
                  </a:cubicBezTo>
                  <a:cubicBezTo>
                    <a:pt x="21600" y="4855"/>
                    <a:pt x="16789" y="0"/>
                    <a:pt x="10821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015" name="Google Shape;956;p19"/>
            <p:cNvSpPr/>
            <p:nvPr/>
          </p:nvSpPr>
          <p:spPr>
            <a:xfrm rot="5400000">
              <a:off x="151299" y="151299"/>
              <a:ext cx="279726" cy="279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689"/>
                  </a:moveTo>
                  <a:cubicBezTo>
                    <a:pt x="13596" y="689"/>
                    <a:pt x="16092" y="1810"/>
                    <a:pt x="17899" y="3664"/>
                  </a:cubicBezTo>
                  <a:cubicBezTo>
                    <a:pt x="19751" y="5476"/>
                    <a:pt x="20868" y="8019"/>
                    <a:pt x="20868" y="10778"/>
                  </a:cubicBezTo>
                  <a:cubicBezTo>
                    <a:pt x="20868" y="13581"/>
                    <a:pt x="19751" y="16124"/>
                    <a:pt x="17899" y="17935"/>
                  </a:cubicBezTo>
                  <a:cubicBezTo>
                    <a:pt x="16092" y="19747"/>
                    <a:pt x="13596" y="20867"/>
                    <a:pt x="10799" y="20867"/>
                  </a:cubicBezTo>
                  <a:cubicBezTo>
                    <a:pt x="8004" y="20867"/>
                    <a:pt x="5508" y="19747"/>
                    <a:pt x="3656" y="17935"/>
                  </a:cubicBezTo>
                  <a:cubicBezTo>
                    <a:pt x="1849" y="16124"/>
                    <a:pt x="730" y="13581"/>
                    <a:pt x="730" y="10778"/>
                  </a:cubicBezTo>
                  <a:cubicBezTo>
                    <a:pt x="730" y="8019"/>
                    <a:pt x="1849" y="5476"/>
                    <a:pt x="3656" y="3664"/>
                  </a:cubicBezTo>
                  <a:cubicBezTo>
                    <a:pt x="5508" y="1810"/>
                    <a:pt x="8004" y="689"/>
                    <a:pt x="10799" y="689"/>
                  </a:cubicBezTo>
                  <a:close/>
                  <a:moveTo>
                    <a:pt x="10799" y="0"/>
                  </a:moveTo>
                  <a:cubicBezTo>
                    <a:pt x="4818" y="0"/>
                    <a:pt x="0" y="4828"/>
                    <a:pt x="0" y="10778"/>
                  </a:cubicBezTo>
                  <a:cubicBezTo>
                    <a:pt x="0" y="16772"/>
                    <a:pt x="4818" y="21600"/>
                    <a:pt x="10799" y="21600"/>
                  </a:cubicBezTo>
                  <a:cubicBezTo>
                    <a:pt x="16737" y="21600"/>
                    <a:pt x="21600" y="16772"/>
                    <a:pt x="21600" y="10778"/>
                  </a:cubicBezTo>
                  <a:cubicBezTo>
                    <a:pt x="21600" y="4828"/>
                    <a:pt x="16737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021" name="Google Shape;957;p19"/>
          <p:cNvGrpSpPr/>
          <p:nvPr/>
        </p:nvGrpSpPr>
        <p:grpSpPr>
          <a:xfrm>
            <a:off x="1482549" y="3351100"/>
            <a:ext cx="292576" cy="292001"/>
            <a:chOff x="0" y="0"/>
            <a:chExt cx="292575" cy="292000"/>
          </a:xfrm>
        </p:grpSpPr>
        <p:sp>
          <p:nvSpPr>
            <p:cNvPr id="1017" name="Google Shape;958;p19"/>
            <p:cNvSpPr/>
            <p:nvPr/>
          </p:nvSpPr>
          <p:spPr>
            <a:xfrm rot="5400000">
              <a:off x="5025" y="5000"/>
              <a:ext cx="282526" cy="282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80" y="0"/>
                  </a:moveTo>
                  <a:cubicBezTo>
                    <a:pt x="4815" y="0"/>
                    <a:pt x="0" y="4815"/>
                    <a:pt x="0" y="10778"/>
                  </a:cubicBezTo>
                  <a:cubicBezTo>
                    <a:pt x="0" y="16785"/>
                    <a:pt x="4815" y="21600"/>
                    <a:pt x="10780" y="21600"/>
                  </a:cubicBezTo>
                  <a:cubicBezTo>
                    <a:pt x="16787" y="21600"/>
                    <a:pt x="21600" y="16785"/>
                    <a:pt x="21600" y="10778"/>
                  </a:cubicBezTo>
                  <a:cubicBezTo>
                    <a:pt x="21600" y="4815"/>
                    <a:pt x="16787" y="0"/>
                    <a:pt x="1078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018" name="Google Shape;959;p19"/>
            <p:cNvSpPr/>
            <p:nvPr/>
          </p:nvSpPr>
          <p:spPr>
            <a:xfrm rot="5400000">
              <a:off x="287" y="-288"/>
              <a:ext cx="292001" cy="292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700"/>
                  </a:moveTo>
                  <a:cubicBezTo>
                    <a:pt x="13602" y="700"/>
                    <a:pt x="16117" y="1811"/>
                    <a:pt x="17972" y="3662"/>
                  </a:cubicBezTo>
                  <a:cubicBezTo>
                    <a:pt x="19786" y="5472"/>
                    <a:pt x="20940" y="8023"/>
                    <a:pt x="20940" y="10779"/>
                  </a:cubicBezTo>
                  <a:cubicBezTo>
                    <a:pt x="20940" y="13577"/>
                    <a:pt x="19786" y="16128"/>
                    <a:pt x="17972" y="17938"/>
                  </a:cubicBezTo>
                  <a:cubicBezTo>
                    <a:pt x="16117" y="19747"/>
                    <a:pt x="13602" y="20900"/>
                    <a:pt x="10800" y="20900"/>
                  </a:cubicBezTo>
                  <a:cubicBezTo>
                    <a:pt x="8037" y="20900"/>
                    <a:pt x="5481" y="19747"/>
                    <a:pt x="3667" y="17938"/>
                  </a:cubicBezTo>
                  <a:cubicBezTo>
                    <a:pt x="1812" y="16128"/>
                    <a:pt x="701" y="13577"/>
                    <a:pt x="701" y="10779"/>
                  </a:cubicBezTo>
                  <a:cubicBezTo>
                    <a:pt x="701" y="8023"/>
                    <a:pt x="1812" y="5472"/>
                    <a:pt x="3667" y="3662"/>
                  </a:cubicBezTo>
                  <a:cubicBezTo>
                    <a:pt x="5481" y="1811"/>
                    <a:pt x="8037" y="700"/>
                    <a:pt x="10800" y="700"/>
                  </a:cubicBezTo>
                  <a:close/>
                  <a:moveTo>
                    <a:pt x="10800" y="0"/>
                  </a:moveTo>
                  <a:cubicBezTo>
                    <a:pt x="4864" y="0"/>
                    <a:pt x="0" y="4854"/>
                    <a:pt x="0" y="10779"/>
                  </a:cubicBezTo>
                  <a:cubicBezTo>
                    <a:pt x="0" y="16744"/>
                    <a:pt x="4864" y="21600"/>
                    <a:pt x="10800" y="21600"/>
                  </a:cubicBezTo>
                  <a:cubicBezTo>
                    <a:pt x="16777" y="21600"/>
                    <a:pt x="21600" y="16744"/>
                    <a:pt x="21600" y="10779"/>
                  </a:cubicBezTo>
                  <a:cubicBezTo>
                    <a:pt x="21600" y="4854"/>
                    <a:pt x="1677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019" name="Google Shape;960;p19"/>
            <p:cNvSpPr/>
            <p:nvPr/>
          </p:nvSpPr>
          <p:spPr>
            <a:xfrm rot="5400000">
              <a:off x="67437" y="66862"/>
              <a:ext cx="158276" cy="158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2" y="0"/>
                  </a:moveTo>
                  <a:cubicBezTo>
                    <a:pt x="4869" y="0"/>
                    <a:pt x="0" y="4869"/>
                    <a:pt x="0" y="10800"/>
                  </a:cubicBezTo>
                  <a:cubicBezTo>
                    <a:pt x="0" y="16809"/>
                    <a:pt x="4869" y="21600"/>
                    <a:pt x="10802" y="21600"/>
                  </a:cubicBezTo>
                  <a:cubicBezTo>
                    <a:pt x="16810" y="21600"/>
                    <a:pt x="21600" y="16809"/>
                    <a:pt x="21600" y="10800"/>
                  </a:cubicBezTo>
                  <a:cubicBezTo>
                    <a:pt x="21600" y="4869"/>
                    <a:pt x="16810" y="0"/>
                    <a:pt x="10802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020" name="Google Shape;961;p19"/>
            <p:cNvSpPr/>
            <p:nvPr/>
          </p:nvSpPr>
          <p:spPr>
            <a:xfrm rot="5400000">
              <a:off x="62425" y="62400"/>
              <a:ext cx="167726" cy="167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6" y="1220"/>
                  </a:moveTo>
                  <a:cubicBezTo>
                    <a:pt x="13419" y="1220"/>
                    <a:pt x="15860" y="2296"/>
                    <a:pt x="17582" y="4018"/>
                  </a:cubicBezTo>
                  <a:cubicBezTo>
                    <a:pt x="19304" y="5740"/>
                    <a:pt x="20380" y="8107"/>
                    <a:pt x="20380" y="10763"/>
                  </a:cubicBezTo>
                  <a:cubicBezTo>
                    <a:pt x="20380" y="13419"/>
                    <a:pt x="19304" y="15860"/>
                    <a:pt x="17582" y="17582"/>
                  </a:cubicBezTo>
                  <a:cubicBezTo>
                    <a:pt x="15860" y="19304"/>
                    <a:pt x="13419" y="20380"/>
                    <a:pt x="10766" y="20380"/>
                  </a:cubicBezTo>
                  <a:cubicBezTo>
                    <a:pt x="8110" y="20380"/>
                    <a:pt x="5740" y="19304"/>
                    <a:pt x="4018" y="17582"/>
                  </a:cubicBezTo>
                  <a:cubicBezTo>
                    <a:pt x="2296" y="15860"/>
                    <a:pt x="1220" y="13419"/>
                    <a:pt x="1220" y="10763"/>
                  </a:cubicBezTo>
                  <a:cubicBezTo>
                    <a:pt x="1220" y="8107"/>
                    <a:pt x="2296" y="5740"/>
                    <a:pt x="4018" y="4018"/>
                  </a:cubicBezTo>
                  <a:cubicBezTo>
                    <a:pt x="5740" y="2296"/>
                    <a:pt x="8110" y="1220"/>
                    <a:pt x="10766" y="1220"/>
                  </a:cubicBezTo>
                  <a:close/>
                  <a:moveTo>
                    <a:pt x="10766" y="0"/>
                  </a:moveTo>
                  <a:cubicBezTo>
                    <a:pt x="4810" y="0"/>
                    <a:pt x="0" y="4807"/>
                    <a:pt x="0" y="10763"/>
                  </a:cubicBezTo>
                  <a:cubicBezTo>
                    <a:pt x="0" y="16719"/>
                    <a:pt x="4810" y="21600"/>
                    <a:pt x="10766" y="21600"/>
                  </a:cubicBezTo>
                  <a:cubicBezTo>
                    <a:pt x="16722" y="21600"/>
                    <a:pt x="21600" y="16719"/>
                    <a:pt x="21600" y="10763"/>
                  </a:cubicBezTo>
                  <a:cubicBezTo>
                    <a:pt x="21600" y="4807"/>
                    <a:pt x="16722" y="0"/>
                    <a:pt x="10766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026" name="Google Shape;962;p19"/>
          <p:cNvGrpSpPr/>
          <p:nvPr/>
        </p:nvGrpSpPr>
        <p:grpSpPr>
          <a:xfrm>
            <a:off x="1595125" y="4790325"/>
            <a:ext cx="174976" cy="175001"/>
            <a:chOff x="0" y="0"/>
            <a:chExt cx="174975" cy="175000"/>
          </a:xfrm>
        </p:grpSpPr>
        <p:sp>
          <p:nvSpPr>
            <p:cNvPr id="1022" name="Google Shape;963;p19"/>
            <p:cNvSpPr/>
            <p:nvPr/>
          </p:nvSpPr>
          <p:spPr>
            <a:xfrm rot="5400000">
              <a:off x="4199" y="4750"/>
              <a:ext cx="166051" cy="165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55" y="0"/>
                    <a:pt x="0" y="4800"/>
                    <a:pt x="0" y="10764"/>
                  </a:cubicBezTo>
                  <a:cubicBezTo>
                    <a:pt x="0" y="16729"/>
                    <a:pt x="4855" y="21600"/>
                    <a:pt x="10800" y="21600"/>
                  </a:cubicBezTo>
                  <a:cubicBezTo>
                    <a:pt x="16745" y="21600"/>
                    <a:pt x="21600" y="16729"/>
                    <a:pt x="21600" y="10764"/>
                  </a:cubicBezTo>
                  <a:cubicBezTo>
                    <a:pt x="21600" y="4800"/>
                    <a:pt x="16745" y="0"/>
                    <a:pt x="1080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023" name="Google Shape;964;p19"/>
            <p:cNvSpPr/>
            <p:nvPr/>
          </p:nvSpPr>
          <p:spPr>
            <a:xfrm rot="5400000">
              <a:off x="-13" y="12"/>
              <a:ext cx="175001" cy="174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170"/>
                  </a:moveTo>
                  <a:cubicBezTo>
                    <a:pt x="13481" y="1170"/>
                    <a:pt x="15888" y="2268"/>
                    <a:pt x="17610" y="3987"/>
                  </a:cubicBezTo>
                  <a:cubicBezTo>
                    <a:pt x="19397" y="5777"/>
                    <a:pt x="20431" y="8184"/>
                    <a:pt x="20431" y="10798"/>
                  </a:cubicBezTo>
                  <a:cubicBezTo>
                    <a:pt x="20431" y="13483"/>
                    <a:pt x="19397" y="15891"/>
                    <a:pt x="17610" y="17677"/>
                  </a:cubicBezTo>
                  <a:cubicBezTo>
                    <a:pt x="15888" y="19396"/>
                    <a:pt x="13481" y="20498"/>
                    <a:pt x="10800" y="20498"/>
                  </a:cubicBezTo>
                  <a:cubicBezTo>
                    <a:pt x="8119" y="20498"/>
                    <a:pt x="5712" y="19396"/>
                    <a:pt x="3990" y="17677"/>
                  </a:cubicBezTo>
                  <a:cubicBezTo>
                    <a:pt x="2203" y="15891"/>
                    <a:pt x="1169" y="13483"/>
                    <a:pt x="1169" y="10798"/>
                  </a:cubicBezTo>
                  <a:cubicBezTo>
                    <a:pt x="1169" y="8184"/>
                    <a:pt x="2203" y="5777"/>
                    <a:pt x="3990" y="3987"/>
                  </a:cubicBezTo>
                  <a:cubicBezTo>
                    <a:pt x="5712" y="2268"/>
                    <a:pt x="8119" y="1170"/>
                    <a:pt x="10800" y="1170"/>
                  </a:cubicBezTo>
                  <a:close/>
                  <a:moveTo>
                    <a:pt x="10800" y="0"/>
                  </a:moveTo>
                  <a:cubicBezTo>
                    <a:pt x="4817" y="0"/>
                    <a:pt x="0" y="4882"/>
                    <a:pt x="0" y="10798"/>
                  </a:cubicBezTo>
                  <a:cubicBezTo>
                    <a:pt x="0" y="16783"/>
                    <a:pt x="4817" y="21600"/>
                    <a:pt x="10800" y="21600"/>
                  </a:cubicBezTo>
                  <a:cubicBezTo>
                    <a:pt x="16783" y="21600"/>
                    <a:pt x="21600" y="16783"/>
                    <a:pt x="21600" y="10798"/>
                  </a:cubicBezTo>
                  <a:cubicBezTo>
                    <a:pt x="21600" y="4882"/>
                    <a:pt x="16783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024" name="Google Shape;965;p19"/>
            <p:cNvSpPr/>
            <p:nvPr/>
          </p:nvSpPr>
          <p:spPr>
            <a:xfrm rot="5400000">
              <a:off x="40962" y="40962"/>
              <a:ext cx="92501" cy="93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16" y="0"/>
                    <a:pt x="0" y="4786"/>
                    <a:pt x="0" y="10733"/>
                  </a:cubicBezTo>
                  <a:cubicBezTo>
                    <a:pt x="0" y="16686"/>
                    <a:pt x="4816" y="21600"/>
                    <a:pt x="10800" y="21600"/>
                  </a:cubicBezTo>
                  <a:cubicBezTo>
                    <a:pt x="16784" y="21600"/>
                    <a:pt x="21600" y="16686"/>
                    <a:pt x="21600" y="10733"/>
                  </a:cubicBezTo>
                  <a:cubicBezTo>
                    <a:pt x="21600" y="4786"/>
                    <a:pt x="16784" y="0"/>
                    <a:pt x="10800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025" name="Google Shape;966;p19"/>
            <p:cNvSpPr/>
            <p:nvPr/>
          </p:nvSpPr>
          <p:spPr>
            <a:xfrm rot="5400000">
              <a:off x="35937" y="36512"/>
              <a:ext cx="102551" cy="101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885"/>
                  </a:moveTo>
                  <a:cubicBezTo>
                    <a:pt x="13264" y="1885"/>
                    <a:pt x="15376" y="2950"/>
                    <a:pt x="17019" y="4485"/>
                  </a:cubicBezTo>
                  <a:cubicBezTo>
                    <a:pt x="18662" y="6137"/>
                    <a:pt x="19604" y="8377"/>
                    <a:pt x="19604" y="10739"/>
                  </a:cubicBezTo>
                  <a:cubicBezTo>
                    <a:pt x="19604" y="13217"/>
                    <a:pt x="18662" y="15463"/>
                    <a:pt x="17019" y="16998"/>
                  </a:cubicBezTo>
                  <a:cubicBezTo>
                    <a:pt x="15376" y="18650"/>
                    <a:pt x="13264" y="19593"/>
                    <a:pt x="10800" y="19593"/>
                  </a:cubicBezTo>
                  <a:cubicBezTo>
                    <a:pt x="8336" y="19593"/>
                    <a:pt x="6224" y="18650"/>
                    <a:pt x="4581" y="16998"/>
                  </a:cubicBezTo>
                  <a:cubicBezTo>
                    <a:pt x="2938" y="15463"/>
                    <a:pt x="1996" y="13217"/>
                    <a:pt x="1996" y="10739"/>
                  </a:cubicBezTo>
                  <a:cubicBezTo>
                    <a:pt x="1996" y="8377"/>
                    <a:pt x="2938" y="6137"/>
                    <a:pt x="4581" y="4485"/>
                  </a:cubicBezTo>
                  <a:cubicBezTo>
                    <a:pt x="6224" y="2950"/>
                    <a:pt x="8336" y="1885"/>
                    <a:pt x="10800" y="1885"/>
                  </a:cubicBezTo>
                  <a:close/>
                  <a:moveTo>
                    <a:pt x="10800" y="0"/>
                  </a:moveTo>
                  <a:cubicBezTo>
                    <a:pt x="4813" y="0"/>
                    <a:pt x="0" y="4840"/>
                    <a:pt x="0" y="10739"/>
                  </a:cubicBezTo>
                  <a:cubicBezTo>
                    <a:pt x="0" y="16760"/>
                    <a:pt x="4813" y="21600"/>
                    <a:pt x="10800" y="21600"/>
                  </a:cubicBezTo>
                  <a:cubicBezTo>
                    <a:pt x="16787" y="21600"/>
                    <a:pt x="21600" y="16760"/>
                    <a:pt x="21600" y="10739"/>
                  </a:cubicBezTo>
                  <a:cubicBezTo>
                    <a:pt x="21600" y="4840"/>
                    <a:pt x="1678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1027" name="Google Shape;967;p19"/>
          <p:cNvSpPr/>
          <p:nvPr/>
        </p:nvSpPr>
        <p:spPr>
          <a:xfrm rot="5400000">
            <a:off x="1377129" y="1688743"/>
            <a:ext cx="288602" cy="288325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028" name="Google Shape;968;p19"/>
          <p:cNvSpPr/>
          <p:nvPr/>
        </p:nvSpPr>
        <p:spPr>
          <a:xfrm rot="5400000">
            <a:off x="1374875" y="1686223"/>
            <a:ext cx="293100" cy="2933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351"/>
                </a:moveTo>
                <a:cubicBezTo>
                  <a:pt x="13696" y="351"/>
                  <a:pt x="16304" y="1509"/>
                  <a:pt x="18186" y="3411"/>
                </a:cubicBezTo>
                <a:cubicBezTo>
                  <a:pt x="20090" y="5291"/>
                  <a:pt x="21248" y="7917"/>
                  <a:pt x="21248" y="10789"/>
                </a:cubicBezTo>
                <a:cubicBezTo>
                  <a:pt x="21248" y="13683"/>
                  <a:pt x="20090" y="16287"/>
                  <a:pt x="18186" y="18189"/>
                </a:cubicBezTo>
                <a:cubicBezTo>
                  <a:pt x="16304" y="20070"/>
                  <a:pt x="13696" y="21249"/>
                  <a:pt x="10800" y="21249"/>
                </a:cubicBezTo>
                <a:cubicBezTo>
                  <a:pt x="7904" y="21249"/>
                  <a:pt x="5296" y="20070"/>
                  <a:pt x="3393" y="18189"/>
                </a:cubicBezTo>
                <a:cubicBezTo>
                  <a:pt x="1510" y="16287"/>
                  <a:pt x="331" y="13683"/>
                  <a:pt x="331" y="10789"/>
                </a:cubicBezTo>
                <a:cubicBezTo>
                  <a:pt x="331" y="7917"/>
                  <a:pt x="1510" y="5291"/>
                  <a:pt x="3393" y="3411"/>
                </a:cubicBezTo>
                <a:cubicBezTo>
                  <a:pt x="5296" y="1509"/>
                  <a:pt x="7904" y="351"/>
                  <a:pt x="10800" y="351"/>
                </a:cubicBezTo>
                <a:close/>
                <a:moveTo>
                  <a:pt x="10800" y="0"/>
                </a:moveTo>
                <a:cubicBezTo>
                  <a:pt x="4841" y="0"/>
                  <a:pt x="0" y="4837"/>
                  <a:pt x="0" y="10789"/>
                </a:cubicBezTo>
                <a:cubicBezTo>
                  <a:pt x="0" y="16763"/>
                  <a:pt x="4841" y="21600"/>
                  <a:pt x="10800" y="21600"/>
                </a:cubicBezTo>
                <a:cubicBezTo>
                  <a:pt x="16759" y="21600"/>
                  <a:pt x="21600" y="16763"/>
                  <a:pt x="21600" y="10789"/>
                </a:cubicBezTo>
                <a:cubicBezTo>
                  <a:pt x="21600" y="4837"/>
                  <a:pt x="16759" y="0"/>
                  <a:pt x="10800" y="0"/>
                </a:cubicBezTo>
                <a:close/>
              </a:path>
            </a:pathLst>
          </a:custGeom>
          <a:solidFill>
            <a:srgbClr val="3D3D3D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029" name="Google Shape;969;p19"/>
          <p:cNvSpPr/>
          <p:nvPr/>
        </p:nvSpPr>
        <p:spPr>
          <a:xfrm rot="5400000">
            <a:off x="1413616" y="1725245"/>
            <a:ext cx="215614" cy="2153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99" y="0"/>
                </a:moveTo>
                <a:cubicBezTo>
                  <a:pt x="4838" y="0"/>
                  <a:pt x="0" y="4816"/>
                  <a:pt x="0" y="10785"/>
                </a:cubicBezTo>
                <a:cubicBezTo>
                  <a:pt x="0" y="16756"/>
                  <a:pt x="4838" y="21600"/>
                  <a:pt x="10799" y="21600"/>
                </a:cubicBezTo>
                <a:cubicBezTo>
                  <a:pt x="16762" y="21600"/>
                  <a:pt x="21600" y="16756"/>
                  <a:pt x="21600" y="10785"/>
                </a:cubicBezTo>
                <a:cubicBezTo>
                  <a:pt x="21600" y="4816"/>
                  <a:pt x="16762" y="0"/>
                  <a:pt x="10799" y="0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030" name="Google Shape;970;p19"/>
          <p:cNvSpPr/>
          <p:nvPr/>
        </p:nvSpPr>
        <p:spPr>
          <a:xfrm rot="5400000">
            <a:off x="1411380" y="1722720"/>
            <a:ext cx="220099" cy="2203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99" y="468"/>
                </a:moveTo>
                <a:cubicBezTo>
                  <a:pt x="13666" y="468"/>
                  <a:pt x="16228" y="1625"/>
                  <a:pt x="18101" y="3495"/>
                </a:cubicBezTo>
                <a:cubicBezTo>
                  <a:pt x="19975" y="5366"/>
                  <a:pt x="21132" y="7952"/>
                  <a:pt x="21132" y="10786"/>
                </a:cubicBezTo>
                <a:cubicBezTo>
                  <a:pt x="21132" y="13648"/>
                  <a:pt x="19975" y="16235"/>
                  <a:pt x="18101" y="18105"/>
                </a:cubicBezTo>
                <a:cubicBezTo>
                  <a:pt x="16228" y="19977"/>
                  <a:pt x="13666" y="21132"/>
                  <a:pt x="10799" y="21132"/>
                </a:cubicBezTo>
                <a:cubicBezTo>
                  <a:pt x="7934" y="21132"/>
                  <a:pt x="5345" y="19977"/>
                  <a:pt x="3471" y="18105"/>
                </a:cubicBezTo>
                <a:cubicBezTo>
                  <a:pt x="1597" y="16235"/>
                  <a:pt x="440" y="13648"/>
                  <a:pt x="440" y="10786"/>
                </a:cubicBezTo>
                <a:cubicBezTo>
                  <a:pt x="440" y="7952"/>
                  <a:pt x="1597" y="5366"/>
                  <a:pt x="3471" y="3495"/>
                </a:cubicBezTo>
                <a:cubicBezTo>
                  <a:pt x="5345" y="1625"/>
                  <a:pt x="7934" y="468"/>
                  <a:pt x="10799" y="468"/>
                </a:cubicBezTo>
                <a:close/>
                <a:moveTo>
                  <a:pt x="10799" y="0"/>
                </a:moveTo>
                <a:cubicBezTo>
                  <a:pt x="4821" y="0"/>
                  <a:pt x="0" y="4844"/>
                  <a:pt x="0" y="10786"/>
                </a:cubicBezTo>
                <a:cubicBezTo>
                  <a:pt x="0" y="16757"/>
                  <a:pt x="4821" y="21600"/>
                  <a:pt x="10799" y="21600"/>
                </a:cubicBezTo>
                <a:cubicBezTo>
                  <a:pt x="16751" y="21600"/>
                  <a:pt x="21600" y="16757"/>
                  <a:pt x="21600" y="10786"/>
                </a:cubicBezTo>
                <a:cubicBezTo>
                  <a:pt x="21600" y="4844"/>
                  <a:pt x="16751" y="0"/>
                  <a:pt x="10799" y="0"/>
                </a:cubicBezTo>
                <a:close/>
              </a:path>
            </a:pathLst>
          </a:custGeom>
          <a:solidFill>
            <a:srgbClr val="3D3D3D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031" name="Google Shape;971;p19"/>
          <p:cNvSpPr/>
          <p:nvPr/>
        </p:nvSpPr>
        <p:spPr>
          <a:xfrm rot="5400000">
            <a:off x="1453339" y="1764694"/>
            <a:ext cx="136165" cy="1361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21" y="0"/>
                </a:moveTo>
                <a:cubicBezTo>
                  <a:pt x="4853" y="0"/>
                  <a:pt x="0" y="4855"/>
                  <a:pt x="0" y="10777"/>
                </a:cubicBezTo>
                <a:cubicBezTo>
                  <a:pt x="0" y="16745"/>
                  <a:pt x="4853" y="21600"/>
                  <a:pt x="10821" y="21600"/>
                </a:cubicBezTo>
                <a:cubicBezTo>
                  <a:pt x="16789" y="21600"/>
                  <a:pt x="21600" y="16745"/>
                  <a:pt x="21600" y="10777"/>
                </a:cubicBezTo>
                <a:cubicBezTo>
                  <a:pt x="21600" y="4855"/>
                  <a:pt x="16789" y="0"/>
                  <a:pt x="10821" y="0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032" name="Google Shape;972;p19"/>
          <p:cNvSpPr/>
          <p:nvPr/>
        </p:nvSpPr>
        <p:spPr>
          <a:xfrm rot="5400000">
            <a:off x="1450958" y="1762591"/>
            <a:ext cx="140927" cy="1406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99" y="689"/>
                </a:moveTo>
                <a:cubicBezTo>
                  <a:pt x="13596" y="689"/>
                  <a:pt x="16092" y="1810"/>
                  <a:pt x="17899" y="3664"/>
                </a:cubicBezTo>
                <a:cubicBezTo>
                  <a:pt x="19751" y="5476"/>
                  <a:pt x="20868" y="8019"/>
                  <a:pt x="20868" y="10778"/>
                </a:cubicBezTo>
                <a:cubicBezTo>
                  <a:pt x="20868" y="13581"/>
                  <a:pt x="19751" y="16124"/>
                  <a:pt x="17899" y="17935"/>
                </a:cubicBezTo>
                <a:cubicBezTo>
                  <a:pt x="16092" y="19747"/>
                  <a:pt x="13596" y="20867"/>
                  <a:pt x="10799" y="20867"/>
                </a:cubicBezTo>
                <a:cubicBezTo>
                  <a:pt x="8004" y="20867"/>
                  <a:pt x="5508" y="19747"/>
                  <a:pt x="3656" y="17935"/>
                </a:cubicBezTo>
                <a:cubicBezTo>
                  <a:pt x="1849" y="16124"/>
                  <a:pt x="730" y="13581"/>
                  <a:pt x="730" y="10778"/>
                </a:cubicBezTo>
                <a:cubicBezTo>
                  <a:pt x="730" y="8019"/>
                  <a:pt x="1849" y="5476"/>
                  <a:pt x="3656" y="3664"/>
                </a:cubicBezTo>
                <a:cubicBezTo>
                  <a:pt x="5508" y="1810"/>
                  <a:pt x="8004" y="689"/>
                  <a:pt x="10799" y="689"/>
                </a:cubicBezTo>
                <a:close/>
                <a:moveTo>
                  <a:pt x="10799" y="0"/>
                </a:moveTo>
                <a:cubicBezTo>
                  <a:pt x="4818" y="0"/>
                  <a:pt x="0" y="4828"/>
                  <a:pt x="0" y="10778"/>
                </a:cubicBezTo>
                <a:cubicBezTo>
                  <a:pt x="0" y="16772"/>
                  <a:pt x="4818" y="21600"/>
                  <a:pt x="10799" y="21600"/>
                </a:cubicBezTo>
                <a:cubicBezTo>
                  <a:pt x="16737" y="21600"/>
                  <a:pt x="21600" y="16772"/>
                  <a:pt x="21600" y="10778"/>
                </a:cubicBezTo>
                <a:cubicBezTo>
                  <a:pt x="21600" y="4828"/>
                  <a:pt x="16737" y="0"/>
                  <a:pt x="10799" y="0"/>
                </a:cubicBezTo>
                <a:close/>
              </a:path>
            </a:pathLst>
          </a:custGeom>
          <a:solidFill>
            <a:srgbClr val="3D3D3D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grpSp>
        <p:nvGrpSpPr>
          <p:cNvPr id="1036" name="Google Shape;973;p19"/>
          <p:cNvGrpSpPr/>
          <p:nvPr/>
        </p:nvGrpSpPr>
        <p:grpSpPr>
          <a:xfrm>
            <a:off x="1775125" y="1441374"/>
            <a:ext cx="27001" cy="175014"/>
            <a:chOff x="0" y="0"/>
            <a:chExt cx="26999" cy="175013"/>
          </a:xfrm>
        </p:grpSpPr>
        <p:sp>
          <p:nvSpPr>
            <p:cNvPr id="1033" name="Google Shape;974;p19"/>
            <p:cNvSpPr/>
            <p:nvPr/>
          </p:nvSpPr>
          <p:spPr>
            <a:xfrm rot="5400000">
              <a:off x="-1" y="-1"/>
              <a:ext cx="27001" cy="27001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034" name="Google Shape;975;p19"/>
            <p:cNvSpPr/>
            <p:nvPr/>
          </p:nvSpPr>
          <p:spPr>
            <a:xfrm rot="5400000">
              <a:off x="-1" y="74006"/>
              <a:ext cx="27001" cy="27001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035" name="Google Shape;976;p19"/>
            <p:cNvSpPr/>
            <p:nvPr/>
          </p:nvSpPr>
          <p:spPr>
            <a:xfrm rot="5400000">
              <a:off x="-1" y="148013"/>
              <a:ext cx="27001" cy="27001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040" name="Google Shape;977;p19"/>
          <p:cNvGrpSpPr/>
          <p:nvPr/>
        </p:nvGrpSpPr>
        <p:grpSpPr>
          <a:xfrm>
            <a:off x="1893525" y="4488074"/>
            <a:ext cx="27001" cy="175014"/>
            <a:chOff x="0" y="0"/>
            <a:chExt cx="26999" cy="175013"/>
          </a:xfrm>
        </p:grpSpPr>
        <p:sp>
          <p:nvSpPr>
            <p:cNvPr id="1037" name="Google Shape;978;p19"/>
            <p:cNvSpPr/>
            <p:nvPr/>
          </p:nvSpPr>
          <p:spPr>
            <a:xfrm rot="5400000">
              <a:off x="-1" y="-1"/>
              <a:ext cx="27001" cy="27001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038" name="Google Shape;979;p19"/>
            <p:cNvSpPr/>
            <p:nvPr/>
          </p:nvSpPr>
          <p:spPr>
            <a:xfrm rot="5400000">
              <a:off x="-1" y="74006"/>
              <a:ext cx="27001" cy="27001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039" name="Google Shape;980;p19"/>
            <p:cNvSpPr/>
            <p:nvPr/>
          </p:nvSpPr>
          <p:spPr>
            <a:xfrm rot="5400000">
              <a:off x="-1" y="148013"/>
              <a:ext cx="27001" cy="27001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044" name="Google Shape;981;p19"/>
          <p:cNvGrpSpPr/>
          <p:nvPr/>
        </p:nvGrpSpPr>
        <p:grpSpPr>
          <a:xfrm>
            <a:off x="482600" y="4066774"/>
            <a:ext cx="27001" cy="175014"/>
            <a:chOff x="0" y="0"/>
            <a:chExt cx="26999" cy="175013"/>
          </a:xfrm>
        </p:grpSpPr>
        <p:sp>
          <p:nvSpPr>
            <p:cNvPr id="1041" name="Google Shape;982;p19"/>
            <p:cNvSpPr/>
            <p:nvPr/>
          </p:nvSpPr>
          <p:spPr>
            <a:xfrm rot="5400000">
              <a:off x="-1" y="-1"/>
              <a:ext cx="27001" cy="27001"/>
            </a:xfrm>
            <a:prstGeom prst="ellipse">
              <a:avLst/>
            </a:prstGeom>
            <a:solidFill>
              <a:srgbClr val="59595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042" name="Google Shape;983;p19"/>
            <p:cNvSpPr/>
            <p:nvPr/>
          </p:nvSpPr>
          <p:spPr>
            <a:xfrm rot="5400000">
              <a:off x="-1" y="74006"/>
              <a:ext cx="27001" cy="27001"/>
            </a:xfrm>
            <a:prstGeom prst="ellipse">
              <a:avLst/>
            </a:prstGeom>
            <a:solidFill>
              <a:srgbClr val="59595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043" name="Google Shape;984;p19"/>
            <p:cNvSpPr/>
            <p:nvPr/>
          </p:nvSpPr>
          <p:spPr>
            <a:xfrm rot="5400000">
              <a:off x="-1" y="148013"/>
              <a:ext cx="27001" cy="27001"/>
            </a:xfrm>
            <a:prstGeom prst="ellipse">
              <a:avLst/>
            </a:prstGeom>
            <a:solidFill>
              <a:srgbClr val="59595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104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USTOM_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xx%"/>
          <p:cNvSpPr txBox="1">
            <a:spLocks noGrp="1"/>
          </p:cNvSpPr>
          <p:nvPr>
            <p:ph type="title" hasCustomPrompt="1"/>
          </p:nvPr>
        </p:nvSpPr>
        <p:spPr>
          <a:xfrm>
            <a:off x="2825495" y="704087"/>
            <a:ext cx="3483902" cy="56700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accent1"/>
                </a:solidFill>
              </a:defRPr>
            </a:lvl1pPr>
          </a:lstStyle>
          <a:p>
            <a:r>
              <a:t>xx%</a:t>
            </a:r>
          </a:p>
        </p:txBody>
      </p:sp>
      <p:sp>
        <p:nvSpPr>
          <p:cNvPr id="1053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2825495" y="1225296"/>
            <a:ext cx="3483902" cy="274201"/>
          </a:xfrm>
          <a:prstGeom prst="rect">
            <a:avLst/>
          </a:prstGeom>
        </p:spPr>
        <p:txBody>
          <a:bodyPr lIns="91424" tIns="91424" rIns="91424" bIns="91424" anchor="ctr">
            <a:normAutofit/>
          </a:bodyPr>
          <a:lstStyle>
            <a:lvl1pPr algn="ctr">
              <a:defRPr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algn="ctr">
              <a:defRPr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algn="ctr">
              <a:defRPr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algn="ctr">
              <a:defRPr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algn="ctr">
              <a:defRPr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054" name="Google Shape;992;p20"/>
          <p:cNvSpPr/>
          <p:nvPr/>
        </p:nvSpPr>
        <p:spPr>
          <a:xfrm flipH="1">
            <a:off x="7683108" y="2911150"/>
            <a:ext cx="306301" cy="1133101"/>
          </a:xfrm>
          <a:prstGeom prst="line">
            <a:avLst/>
          </a:prstGeom>
          <a:ln>
            <a:solidFill>
              <a:srgbClr val="494949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055" name="Google Shape;993;p20"/>
          <p:cNvSpPr/>
          <p:nvPr/>
        </p:nvSpPr>
        <p:spPr>
          <a:xfrm>
            <a:off x="7694858" y="1568950"/>
            <a:ext cx="315301" cy="1342201"/>
          </a:xfrm>
          <a:prstGeom prst="line">
            <a:avLst/>
          </a:prstGeom>
          <a:ln>
            <a:solidFill>
              <a:srgbClr val="494949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056" name="Google Shape;994;p20"/>
          <p:cNvSpPr/>
          <p:nvPr/>
        </p:nvSpPr>
        <p:spPr>
          <a:xfrm flipH="1">
            <a:off x="7702382" y="266425"/>
            <a:ext cx="392101" cy="1332001"/>
          </a:xfrm>
          <a:prstGeom prst="line">
            <a:avLst/>
          </a:prstGeom>
          <a:ln>
            <a:solidFill>
              <a:srgbClr val="494949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057" name="Google Shape;995;p20"/>
          <p:cNvSpPr/>
          <p:nvPr/>
        </p:nvSpPr>
        <p:spPr>
          <a:xfrm flipH="1">
            <a:off x="8101833" y="0"/>
            <a:ext cx="407101" cy="273901"/>
          </a:xfrm>
          <a:prstGeom prst="line">
            <a:avLst/>
          </a:prstGeom>
          <a:ln>
            <a:solidFill>
              <a:srgbClr val="494949"/>
            </a:solidFill>
          </a:ln>
        </p:spPr>
        <p:txBody>
          <a:bodyPr lIns="0" tIns="0" rIns="0" bIns="0"/>
          <a:lstStyle/>
          <a:p>
            <a:endParaRPr/>
          </a:p>
        </p:txBody>
      </p:sp>
      <p:grpSp>
        <p:nvGrpSpPr>
          <p:cNvPr id="1064" name="Google Shape;996;p20"/>
          <p:cNvGrpSpPr/>
          <p:nvPr/>
        </p:nvGrpSpPr>
        <p:grpSpPr>
          <a:xfrm>
            <a:off x="7407058" y="1285199"/>
            <a:ext cx="582326" cy="581776"/>
            <a:chOff x="0" y="0"/>
            <a:chExt cx="582325" cy="581775"/>
          </a:xfrm>
        </p:grpSpPr>
        <p:sp>
          <p:nvSpPr>
            <p:cNvPr id="1058" name="Google Shape;997;p20"/>
            <p:cNvSpPr/>
            <p:nvPr/>
          </p:nvSpPr>
          <p:spPr>
            <a:xfrm rot="5400000" flipH="1">
              <a:off x="4749" y="4750"/>
              <a:ext cx="572851" cy="572301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059" name="Google Shape;998;p20"/>
            <p:cNvSpPr/>
            <p:nvPr/>
          </p:nvSpPr>
          <p:spPr>
            <a:xfrm rot="5400000" flipH="1">
              <a:off x="275" y="-276"/>
              <a:ext cx="581776" cy="582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351"/>
                  </a:moveTo>
                  <a:cubicBezTo>
                    <a:pt x="13696" y="351"/>
                    <a:pt x="16304" y="1509"/>
                    <a:pt x="18186" y="3411"/>
                  </a:cubicBezTo>
                  <a:cubicBezTo>
                    <a:pt x="20090" y="5291"/>
                    <a:pt x="21248" y="7917"/>
                    <a:pt x="21248" y="10789"/>
                  </a:cubicBezTo>
                  <a:cubicBezTo>
                    <a:pt x="21248" y="13683"/>
                    <a:pt x="20090" y="16287"/>
                    <a:pt x="18186" y="18189"/>
                  </a:cubicBezTo>
                  <a:cubicBezTo>
                    <a:pt x="16304" y="20070"/>
                    <a:pt x="13696" y="21249"/>
                    <a:pt x="10800" y="21249"/>
                  </a:cubicBezTo>
                  <a:cubicBezTo>
                    <a:pt x="7904" y="21249"/>
                    <a:pt x="5296" y="20070"/>
                    <a:pt x="3393" y="18189"/>
                  </a:cubicBezTo>
                  <a:cubicBezTo>
                    <a:pt x="1510" y="16287"/>
                    <a:pt x="331" y="13683"/>
                    <a:pt x="331" y="10789"/>
                  </a:cubicBezTo>
                  <a:cubicBezTo>
                    <a:pt x="331" y="7917"/>
                    <a:pt x="1510" y="5291"/>
                    <a:pt x="3393" y="3411"/>
                  </a:cubicBezTo>
                  <a:cubicBezTo>
                    <a:pt x="5296" y="1509"/>
                    <a:pt x="7904" y="351"/>
                    <a:pt x="10800" y="351"/>
                  </a:cubicBezTo>
                  <a:close/>
                  <a:moveTo>
                    <a:pt x="10800" y="0"/>
                  </a:moveTo>
                  <a:cubicBezTo>
                    <a:pt x="4841" y="0"/>
                    <a:pt x="0" y="4837"/>
                    <a:pt x="0" y="10789"/>
                  </a:cubicBezTo>
                  <a:cubicBezTo>
                    <a:pt x="0" y="16763"/>
                    <a:pt x="4841" y="21600"/>
                    <a:pt x="10800" y="21600"/>
                  </a:cubicBezTo>
                  <a:cubicBezTo>
                    <a:pt x="16759" y="21600"/>
                    <a:pt x="21600" y="16763"/>
                    <a:pt x="21600" y="10789"/>
                  </a:cubicBezTo>
                  <a:cubicBezTo>
                    <a:pt x="21600" y="4837"/>
                    <a:pt x="16759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060" name="Google Shape;999;p20"/>
            <p:cNvSpPr/>
            <p:nvPr/>
          </p:nvSpPr>
          <p:spPr>
            <a:xfrm rot="5400000" flipH="1">
              <a:off x="77174" y="77174"/>
              <a:ext cx="427976" cy="427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0"/>
                  </a:moveTo>
                  <a:cubicBezTo>
                    <a:pt x="4838" y="0"/>
                    <a:pt x="0" y="4816"/>
                    <a:pt x="0" y="10785"/>
                  </a:cubicBezTo>
                  <a:cubicBezTo>
                    <a:pt x="0" y="16756"/>
                    <a:pt x="4838" y="21600"/>
                    <a:pt x="10799" y="21600"/>
                  </a:cubicBezTo>
                  <a:cubicBezTo>
                    <a:pt x="16762" y="21600"/>
                    <a:pt x="21600" y="16756"/>
                    <a:pt x="21600" y="10785"/>
                  </a:cubicBezTo>
                  <a:cubicBezTo>
                    <a:pt x="21600" y="4816"/>
                    <a:pt x="16762" y="0"/>
                    <a:pt x="1079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061" name="Google Shape;1000;p20"/>
            <p:cNvSpPr/>
            <p:nvPr/>
          </p:nvSpPr>
          <p:spPr>
            <a:xfrm rot="5400000" flipH="1">
              <a:off x="72737" y="72162"/>
              <a:ext cx="436876" cy="437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468"/>
                  </a:moveTo>
                  <a:cubicBezTo>
                    <a:pt x="13666" y="468"/>
                    <a:pt x="16228" y="1625"/>
                    <a:pt x="18101" y="3495"/>
                  </a:cubicBezTo>
                  <a:cubicBezTo>
                    <a:pt x="19975" y="5366"/>
                    <a:pt x="21132" y="7952"/>
                    <a:pt x="21132" y="10786"/>
                  </a:cubicBezTo>
                  <a:cubicBezTo>
                    <a:pt x="21132" y="13648"/>
                    <a:pt x="19975" y="16235"/>
                    <a:pt x="18101" y="18105"/>
                  </a:cubicBezTo>
                  <a:cubicBezTo>
                    <a:pt x="16228" y="19977"/>
                    <a:pt x="13666" y="21132"/>
                    <a:pt x="10799" y="21132"/>
                  </a:cubicBezTo>
                  <a:cubicBezTo>
                    <a:pt x="7934" y="21132"/>
                    <a:pt x="5345" y="19977"/>
                    <a:pt x="3471" y="18105"/>
                  </a:cubicBezTo>
                  <a:cubicBezTo>
                    <a:pt x="1597" y="16235"/>
                    <a:pt x="440" y="13648"/>
                    <a:pt x="440" y="10786"/>
                  </a:cubicBezTo>
                  <a:cubicBezTo>
                    <a:pt x="440" y="7952"/>
                    <a:pt x="1597" y="5366"/>
                    <a:pt x="3471" y="3495"/>
                  </a:cubicBezTo>
                  <a:cubicBezTo>
                    <a:pt x="5345" y="1625"/>
                    <a:pt x="7934" y="468"/>
                    <a:pt x="10799" y="468"/>
                  </a:cubicBezTo>
                  <a:close/>
                  <a:moveTo>
                    <a:pt x="10799" y="0"/>
                  </a:moveTo>
                  <a:cubicBezTo>
                    <a:pt x="4821" y="0"/>
                    <a:pt x="0" y="4844"/>
                    <a:pt x="0" y="10786"/>
                  </a:cubicBezTo>
                  <a:cubicBezTo>
                    <a:pt x="0" y="16757"/>
                    <a:pt x="4821" y="21600"/>
                    <a:pt x="10799" y="21600"/>
                  </a:cubicBezTo>
                  <a:cubicBezTo>
                    <a:pt x="16751" y="21600"/>
                    <a:pt x="21600" y="16757"/>
                    <a:pt x="21600" y="10786"/>
                  </a:cubicBezTo>
                  <a:cubicBezTo>
                    <a:pt x="21600" y="4844"/>
                    <a:pt x="16751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062" name="Google Shape;1001;p20"/>
            <p:cNvSpPr/>
            <p:nvPr/>
          </p:nvSpPr>
          <p:spPr>
            <a:xfrm rot="5400000" flipH="1">
              <a:off x="156024" y="156025"/>
              <a:ext cx="270276" cy="270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21" y="0"/>
                  </a:moveTo>
                  <a:cubicBezTo>
                    <a:pt x="4853" y="0"/>
                    <a:pt x="0" y="4855"/>
                    <a:pt x="0" y="10777"/>
                  </a:cubicBezTo>
                  <a:cubicBezTo>
                    <a:pt x="0" y="16745"/>
                    <a:pt x="4853" y="21600"/>
                    <a:pt x="10821" y="21600"/>
                  </a:cubicBezTo>
                  <a:cubicBezTo>
                    <a:pt x="16789" y="21600"/>
                    <a:pt x="21600" y="16745"/>
                    <a:pt x="21600" y="10777"/>
                  </a:cubicBezTo>
                  <a:cubicBezTo>
                    <a:pt x="21600" y="4855"/>
                    <a:pt x="16789" y="0"/>
                    <a:pt x="10821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063" name="Google Shape;1002;p20"/>
            <p:cNvSpPr/>
            <p:nvPr/>
          </p:nvSpPr>
          <p:spPr>
            <a:xfrm rot="5400000" flipH="1">
              <a:off x="151299" y="151299"/>
              <a:ext cx="279726" cy="279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689"/>
                  </a:moveTo>
                  <a:cubicBezTo>
                    <a:pt x="13596" y="689"/>
                    <a:pt x="16092" y="1810"/>
                    <a:pt x="17899" y="3664"/>
                  </a:cubicBezTo>
                  <a:cubicBezTo>
                    <a:pt x="19751" y="5476"/>
                    <a:pt x="20868" y="8019"/>
                    <a:pt x="20868" y="10778"/>
                  </a:cubicBezTo>
                  <a:cubicBezTo>
                    <a:pt x="20868" y="13581"/>
                    <a:pt x="19751" y="16124"/>
                    <a:pt x="17899" y="17935"/>
                  </a:cubicBezTo>
                  <a:cubicBezTo>
                    <a:pt x="16092" y="19747"/>
                    <a:pt x="13596" y="20867"/>
                    <a:pt x="10799" y="20867"/>
                  </a:cubicBezTo>
                  <a:cubicBezTo>
                    <a:pt x="8004" y="20867"/>
                    <a:pt x="5508" y="19747"/>
                    <a:pt x="3656" y="17935"/>
                  </a:cubicBezTo>
                  <a:cubicBezTo>
                    <a:pt x="1849" y="16124"/>
                    <a:pt x="730" y="13581"/>
                    <a:pt x="730" y="10778"/>
                  </a:cubicBezTo>
                  <a:cubicBezTo>
                    <a:pt x="730" y="8019"/>
                    <a:pt x="1849" y="5476"/>
                    <a:pt x="3656" y="3664"/>
                  </a:cubicBezTo>
                  <a:cubicBezTo>
                    <a:pt x="5508" y="1810"/>
                    <a:pt x="8004" y="689"/>
                    <a:pt x="10799" y="689"/>
                  </a:cubicBezTo>
                  <a:close/>
                  <a:moveTo>
                    <a:pt x="10799" y="0"/>
                  </a:moveTo>
                  <a:cubicBezTo>
                    <a:pt x="4818" y="0"/>
                    <a:pt x="0" y="4828"/>
                    <a:pt x="0" y="10778"/>
                  </a:cubicBezTo>
                  <a:cubicBezTo>
                    <a:pt x="0" y="16772"/>
                    <a:pt x="4818" y="21600"/>
                    <a:pt x="10799" y="21600"/>
                  </a:cubicBezTo>
                  <a:cubicBezTo>
                    <a:pt x="16737" y="21600"/>
                    <a:pt x="21600" y="16772"/>
                    <a:pt x="21600" y="10778"/>
                  </a:cubicBezTo>
                  <a:cubicBezTo>
                    <a:pt x="21600" y="4828"/>
                    <a:pt x="16737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069" name="Google Shape;1003;p20"/>
          <p:cNvGrpSpPr/>
          <p:nvPr/>
        </p:nvGrpSpPr>
        <p:grpSpPr>
          <a:xfrm>
            <a:off x="7869444" y="2754474"/>
            <a:ext cx="292576" cy="292001"/>
            <a:chOff x="0" y="0"/>
            <a:chExt cx="292575" cy="292000"/>
          </a:xfrm>
        </p:grpSpPr>
        <p:sp>
          <p:nvSpPr>
            <p:cNvPr id="1065" name="Google Shape;1004;p20"/>
            <p:cNvSpPr/>
            <p:nvPr/>
          </p:nvSpPr>
          <p:spPr>
            <a:xfrm rot="5400000" flipH="1">
              <a:off x="5025" y="4474"/>
              <a:ext cx="282526" cy="282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80" y="0"/>
                  </a:moveTo>
                  <a:cubicBezTo>
                    <a:pt x="4815" y="0"/>
                    <a:pt x="0" y="4815"/>
                    <a:pt x="0" y="10778"/>
                  </a:cubicBezTo>
                  <a:cubicBezTo>
                    <a:pt x="0" y="16785"/>
                    <a:pt x="4815" y="21600"/>
                    <a:pt x="10780" y="21600"/>
                  </a:cubicBezTo>
                  <a:cubicBezTo>
                    <a:pt x="16787" y="21600"/>
                    <a:pt x="21600" y="16785"/>
                    <a:pt x="21600" y="10778"/>
                  </a:cubicBezTo>
                  <a:cubicBezTo>
                    <a:pt x="21600" y="4815"/>
                    <a:pt x="16787" y="0"/>
                    <a:pt x="1078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066" name="Google Shape;1005;p20"/>
            <p:cNvSpPr/>
            <p:nvPr/>
          </p:nvSpPr>
          <p:spPr>
            <a:xfrm rot="5400000" flipH="1">
              <a:off x="287" y="-288"/>
              <a:ext cx="292001" cy="292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700"/>
                  </a:moveTo>
                  <a:cubicBezTo>
                    <a:pt x="13602" y="700"/>
                    <a:pt x="16117" y="1811"/>
                    <a:pt x="17972" y="3662"/>
                  </a:cubicBezTo>
                  <a:cubicBezTo>
                    <a:pt x="19786" y="5472"/>
                    <a:pt x="20940" y="8023"/>
                    <a:pt x="20940" y="10779"/>
                  </a:cubicBezTo>
                  <a:cubicBezTo>
                    <a:pt x="20940" y="13577"/>
                    <a:pt x="19786" y="16128"/>
                    <a:pt x="17972" y="17938"/>
                  </a:cubicBezTo>
                  <a:cubicBezTo>
                    <a:pt x="16117" y="19747"/>
                    <a:pt x="13602" y="20900"/>
                    <a:pt x="10800" y="20900"/>
                  </a:cubicBezTo>
                  <a:cubicBezTo>
                    <a:pt x="8037" y="20900"/>
                    <a:pt x="5481" y="19747"/>
                    <a:pt x="3667" y="17938"/>
                  </a:cubicBezTo>
                  <a:cubicBezTo>
                    <a:pt x="1812" y="16128"/>
                    <a:pt x="701" y="13577"/>
                    <a:pt x="701" y="10779"/>
                  </a:cubicBezTo>
                  <a:cubicBezTo>
                    <a:pt x="701" y="8023"/>
                    <a:pt x="1812" y="5472"/>
                    <a:pt x="3667" y="3662"/>
                  </a:cubicBezTo>
                  <a:cubicBezTo>
                    <a:pt x="5481" y="1811"/>
                    <a:pt x="8037" y="700"/>
                    <a:pt x="10800" y="700"/>
                  </a:cubicBezTo>
                  <a:close/>
                  <a:moveTo>
                    <a:pt x="10800" y="0"/>
                  </a:moveTo>
                  <a:cubicBezTo>
                    <a:pt x="4864" y="0"/>
                    <a:pt x="0" y="4854"/>
                    <a:pt x="0" y="10779"/>
                  </a:cubicBezTo>
                  <a:cubicBezTo>
                    <a:pt x="0" y="16744"/>
                    <a:pt x="4864" y="21600"/>
                    <a:pt x="10800" y="21600"/>
                  </a:cubicBezTo>
                  <a:cubicBezTo>
                    <a:pt x="16777" y="21600"/>
                    <a:pt x="21600" y="16744"/>
                    <a:pt x="21600" y="10779"/>
                  </a:cubicBezTo>
                  <a:cubicBezTo>
                    <a:pt x="21600" y="4854"/>
                    <a:pt x="1677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067" name="Google Shape;1006;p20"/>
            <p:cNvSpPr/>
            <p:nvPr/>
          </p:nvSpPr>
          <p:spPr>
            <a:xfrm rot="5400000" flipH="1">
              <a:off x="67437" y="66887"/>
              <a:ext cx="158276" cy="158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2" y="0"/>
                  </a:moveTo>
                  <a:cubicBezTo>
                    <a:pt x="4869" y="0"/>
                    <a:pt x="0" y="4869"/>
                    <a:pt x="0" y="10800"/>
                  </a:cubicBezTo>
                  <a:cubicBezTo>
                    <a:pt x="0" y="16809"/>
                    <a:pt x="4869" y="21600"/>
                    <a:pt x="10802" y="21600"/>
                  </a:cubicBezTo>
                  <a:cubicBezTo>
                    <a:pt x="16810" y="21600"/>
                    <a:pt x="21600" y="16809"/>
                    <a:pt x="21600" y="10800"/>
                  </a:cubicBezTo>
                  <a:cubicBezTo>
                    <a:pt x="21600" y="4869"/>
                    <a:pt x="16810" y="0"/>
                    <a:pt x="10802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068" name="Google Shape;1007;p20"/>
            <p:cNvSpPr/>
            <p:nvPr/>
          </p:nvSpPr>
          <p:spPr>
            <a:xfrm rot="5400000" flipH="1">
              <a:off x="62425" y="61874"/>
              <a:ext cx="167726" cy="167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6" y="1220"/>
                  </a:moveTo>
                  <a:cubicBezTo>
                    <a:pt x="13419" y="1220"/>
                    <a:pt x="15860" y="2296"/>
                    <a:pt x="17582" y="4018"/>
                  </a:cubicBezTo>
                  <a:cubicBezTo>
                    <a:pt x="19304" y="5740"/>
                    <a:pt x="20380" y="8107"/>
                    <a:pt x="20380" y="10763"/>
                  </a:cubicBezTo>
                  <a:cubicBezTo>
                    <a:pt x="20380" y="13419"/>
                    <a:pt x="19304" y="15860"/>
                    <a:pt x="17582" y="17582"/>
                  </a:cubicBezTo>
                  <a:cubicBezTo>
                    <a:pt x="15860" y="19304"/>
                    <a:pt x="13419" y="20380"/>
                    <a:pt x="10766" y="20380"/>
                  </a:cubicBezTo>
                  <a:cubicBezTo>
                    <a:pt x="8110" y="20380"/>
                    <a:pt x="5740" y="19304"/>
                    <a:pt x="4018" y="17582"/>
                  </a:cubicBezTo>
                  <a:cubicBezTo>
                    <a:pt x="2296" y="15860"/>
                    <a:pt x="1220" y="13419"/>
                    <a:pt x="1220" y="10763"/>
                  </a:cubicBezTo>
                  <a:cubicBezTo>
                    <a:pt x="1220" y="8107"/>
                    <a:pt x="2296" y="5740"/>
                    <a:pt x="4018" y="4018"/>
                  </a:cubicBezTo>
                  <a:cubicBezTo>
                    <a:pt x="5740" y="2296"/>
                    <a:pt x="8110" y="1220"/>
                    <a:pt x="10766" y="1220"/>
                  </a:cubicBezTo>
                  <a:close/>
                  <a:moveTo>
                    <a:pt x="10766" y="0"/>
                  </a:moveTo>
                  <a:cubicBezTo>
                    <a:pt x="4810" y="0"/>
                    <a:pt x="0" y="4807"/>
                    <a:pt x="0" y="10763"/>
                  </a:cubicBezTo>
                  <a:cubicBezTo>
                    <a:pt x="0" y="16719"/>
                    <a:pt x="4810" y="21600"/>
                    <a:pt x="10766" y="21600"/>
                  </a:cubicBezTo>
                  <a:cubicBezTo>
                    <a:pt x="16722" y="21600"/>
                    <a:pt x="21600" y="16719"/>
                    <a:pt x="21600" y="10763"/>
                  </a:cubicBezTo>
                  <a:cubicBezTo>
                    <a:pt x="21600" y="4807"/>
                    <a:pt x="16722" y="0"/>
                    <a:pt x="10766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074" name="Google Shape;1008;p20"/>
          <p:cNvGrpSpPr/>
          <p:nvPr/>
        </p:nvGrpSpPr>
        <p:grpSpPr>
          <a:xfrm>
            <a:off x="8012458" y="178175"/>
            <a:ext cx="174976" cy="175001"/>
            <a:chOff x="0" y="0"/>
            <a:chExt cx="174975" cy="175000"/>
          </a:xfrm>
        </p:grpSpPr>
        <p:sp>
          <p:nvSpPr>
            <p:cNvPr id="1070" name="Google Shape;1009;p20"/>
            <p:cNvSpPr/>
            <p:nvPr/>
          </p:nvSpPr>
          <p:spPr>
            <a:xfrm rot="5400000" flipH="1">
              <a:off x="4199" y="4749"/>
              <a:ext cx="166051" cy="165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55" y="0"/>
                    <a:pt x="0" y="4800"/>
                    <a:pt x="0" y="10764"/>
                  </a:cubicBezTo>
                  <a:cubicBezTo>
                    <a:pt x="0" y="16729"/>
                    <a:pt x="4855" y="21600"/>
                    <a:pt x="10800" y="21600"/>
                  </a:cubicBezTo>
                  <a:cubicBezTo>
                    <a:pt x="16745" y="21600"/>
                    <a:pt x="21600" y="16729"/>
                    <a:pt x="21600" y="10764"/>
                  </a:cubicBezTo>
                  <a:cubicBezTo>
                    <a:pt x="21600" y="4800"/>
                    <a:pt x="16745" y="0"/>
                    <a:pt x="1080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071" name="Google Shape;1010;p20"/>
            <p:cNvSpPr/>
            <p:nvPr/>
          </p:nvSpPr>
          <p:spPr>
            <a:xfrm rot="5400000" flipH="1">
              <a:off x="-13" y="12"/>
              <a:ext cx="175001" cy="174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170"/>
                  </a:moveTo>
                  <a:cubicBezTo>
                    <a:pt x="13481" y="1170"/>
                    <a:pt x="15888" y="2268"/>
                    <a:pt x="17610" y="3987"/>
                  </a:cubicBezTo>
                  <a:cubicBezTo>
                    <a:pt x="19397" y="5777"/>
                    <a:pt x="20431" y="8184"/>
                    <a:pt x="20431" y="10798"/>
                  </a:cubicBezTo>
                  <a:cubicBezTo>
                    <a:pt x="20431" y="13483"/>
                    <a:pt x="19397" y="15891"/>
                    <a:pt x="17610" y="17677"/>
                  </a:cubicBezTo>
                  <a:cubicBezTo>
                    <a:pt x="15888" y="19396"/>
                    <a:pt x="13481" y="20498"/>
                    <a:pt x="10800" y="20498"/>
                  </a:cubicBezTo>
                  <a:cubicBezTo>
                    <a:pt x="8119" y="20498"/>
                    <a:pt x="5712" y="19396"/>
                    <a:pt x="3990" y="17677"/>
                  </a:cubicBezTo>
                  <a:cubicBezTo>
                    <a:pt x="2203" y="15891"/>
                    <a:pt x="1169" y="13483"/>
                    <a:pt x="1169" y="10798"/>
                  </a:cubicBezTo>
                  <a:cubicBezTo>
                    <a:pt x="1169" y="8184"/>
                    <a:pt x="2203" y="5777"/>
                    <a:pt x="3990" y="3987"/>
                  </a:cubicBezTo>
                  <a:cubicBezTo>
                    <a:pt x="5712" y="2268"/>
                    <a:pt x="8119" y="1170"/>
                    <a:pt x="10800" y="1170"/>
                  </a:cubicBezTo>
                  <a:close/>
                  <a:moveTo>
                    <a:pt x="10800" y="0"/>
                  </a:moveTo>
                  <a:cubicBezTo>
                    <a:pt x="4817" y="0"/>
                    <a:pt x="0" y="4882"/>
                    <a:pt x="0" y="10798"/>
                  </a:cubicBezTo>
                  <a:cubicBezTo>
                    <a:pt x="0" y="16783"/>
                    <a:pt x="4817" y="21600"/>
                    <a:pt x="10800" y="21600"/>
                  </a:cubicBezTo>
                  <a:cubicBezTo>
                    <a:pt x="16783" y="21600"/>
                    <a:pt x="21600" y="16783"/>
                    <a:pt x="21600" y="10798"/>
                  </a:cubicBezTo>
                  <a:cubicBezTo>
                    <a:pt x="21600" y="4882"/>
                    <a:pt x="16783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072" name="Google Shape;1011;p20"/>
            <p:cNvSpPr/>
            <p:nvPr/>
          </p:nvSpPr>
          <p:spPr>
            <a:xfrm rot="5400000" flipH="1">
              <a:off x="40962" y="40962"/>
              <a:ext cx="92501" cy="93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16" y="0"/>
                    <a:pt x="0" y="4786"/>
                    <a:pt x="0" y="10733"/>
                  </a:cubicBezTo>
                  <a:cubicBezTo>
                    <a:pt x="0" y="16686"/>
                    <a:pt x="4816" y="21600"/>
                    <a:pt x="10800" y="21600"/>
                  </a:cubicBezTo>
                  <a:cubicBezTo>
                    <a:pt x="16784" y="21600"/>
                    <a:pt x="21600" y="16686"/>
                    <a:pt x="21600" y="10733"/>
                  </a:cubicBezTo>
                  <a:cubicBezTo>
                    <a:pt x="21600" y="4786"/>
                    <a:pt x="16784" y="0"/>
                    <a:pt x="10800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073" name="Google Shape;1012;p20"/>
            <p:cNvSpPr/>
            <p:nvPr/>
          </p:nvSpPr>
          <p:spPr>
            <a:xfrm rot="5400000" flipH="1">
              <a:off x="35937" y="36512"/>
              <a:ext cx="102551" cy="101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885"/>
                  </a:moveTo>
                  <a:cubicBezTo>
                    <a:pt x="13264" y="1885"/>
                    <a:pt x="15376" y="2950"/>
                    <a:pt x="17019" y="4485"/>
                  </a:cubicBezTo>
                  <a:cubicBezTo>
                    <a:pt x="18662" y="6137"/>
                    <a:pt x="19604" y="8377"/>
                    <a:pt x="19604" y="10739"/>
                  </a:cubicBezTo>
                  <a:cubicBezTo>
                    <a:pt x="19604" y="13217"/>
                    <a:pt x="18662" y="15463"/>
                    <a:pt x="17019" y="16998"/>
                  </a:cubicBezTo>
                  <a:cubicBezTo>
                    <a:pt x="15376" y="18650"/>
                    <a:pt x="13264" y="19593"/>
                    <a:pt x="10800" y="19593"/>
                  </a:cubicBezTo>
                  <a:cubicBezTo>
                    <a:pt x="8336" y="19593"/>
                    <a:pt x="6224" y="18650"/>
                    <a:pt x="4581" y="16998"/>
                  </a:cubicBezTo>
                  <a:cubicBezTo>
                    <a:pt x="2938" y="15463"/>
                    <a:pt x="1996" y="13217"/>
                    <a:pt x="1996" y="10739"/>
                  </a:cubicBezTo>
                  <a:cubicBezTo>
                    <a:pt x="1996" y="8377"/>
                    <a:pt x="2938" y="6137"/>
                    <a:pt x="4581" y="4485"/>
                  </a:cubicBezTo>
                  <a:cubicBezTo>
                    <a:pt x="6224" y="2950"/>
                    <a:pt x="8336" y="1885"/>
                    <a:pt x="10800" y="1885"/>
                  </a:cubicBezTo>
                  <a:close/>
                  <a:moveTo>
                    <a:pt x="10800" y="0"/>
                  </a:moveTo>
                  <a:cubicBezTo>
                    <a:pt x="4813" y="0"/>
                    <a:pt x="0" y="4840"/>
                    <a:pt x="0" y="10739"/>
                  </a:cubicBezTo>
                  <a:cubicBezTo>
                    <a:pt x="0" y="16760"/>
                    <a:pt x="4813" y="21600"/>
                    <a:pt x="10800" y="21600"/>
                  </a:cubicBezTo>
                  <a:cubicBezTo>
                    <a:pt x="16787" y="21600"/>
                    <a:pt x="21600" y="16760"/>
                    <a:pt x="21600" y="10739"/>
                  </a:cubicBezTo>
                  <a:cubicBezTo>
                    <a:pt x="21600" y="4840"/>
                    <a:pt x="1678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081" name="Google Shape;1013;p20"/>
          <p:cNvGrpSpPr/>
          <p:nvPr/>
        </p:nvGrpSpPr>
        <p:grpSpPr>
          <a:xfrm>
            <a:off x="7551544" y="3880064"/>
            <a:ext cx="293377" cy="293099"/>
            <a:chOff x="0" y="0"/>
            <a:chExt cx="293375" cy="293098"/>
          </a:xfrm>
        </p:grpSpPr>
        <p:sp>
          <p:nvSpPr>
            <p:cNvPr id="1075" name="Google Shape;1014;p20"/>
            <p:cNvSpPr/>
            <p:nvPr/>
          </p:nvSpPr>
          <p:spPr>
            <a:xfrm rot="5400000" flipH="1">
              <a:off x="2393" y="2393"/>
              <a:ext cx="288602" cy="288325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076" name="Google Shape;1015;p20"/>
            <p:cNvSpPr/>
            <p:nvPr/>
          </p:nvSpPr>
          <p:spPr>
            <a:xfrm rot="5400000" flipH="1">
              <a:off x="138" y="-139"/>
              <a:ext cx="293099" cy="293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351"/>
                  </a:moveTo>
                  <a:cubicBezTo>
                    <a:pt x="13696" y="351"/>
                    <a:pt x="16304" y="1509"/>
                    <a:pt x="18186" y="3411"/>
                  </a:cubicBezTo>
                  <a:cubicBezTo>
                    <a:pt x="20090" y="5291"/>
                    <a:pt x="21248" y="7917"/>
                    <a:pt x="21248" y="10789"/>
                  </a:cubicBezTo>
                  <a:cubicBezTo>
                    <a:pt x="21248" y="13683"/>
                    <a:pt x="20090" y="16287"/>
                    <a:pt x="18186" y="18189"/>
                  </a:cubicBezTo>
                  <a:cubicBezTo>
                    <a:pt x="16304" y="20070"/>
                    <a:pt x="13696" y="21249"/>
                    <a:pt x="10800" y="21249"/>
                  </a:cubicBezTo>
                  <a:cubicBezTo>
                    <a:pt x="7904" y="21249"/>
                    <a:pt x="5296" y="20070"/>
                    <a:pt x="3393" y="18189"/>
                  </a:cubicBezTo>
                  <a:cubicBezTo>
                    <a:pt x="1510" y="16287"/>
                    <a:pt x="331" y="13683"/>
                    <a:pt x="331" y="10789"/>
                  </a:cubicBezTo>
                  <a:cubicBezTo>
                    <a:pt x="331" y="7917"/>
                    <a:pt x="1510" y="5291"/>
                    <a:pt x="3393" y="3411"/>
                  </a:cubicBezTo>
                  <a:cubicBezTo>
                    <a:pt x="5296" y="1509"/>
                    <a:pt x="7904" y="351"/>
                    <a:pt x="10800" y="351"/>
                  </a:cubicBezTo>
                  <a:close/>
                  <a:moveTo>
                    <a:pt x="10800" y="0"/>
                  </a:moveTo>
                  <a:cubicBezTo>
                    <a:pt x="4841" y="0"/>
                    <a:pt x="0" y="4837"/>
                    <a:pt x="0" y="10789"/>
                  </a:cubicBezTo>
                  <a:cubicBezTo>
                    <a:pt x="0" y="16763"/>
                    <a:pt x="4841" y="21600"/>
                    <a:pt x="10800" y="21600"/>
                  </a:cubicBezTo>
                  <a:cubicBezTo>
                    <a:pt x="16759" y="21600"/>
                    <a:pt x="21600" y="16763"/>
                    <a:pt x="21600" y="10789"/>
                  </a:cubicBezTo>
                  <a:cubicBezTo>
                    <a:pt x="21600" y="4837"/>
                    <a:pt x="16759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077" name="Google Shape;1016;p20"/>
            <p:cNvSpPr/>
            <p:nvPr/>
          </p:nvSpPr>
          <p:spPr>
            <a:xfrm rot="5400000" flipH="1">
              <a:off x="38878" y="38879"/>
              <a:ext cx="215615" cy="215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0"/>
                  </a:moveTo>
                  <a:cubicBezTo>
                    <a:pt x="4838" y="0"/>
                    <a:pt x="0" y="4816"/>
                    <a:pt x="0" y="10785"/>
                  </a:cubicBezTo>
                  <a:cubicBezTo>
                    <a:pt x="0" y="16756"/>
                    <a:pt x="4838" y="21600"/>
                    <a:pt x="10799" y="21600"/>
                  </a:cubicBezTo>
                  <a:cubicBezTo>
                    <a:pt x="16762" y="21600"/>
                    <a:pt x="21600" y="16756"/>
                    <a:pt x="21600" y="10785"/>
                  </a:cubicBezTo>
                  <a:cubicBezTo>
                    <a:pt x="21600" y="4816"/>
                    <a:pt x="16762" y="0"/>
                    <a:pt x="1079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078" name="Google Shape;1017;p20"/>
            <p:cNvSpPr/>
            <p:nvPr/>
          </p:nvSpPr>
          <p:spPr>
            <a:xfrm rot="5400000" flipH="1">
              <a:off x="36643" y="36353"/>
              <a:ext cx="220099" cy="220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468"/>
                  </a:moveTo>
                  <a:cubicBezTo>
                    <a:pt x="13666" y="468"/>
                    <a:pt x="16228" y="1625"/>
                    <a:pt x="18101" y="3495"/>
                  </a:cubicBezTo>
                  <a:cubicBezTo>
                    <a:pt x="19975" y="5366"/>
                    <a:pt x="21132" y="7952"/>
                    <a:pt x="21132" y="10786"/>
                  </a:cubicBezTo>
                  <a:cubicBezTo>
                    <a:pt x="21132" y="13648"/>
                    <a:pt x="19975" y="16235"/>
                    <a:pt x="18101" y="18105"/>
                  </a:cubicBezTo>
                  <a:cubicBezTo>
                    <a:pt x="16228" y="19977"/>
                    <a:pt x="13666" y="21132"/>
                    <a:pt x="10799" y="21132"/>
                  </a:cubicBezTo>
                  <a:cubicBezTo>
                    <a:pt x="7934" y="21132"/>
                    <a:pt x="5345" y="19977"/>
                    <a:pt x="3471" y="18105"/>
                  </a:cubicBezTo>
                  <a:cubicBezTo>
                    <a:pt x="1597" y="16235"/>
                    <a:pt x="440" y="13648"/>
                    <a:pt x="440" y="10786"/>
                  </a:cubicBezTo>
                  <a:cubicBezTo>
                    <a:pt x="440" y="7952"/>
                    <a:pt x="1597" y="5366"/>
                    <a:pt x="3471" y="3495"/>
                  </a:cubicBezTo>
                  <a:cubicBezTo>
                    <a:pt x="5345" y="1625"/>
                    <a:pt x="7934" y="468"/>
                    <a:pt x="10799" y="468"/>
                  </a:cubicBezTo>
                  <a:close/>
                  <a:moveTo>
                    <a:pt x="10799" y="0"/>
                  </a:moveTo>
                  <a:cubicBezTo>
                    <a:pt x="4821" y="0"/>
                    <a:pt x="0" y="4844"/>
                    <a:pt x="0" y="10786"/>
                  </a:cubicBezTo>
                  <a:cubicBezTo>
                    <a:pt x="0" y="16757"/>
                    <a:pt x="4821" y="21600"/>
                    <a:pt x="10799" y="21600"/>
                  </a:cubicBezTo>
                  <a:cubicBezTo>
                    <a:pt x="16751" y="21600"/>
                    <a:pt x="21600" y="16757"/>
                    <a:pt x="21600" y="10786"/>
                  </a:cubicBezTo>
                  <a:cubicBezTo>
                    <a:pt x="21600" y="4844"/>
                    <a:pt x="16751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079" name="Google Shape;1018;p20"/>
            <p:cNvSpPr/>
            <p:nvPr/>
          </p:nvSpPr>
          <p:spPr>
            <a:xfrm rot="5400000" flipH="1">
              <a:off x="78601" y="78601"/>
              <a:ext cx="136166" cy="136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21" y="0"/>
                  </a:moveTo>
                  <a:cubicBezTo>
                    <a:pt x="4853" y="0"/>
                    <a:pt x="0" y="4855"/>
                    <a:pt x="0" y="10777"/>
                  </a:cubicBezTo>
                  <a:cubicBezTo>
                    <a:pt x="0" y="16745"/>
                    <a:pt x="4853" y="21600"/>
                    <a:pt x="10821" y="21600"/>
                  </a:cubicBezTo>
                  <a:cubicBezTo>
                    <a:pt x="16789" y="21600"/>
                    <a:pt x="21600" y="16745"/>
                    <a:pt x="21600" y="10777"/>
                  </a:cubicBezTo>
                  <a:cubicBezTo>
                    <a:pt x="21600" y="4855"/>
                    <a:pt x="16789" y="0"/>
                    <a:pt x="10821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080" name="Google Shape;1019;p20"/>
            <p:cNvSpPr/>
            <p:nvPr/>
          </p:nvSpPr>
          <p:spPr>
            <a:xfrm rot="5400000" flipH="1">
              <a:off x="76221" y="76221"/>
              <a:ext cx="140926" cy="140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689"/>
                  </a:moveTo>
                  <a:cubicBezTo>
                    <a:pt x="13596" y="689"/>
                    <a:pt x="16092" y="1810"/>
                    <a:pt x="17899" y="3664"/>
                  </a:cubicBezTo>
                  <a:cubicBezTo>
                    <a:pt x="19751" y="5476"/>
                    <a:pt x="20868" y="8019"/>
                    <a:pt x="20868" y="10778"/>
                  </a:cubicBezTo>
                  <a:cubicBezTo>
                    <a:pt x="20868" y="13581"/>
                    <a:pt x="19751" y="16124"/>
                    <a:pt x="17899" y="17935"/>
                  </a:cubicBezTo>
                  <a:cubicBezTo>
                    <a:pt x="16092" y="19747"/>
                    <a:pt x="13596" y="20867"/>
                    <a:pt x="10799" y="20867"/>
                  </a:cubicBezTo>
                  <a:cubicBezTo>
                    <a:pt x="8004" y="20867"/>
                    <a:pt x="5508" y="19747"/>
                    <a:pt x="3656" y="17935"/>
                  </a:cubicBezTo>
                  <a:cubicBezTo>
                    <a:pt x="1849" y="16124"/>
                    <a:pt x="730" y="13581"/>
                    <a:pt x="730" y="10778"/>
                  </a:cubicBezTo>
                  <a:cubicBezTo>
                    <a:pt x="730" y="8019"/>
                    <a:pt x="1849" y="5476"/>
                    <a:pt x="3656" y="3664"/>
                  </a:cubicBezTo>
                  <a:cubicBezTo>
                    <a:pt x="5508" y="1810"/>
                    <a:pt x="8004" y="689"/>
                    <a:pt x="10799" y="689"/>
                  </a:cubicBezTo>
                  <a:close/>
                  <a:moveTo>
                    <a:pt x="10799" y="0"/>
                  </a:moveTo>
                  <a:cubicBezTo>
                    <a:pt x="4818" y="0"/>
                    <a:pt x="0" y="4828"/>
                    <a:pt x="0" y="10778"/>
                  </a:cubicBezTo>
                  <a:cubicBezTo>
                    <a:pt x="0" y="16772"/>
                    <a:pt x="4818" y="21600"/>
                    <a:pt x="10799" y="21600"/>
                  </a:cubicBezTo>
                  <a:cubicBezTo>
                    <a:pt x="16737" y="21600"/>
                    <a:pt x="21600" y="16772"/>
                    <a:pt x="21600" y="10778"/>
                  </a:cubicBezTo>
                  <a:cubicBezTo>
                    <a:pt x="21600" y="4828"/>
                    <a:pt x="16737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085" name="Google Shape;1020;p20"/>
          <p:cNvGrpSpPr/>
          <p:nvPr/>
        </p:nvGrpSpPr>
        <p:grpSpPr>
          <a:xfrm>
            <a:off x="8333058" y="249137"/>
            <a:ext cx="27001" cy="175014"/>
            <a:chOff x="0" y="0"/>
            <a:chExt cx="26999" cy="175013"/>
          </a:xfrm>
        </p:grpSpPr>
        <p:sp>
          <p:nvSpPr>
            <p:cNvPr id="1082" name="Google Shape;1021;p20"/>
            <p:cNvSpPr/>
            <p:nvPr/>
          </p:nvSpPr>
          <p:spPr>
            <a:xfrm rot="5400000" flipH="1">
              <a:off x="0" y="148013"/>
              <a:ext cx="27000" cy="27001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083" name="Google Shape;1022;p20"/>
            <p:cNvSpPr/>
            <p:nvPr/>
          </p:nvSpPr>
          <p:spPr>
            <a:xfrm rot="5400000" flipH="1">
              <a:off x="0" y="74007"/>
              <a:ext cx="27000" cy="27001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084" name="Google Shape;1023;p20"/>
            <p:cNvSpPr/>
            <p:nvPr/>
          </p:nvSpPr>
          <p:spPr>
            <a:xfrm rot="5400000" flipH="1">
              <a:off x="0" y="-1"/>
              <a:ext cx="27000" cy="27001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1086" name="Google Shape;1024;p20"/>
          <p:cNvSpPr/>
          <p:nvPr/>
        </p:nvSpPr>
        <p:spPr>
          <a:xfrm flipH="1" flipV="1">
            <a:off x="1514100" y="1825074"/>
            <a:ext cx="126001" cy="1672501"/>
          </a:xfrm>
          <a:prstGeom prst="line">
            <a:avLst/>
          </a:prstGeom>
          <a:ln>
            <a:solidFill>
              <a:srgbClr val="494949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087" name="Google Shape;1025;p20"/>
          <p:cNvSpPr/>
          <p:nvPr/>
        </p:nvSpPr>
        <p:spPr>
          <a:xfrm flipV="1">
            <a:off x="890150" y="3510950"/>
            <a:ext cx="743401" cy="829501"/>
          </a:xfrm>
          <a:prstGeom prst="line">
            <a:avLst/>
          </a:prstGeom>
          <a:ln>
            <a:solidFill>
              <a:srgbClr val="494949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088" name="Google Shape;1026;p20"/>
          <p:cNvSpPr/>
          <p:nvPr/>
        </p:nvSpPr>
        <p:spPr>
          <a:xfrm flipH="1" flipV="1">
            <a:off x="910025" y="4347000"/>
            <a:ext cx="1188001" cy="796501"/>
          </a:xfrm>
          <a:prstGeom prst="line">
            <a:avLst/>
          </a:prstGeom>
          <a:ln>
            <a:solidFill>
              <a:srgbClr val="494949"/>
            </a:solidFill>
          </a:ln>
        </p:spPr>
        <p:txBody>
          <a:bodyPr lIns="0" tIns="0" rIns="0" bIns="0"/>
          <a:lstStyle/>
          <a:p>
            <a:endParaRPr/>
          </a:p>
        </p:txBody>
      </p:sp>
      <p:grpSp>
        <p:nvGrpSpPr>
          <p:cNvPr id="1095" name="Google Shape;1027;p20"/>
          <p:cNvGrpSpPr/>
          <p:nvPr/>
        </p:nvGrpSpPr>
        <p:grpSpPr>
          <a:xfrm>
            <a:off x="621200" y="4062324"/>
            <a:ext cx="582326" cy="581776"/>
            <a:chOff x="0" y="0"/>
            <a:chExt cx="582325" cy="581775"/>
          </a:xfrm>
        </p:grpSpPr>
        <p:sp>
          <p:nvSpPr>
            <p:cNvPr id="1089" name="Google Shape;1028;p20"/>
            <p:cNvSpPr/>
            <p:nvPr/>
          </p:nvSpPr>
          <p:spPr>
            <a:xfrm rot="5400000">
              <a:off x="4749" y="4724"/>
              <a:ext cx="572851" cy="572301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090" name="Google Shape;1029;p20"/>
            <p:cNvSpPr/>
            <p:nvPr/>
          </p:nvSpPr>
          <p:spPr>
            <a:xfrm rot="5400000">
              <a:off x="275" y="-276"/>
              <a:ext cx="581776" cy="582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351"/>
                  </a:moveTo>
                  <a:cubicBezTo>
                    <a:pt x="13696" y="351"/>
                    <a:pt x="16304" y="1509"/>
                    <a:pt x="18186" y="3411"/>
                  </a:cubicBezTo>
                  <a:cubicBezTo>
                    <a:pt x="20090" y="5291"/>
                    <a:pt x="21248" y="7917"/>
                    <a:pt x="21248" y="10789"/>
                  </a:cubicBezTo>
                  <a:cubicBezTo>
                    <a:pt x="21248" y="13683"/>
                    <a:pt x="20090" y="16287"/>
                    <a:pt x="18186" y="18189"/>
                  </a:cubicBezTo>
                  <a:cubicBezTo>
                    <a:pt x="16304" y="20070"/>
                    <a:pt x="13696" y="21249"/>
                    <a:pt x="10800" y="21249"/>
                  </a:cubicBezTo>
                  <a:cubicBezTo>
                    <a:pt x="7904" y="21249"/>
                    <a:pt x="5296" y="20070"/>
                    <a:pt x="3393" y="18189"/>
                  </a:cubicBezTo>
                  <a:cubicBezTo>
                    <a:pt x="1510" y="16287"/>
                    <a:pt x="331" y="13683"/>
                    <a:pt x="331" y="10789"/>
                  </a:cubicBezTo>
                  <a:cubicBezTo>
                    <a:pt x="331" y="7917"/>
                    <a:pt x="1510" y="5291"/>
                    <a:pt x="3393" y="3411"/>
                  </a:cubicBezTo>
                  <a:cubicBezTo>
                    <a:pt x="5296" y="1509"/>
                    <a:pt x="7904" y="351"/>
                    <a:pt x="10800" y="351"/>
                  </a:cubicBezTo>
                  <a:close/>
                  <a:moveTo>
                    <a:pt x="10800" y="0"/>
                  </a:moveTo>
                  <a:cubicBezTo>
                    <a:pt x="4841" y="0"/>
                    <a:pt x="0" y="4837"/>
                    <a:pt x="0" y="10789"/>
                  </a:cubicBezTo>
                  <a:cubicBezTo>
                    <a:pt x="0" y="16763"/>
                    <a:pt x="4841" y="21600"/>
                    <a:pt x="10800" y="21600"/>
                  </a:cubicBezTo>
                  <a:cubicBezTo>
                    <a:pt x="16759" y="21600"/>
                    <a:pt x="21600" y="16763"/>
                    <a:pt x="21600" y="10789"/>
                  </a:cubicBezTo>
                  <a:cubicBezTo>
                    <a:pt x="21600" y="4837"/>
                    <a:pt x="16759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091" name="Google Shape;1030;p20"/>
            <p:cNvSpPr/>
            <p:nvPr/>
          </p:nvSpPr>
          <p:spPr>
            <a:xfrm rot="5400000">
              <a:off x="77174" y="77174"/>
              <a:ext cx="427976" cy="427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0"/>
                  </a:moveTo>
                  <a:cubicBezTo>
                    <a:pt x="4838" y="0"/>
                    <a:pt x="0" y="4816"/>
                    <a:pt x="0" y="10785"/>
                  </a:cubicBezTo>
                  <a:cubicBezTo>
                    <a:pt x="0" y="16756"/>
                    <a:pt x="4838" y="21600"/>
                    <a:pt x="10799" y="21600"/>
                  </a:cubicBezTo>
                  <a:cubicBezTo>
                    <a:pt x="16762" y="21600"/>
                    <a:pt x="21600" y="16756"/>
                    <a:pt x="21600" y="10785"/>
                  </a:cubicBezTo>
                  <a:cubicBezTo>
                    <a:pt x="21600" y="4816"/>
                    <a:pt x="16762" y="0"/>
                    <a:pt x="1079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092" name="Google Shape;1031;p20"/>
            <p:cNvSpPr/>
            <p:nvPr/>
          </p:nvSpPr>
          <p:spPr>
            <a:xfrm rot="5400000">
              <a:off x="72737" y="72162"/>
              <a:ext cx="436876" cy="437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468"/>
                  </a:moveTo>
                  <a:cubicBezTo>
                    <a:pt x="13666" y="468"/>
                    <a:pt x="16228" y="1625"/>
                    <a:pt x="18101" y="3495"/>
                  </a:cubicBezTo>
                  <a:cubicBezTo>
                    <a:pt x="19975" y="5366"/>
                    <a:pt x="21132" y="7952"/>
                    <a:pt x="21132" y="10786"/>
                  </a:cubicBezTo>
                  <a:cubicBezTo>
                    <a:pt x="21132" y="13648"/>
                    <a:pt x="19975" y="16235"/>
                    <a:pt x="18101" y="18105"/>
                  </a:cubicBezTo>
                  <a:cubicBezTo>
                    <a:pt x="16228" y="19977"/>
                    <a:pt x="13666" y="21132"/>
                    <a:pt x="10799" y="21132"/>
                  </a:cubicBezTo>
                  <a:cubicBezTo>
                    <a:pt x="7934" y="21132"/>
                    <a:pt x="5345" y="19977"/>
                    <a:pt x="3471" y="18105"/>
                  </a:cubicBezTo>
                  <a:cubicBezTo>
                    <a:pt x="1597" y="16235"/>
                    <a:pt x="440" y="13648"/>
                    <a:pt x="440" y="10786"/>
                  </a:cubicBezTo>
                  <a:cubicBezTo>
                    <a:pt x="440" y="7952"/>
                    <a:pt x="1597" y="5366"/>
                    <a:pt x="3471" y="3495"/>
                  </a:cubicBezTo>
                  <a:cubicBezTo>
                    <a:pt x="5345" y="1625"/>
                    <a:pt x="7934" y="468"/>
                    <a:pt x="10799" y="468"/>
                  </a:cubicBezTo>
                  <a:close/>
                  <a:moveTo>
                    <a:pt x="10799" y="0"/>
                  </a:moveTo>
                  <a:cubicBezTo>
                    <a:pt x="4821" y="0"/>
                    <a:pt x="0" y="4844"/>
                    <a:pt x="0" y="10786"/>
                  </a:cubicBezTo>
                  <a:cubicBezTo>
                    <a:pt x="0" y="16757"/>
                    <a:pt x="4821" y="21600"/>
                    <a:pt x="10799" y="21600"/>
                  </a:cubicBezTo>
                  <a:cubicBezTo>
                    <a:pt x="16751" y="21600"/>
                    <a:pt x="21600" y="16757"/>
                    <a:pt x="21600" y="10786"/>
                  </a:cubicBezTo>
                  <a:cubicBezTo>
                    <a:pt x="21600" y="4844"/>
                    <a:pt x="16751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093" name="Google Shape;1032;p20"/>
            <p:cNvSpPr/>
            <p:nvPr/>
          </p:nvSpPr>
          <p:spPr>
            <a:xfrm rot="5400000">
              <a:off x="156024" y="155475"/>
              <a:ext cx="270276" cy="270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21" y="0"/>
                  </a:moveTo>
                  <a:cubicBezTo>
                    <a:pt x="4853" y="0"/>
                    <a:pt x="0" y="4855"/>
                    <a:pt x="0" y="10777"/>
                  </a:cubicBezTo>
                  <a:cubicBezTo>
                    <a:pt x="0" y="16745"/>
                    <a:pt x="4853" y="21600"/>
                    <a:pt x="10821" y="21600"/>
                  </a:cubicBezTo>
                  <a:cubicBezTo>
                    <a:pt x="16789" y="21600"/>
                    <a:pt x="21600" y="16745"/>
                    <a:pt x="21600" y="10777"/>
                  </a:cubicBezTo>
                  <a:cubicBezTo>
                    <a:pt x="21600" y="4855"/>
                    <a:pt x="16789" y="0"/>
                    <a:pt x="10821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094" name="Google Shape;1033;p20"/>
            <p:cNvSpPr/>
            <p:nvPr/>
          </p:nvSpPr>
          <p:spPr>
            <a:xfrm rot="5400000">
              <a:off x="151299" y="151299"/>
              <a:ext cx="279726" cy="279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689"/>
                  </a:moveTo>
                  <a:cubicBezTo>
                    <a:pt x="13596" y="689"/>
                    <a:pt x="16092" y="1810"/>
                    <a:pt x="17899" y="3664"/>
                  </a:cubicBezTo>
                  <a:cubicBezTo>
                    <a:pt x="19751" y="5476"/>
                    <a:pt x="20868" y="8019"/>
                    <a:pt x="20868" y="10778"/>
                  </a:cubicBezTo>
                  <a:cubicBezTo>
                    <a:pt x="20868" y="13581"/>
                    <a:pt x="19751" y="16124"/>
                    <a:pt x="17899" y="17935"/>
                  </a:cubicBezTo>
                  <a:cubicBezTo>
                    <a:pt x="16092" y="19747"/>
                    <a:pt x="13596" y="20867"/>
                    <a:pt x="10799" y="20867"/>
                  </a:cubicBezTo>
                  <a:cubicBezTo>
                    <a:pt x="8004" y="20867"/>
                    <a:pt x="5508" y="19747"/>
                    <a:pt x="3656" y="17935"/>
                  </a:cubicBezTo>
                  <a:cubicBezTo>
                    <a:pt x="1849" y="16124"/>
                    <a:pt x="730" y="13581"/>
                    <a:pt x="730" y="10778"/>
                  </a:cubicBezTo>
                  <a:cubicBezTo>
                    <a:pt x="730" y="8019"/>
                    <a:pt x="1849" y="5476"/>
                    <a:pt x="3656" y="3664"/>
                  </a:cubicBezTo>
                  <a:cubicBezTo>
                    <a:pt x="5508" y="1810"/>
                    <a:pt x="8004" y="689"/>
                    <a:pt x="10799" y="689"/>
                  </a:cubicBezTo>
                  <a:close/>
                  <a:moveTo>
                    <a:pt x="10799" y="0"/>
                  </a:moveTo>
                  <a:cubicBezTo>
                    <a:pt x="4818" y="0"/>
                    <a:pt x="0" y="4828"/>
                    <a:pt x="0" y="10778"/>
                  </a:cubicBezTo>
                  <a:cubicBezTo>
                    <a:pt x="0" y="16772"/>
                    <a:pt x="4818" y="21600"/>
                    <a:pt x="10799" y="21600"/>
                  </a:cubicBezTo>
                  <a:cubicBezTo>
                    <a:pt x="16737" y="21600"/>
                    <a:pt x="21600" y="16772"/>
                    <a:pt x="21600" y="10778"/>
                  </a:cubicBezTo>
                  <a:cubicBezTo>
                    <a:pt x="21600" y="4828"/>
                    <a:pt x="16737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100" name="Google Shape;1034;p20"/>
          <p:cNvGrpSpPr/>
          <p:nvPr/>
        </p:nvGrpSpPr>
        <p:grpSpPr>
          <a:xfrm>
            <a:off x="1482549" y="3351100"/>
            <a:ext cx="292576" cy="292001"/>
            <a:chOff x="0" y="0"/>
            <a:chExt cx="292575" cy="292000"/>
          </a:xfrm>
        </p:grpSpPr>
        <p:sp>
          <p:nvSpPr>
            <p:cNvPr id="1096" name="Google Shape;1035;p20"/>
            <p:cNvSpPr/>
            <p:nvPr/>
          </p:nvSpPr>
          <p:spPr>
            <a:xfrm rot="5400000">
              <a:off x="5025" y="5000"/>
              <a:ext cx="282526" cy="282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80" y="0"/>
                  </a:moveTo>
                  <a:cubicBezTo>
                    <a:pt x="4815" y="0"/>
                    <a:pt x="0" y="4815"/>
                    <a:pt x="0" y="10778"/>
                  </a:cubicBezTo>
                  <a:cubicBezTo>
                    <a:pt x="0" y="16785"/>
                    <a:pt x="4815" y="21600"/>
                    <a:pt x="10780" y="21600"/>
                  </a:cubicBezTo>
                  <a:cubicBezTo>
                    <a:pt x="16787" y="21600"/>
                    <a:pt x="21600" y="16785"/>
                    <a:pt x="21600" y="10778"/>
                  </a:cubicBezTo>
                  <a:cubicBezTo>
                    <a:pt x="21600" y="4815"/>
                    <a:pt x="16787" y="0"/>
                    <a:pt x="1078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097" name="Google Shape;1036;p20"/>
            <p:cNvSpPr/>
            <p:nvPr/>
          </p:nvSpPr>
          <p:spPr>
            <a:xfrm rot="5400000">
              <a:off x="287" y="-288"/>
              <a:ext cx="292001" cy="292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700"/>
                  </a:moveTo>
                  <a:cubicBezTo>
                    <a:pt x="13602" y="700"/>
                    <a:pt x="16117" y="1811"/>
                    <a:pt x="17972" y="3662"/>
                  </a:cubicBezTo>
                  <a:cubicBezTo>
                    <a:pt x="19786" y="5472"/>
                    <a:pt x="20940" y="8023"/>
                    <a:pt x="20940" y="10779"/>
                  </a:cubicBezTo>
                  <a:cubicBezTo>
                    <a:pt x="20940" y="13577"/>
                    <a:pt x="19786" y="16128"/>
                    <a:pt x="17972" y="17938"/>
                  </a:cubicBezTo>
                  <a:cubicBezTo>
                    <a:pt x="16117" y="19747"/>
                    <a:pt x="13602" y="20900"/>
                    <a:pt x="10800" y="20900"/>
                  </a:cubicBezTo>
                  <a:cubicBezTo>
                    <a:pt x="8037" y="20900"/>
                    <a:pt x="5481" y="19747"/>
                    <a:pt x="3667" y="17938"/>
                  </a:cubicBezTo>
                  <a:cubicBezTo>
                    <a:pt x="1812" y="16128"/>
                    <a:pt x="701" y="13577"/>
                    <a:pt x="701" y="10779"/>
                  </a:cubicBezTo>
                  <a:cubicBezTo>
                    <a:pt x="701" y="8023"/>
                    <a:pt x="1812" y="5472"/>
                    <a:pt x="3667" y="3662"/>
                  </a:cubicBezTo>
                  <a:cubicBezTo>
                    <a:pt x="5481" y="1811"/>
                    <a:pt x="8037" y="700"/>
                    <a:pt x="10800" y="700"/>
                  </a:cubicBezTo>
                  <a:close/>
                  <a:moveTo>
                    <a:pt x="10800" y="0"/>
                  </a:moveTo>
                  <a:cubicBezTo>
                    <a:pt x="4864" y="0"/>
                    <a:pt x="0" y="4854"/>
                    <a:pt x="0" y="10779"/>
                  </a:cubicBezTo>
                  <a:cubicBezTo>
                    <a:pt x="0" y="16744"/>
                    <a:pt x="4864" y="21600"/>
                    <a:pt x="10800" y="21600"/>
                  </a:cubicBezTo>
                  <a:cubicBezTo>
                    <a:pt x="16777" y="21600"/>
                    <a:pt x="21600" y="16744"/>
                    <a:pt x="21600" y="10779"/>
                  </a:cubicBezTo>
                  <a:cubicBezTo>
                    <a:pt x="21600" y="4854"/>
                    <a:pt x="1677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098" name="Google Shape;1037;p20"/>
            <p:cNvSpPr/>
            <p:nvPr/>
          </p:nvSpPr>
          <p:spPr>
            <a:xfrm rot="5400000">
              <a:off x="67437" y="66862"/>
              <a:ext cx="158276" cy="158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2" y="0"/>
                  </a:moveTo>
                  <a:cubicBezTo>
                    <a:pt x="4869" y="0"/>
                    <a:pt x="0" y="4869"/>
                    <a:pt x="0" y="10800"/>
                  </a:cubicBezTo>
                  <a:cubicBezTo>
                    <a:pt x="0" y="16809"/>
                    <a:pt x="4869" y="21600"/>
                    <a:pt x="10802" y="21600"/>
                  </a:cubicBezTo>
                  <a:cubicBezTo>
                    <a:pt x="16810" y="21600"/>
                    <a:pt x="21600" y="16809"/>
                    <a:pt x="21600" y="10800"/>
                  </a:cubicBezTo>
                  <a:cubicBezTo>
                    <a:pt x="21600" y="4869"/>
                    <a:pt x="16810" y="0"/>
                    <a:pt x="10802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099" name="Google Shape;1038;p20"/>
            <p:cNvSpPr/>
            <p:nvPr/>
          </p:nvSpPr>
          <p:spPr>
            <a:xfrm rot="5400000">
              <a:off x="62425" y="62400"/>
              <a:ext cx="167726" cy="167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6" y="1220"/>
                  </a:moveTo>
                  <a:cubicBezTo>
                    <a:pt x="13419" y="1220"/>
                    <a:pt x="15860" y="2296"/>
                    <a:pt x="17582" y="4018"/>
                  </a:cubicBezTo>
                  <a:cubicBezTo>
                    <a:pt x="19304" y="5740"/>
                    <a:pt x="20380" y="8107"/>
                    <a:pt x="20380" y="10763"/>
                  </a:cubicBezTo>
                  <a:cubicBezTo>
                    <a:pt x="20380" y="13419"/>
                    <a:pt x="19304" y="15860"/>
                    <a:pt x="17582" y="17582"/>
                  </a:cubicBezTo>
                  <a:cubicBezTo>
                    <a:pt x="15860" y="19304"/>
                    <a:pt x="13419" y="20380"/>
                    <a:pt x="10766" y="20380"/>
                  </a:cubicBezTo>
                  <a:cubicBezTo>
                    <a:pt x="8110" y="20380"/>
                    <a:pt x="5740" y="19304"/>
                    <a:pt x="4018" y="17582"/>
                  </a:cubicBezTo>
                  <a:cubicBezTo>
                    <a:pt x="2296" y="15860"/>
                    <a:pt x="1220" y="13419"/>
                    <a:pt x="1220" y="10763"/>
                  </a:cubicBezTo>
                  <a:cubicBezTo>
                    <a:pt x="1220" y="8107"/>
                    <a:pt x="2296" y="5740"/>
                    <a:pt x="4018" y="4018"/>
                  </a:cubicBezTo>
                  <a:cubicBezTo>
                    <a:pt x="5740" y="2296"/>
                    <a:pt x="8110" y="1220"/>
                    <a:pt x="10766" y="1220"/>
                  </a:cubicBezTo>
                  <a:close/>
                  <a:moveTo>
                    <a:pt x="10766" y="0"/>
                  </a:moveTo>
                  <a:cubicBezTo>
                    <a:pt x="4810" y="0"/>
                    <a:pt x="0" y="4807"/>
                    <a:pt x="0" y="10763"/>
                  </a:cubicBezTo>
                  <a:cubicBezTo>
                    <a:pt x="0" y="16719"/>
                    <a:pt x="4810" y="21600"/>
                    <a:pt x="10766" y="21600"/>
                  </a:cubicBezTo>
                  <a:cubicBezTo>
                    <a:pt x="16722" y="21600"/>
                    <a:pt x="21600" y="16719"/>
                    <a:pt x="21600" y="10763"/>
                  </a:cubicBezTo>
                  <a:cubicBezTo>
                    <a:pt x="21600" y="4807"/>
                    <a:pt x="16722" y="0"/>
                    <a:pt x="10766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105" name="Google Shape;1039;p20"/>
          <p:cNvGrpSpPr/>
          <p:nvPr/>
        </p:nvGrpSpPr>
        <p:grpSpPr>
          <a:xfrm>
            <a:off x="1595125" y="4790325"/>
            <a:ext cx="174976" cy="175001"/>
            <a:chOff x="0" y="0"/>
            <a:chExt cx="174975" cy="175000"/>
          </a:xfrm>
        </p:grpSpPr>
        <p:sp>
          <p:nvSpPr>
            <p:cNvPr id="1101" name="Google Shape;1040;p20"/>
            <p:cNvSpPr/>
            <p:nvPr/>
          </p:nvSpPr>
          <p:spPr>
            <a:xfrm rot="5400000">
              <a:off x="4199" y="4750"/>
              <a:ext cx="166051" cy="165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55" y="0"/>
                    <a:pt x="0" y="4800"/>
                    <a:pt x="0" y="10764"/>
                  </a:cubicBezTo>
                  <a:cubicBezTo>
                    <a:pt x="0" y="16729"/>
                    <a:pt x="4855" y="21600"/>
                    <a:pt x="10800" y="21600"/>
                  </a:cubicBezTo>
                  <a:cubicBezTo>
                    <a:pt x="16745" y="21600"/>
                    <a:pt x="21600" y="16729"/>
                    <a:pt x="21600" y="10764"/>
                  </a:cubicBezTo>
                  <a:cubicBezTo>
                    <a:pt x="21600" y="4800"/>
                    <a:pt x="16745" y="0"/>
                    <a:pt x="1080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102" name="Google Shape;1041;p20"/>
            <p:cNvSpPr/>
            <p:nvPr/>
          </p:nvSpPr>
          <p:spPr>
            <a:xfrm rot="5400000">
              <a:off x="-13" y="12"/>
              <a:ext cx="175001" cy="174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170"/>
                  </a:moveTo>
                  <a:cubicBezTo>
                    <a:pt x="13481" y="1170"/>
                    <a:pt x="15888" y="2268"/>
                    <a:pt x="17610" y="3987"/>
                  </a:cubicBezTo>
                  <a:cubicBezTo>
                    <a:pt x="19397" y="5777"/>
                    <a:pt x="20431" y="8184"/>
                    <a:pt x="20431" y="10798"/>
                  </a:cubicBezTo>
                  <a:cubicBezTo>
                    <a:pt x="20431" y="13483"/>
                    <a:pt x="19397" y="15891"/>
                    <a:pt x="17610" y="17677"/>
                  </a:cubicBezTo>
                  <a:cubicBezTo>
                    <a:pt x="15888" y="19396"/>
                    <a:pt x="13481" y="20498"/>
                    <a:pt x="10800" y="20498"/>
                  </a:cubicBezTo>
                  <a:cubicBezTo>
                    <a:pt x="8119" y="20498"/>
                    <a:pt x="5712" y="19396"/>
                    <a:pt x="3990" y="17677"/>
                  </a:cubicBezTo>
                  <a:cubicBezTo>
                    <a:pt x="2203" y="15891"/>
                    <a:pt x="1169" y="13483"/>
                    <a:pt x="1169" y="10798"/>
                  </a:cubicBezTo>
                  <a:cubicBezTo>
                    <a:pt x="1169" y="8184"/>
                    <a:pt x="2203" y="5777"/>
                    <a:pt x="3990" y="3987"/>
                  </a:cubicBezTo>
                  <a:cubicBezTo>
                    <a:pt x="5712" y="2268"/>
                    <a:pt x="8119" y="1170"/>
                    <a:pt x="10800" y="1170"/>
                  </a:cubicBezTo>
                  <a:close/>
                  <a:moveTo>
                    <a:pt x="10800" y="0"/>
                  </a:moveTo>
                  <a:cubicBezTo>
                    <a:pt x="4817" y="0"/>
                    <a:pt x="0" y="4882"/>
                    <a:pt x="0" y="10798"/>
                  </a:cubicBezTo>
                  <a:cubicBezTo>
                    <a:pt x="0" y="16783"/>
                    <a:pt x="4817" y="21600"/>
                    <a:pt x="10800" y="21600"/>
                  </a:cubicBezTo>
                  <a:cubicBezTo>
                    <a:pt x="16783" y="21600"/>
                    <a:pt x="21600" y="16783"/>
                    <a:pt x="21600" y="10798"/>
                  </a:cubicBezTo>
                  <a:cubicBezTo>
                    <a:pt x="21600" y="4882"/>
                    <a:pt x="16783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103" name="Google Shape;1042;p20"/>
            <p:cNvSpPr/>
            <p:nvPr/>
          </p:nvSpPr>
          <p:spPr>
            <a:xfrm rot="5400000">
              <a:off x="40962" y="40962"/>
              <a:ext cx="92501" cy="93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16" y="0"/>
                    <a:pt x="0" y="4786"/>
                    <a:pt x="0" y="10733"/>
                  </a:cubicBezTo>
                  <a:cubicBezTo>
                    <a:pt x="0" y="16686"/>
                    <a:pt x="4816" y="21600"/>
                    <a:pt x="10800" y="21600"/>
                  </a:cubicBezTo>
                  <a:cubicBezTo>
                    <a:pt x="16784" y="21600"/>
                    <a:pt x="21600" y="16686"/>
                    <a:pt x="21600" y="10733"/>
                  </a:cubicBezTo>
                  <a:cubicBezTo>
                    <a:pt x="21600" y="4786"/>
                    <a:pt x="16784" y="0"/>
                    <a:pt x="10800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104" name="Google Shape;1043;p20"/>
            <p:cNvSpPr/>
            <p:nvPr/>
          </p:nvSpPr>
          <p:spPr>
            <a:xfrm rot="5400000">
              <a:off x="35937" y="36512"/>
              <a:ext cx="102551" cy="101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885"/>
                  </a:moveTo>
                  <a:cubicBezTo>
                    <a:pt x="13264" y="1885"/>
                    <a:pt x="15376" y="2950"/>
                    <a:pt x="17019" y="4485"/>
                  </a:cubicBezTo>
                  <a:cubicBezTo>
                    <a:pt x="18662" y="6137"/>
                    <a:pt x="19604" y="8377"/>
                    <a:pt x="19604" y="10739"/>
                  </a:cubicBezTo>
                  <a:cubicBezTo>
                    <a:pt x="19604" y="13217"/>
                    <a:pt x="18662" y="15463"/>
                    <a:pt x="17019" y="16998"/>
                  </a:cubicBezTo>
                  <a:cubicBezTo>
                    <a:pt x="15376" y="18650"/>
                    <a:pt x="13264" y="19593"/>
                    <a:pt x="10800" y="19593"/>
                  </a:cubicBezTo>
                  <a:cubicBezTo>
                    <a:pt x="8336" y="19593"/>
                    <a:pt x="6224" y="18650"/>
                    <a:pt x="4581" y="16998"/>
                  </a:cubicBezTo>
                  <a:cubicBezTo>
                    <a:pt x="2938" y="15463"/>
                    <a:pt x="1996" y="13217"/>
                    <a:pt x="1996" y="10739"/>
                  </a:cubicBezTo>
                  <a:cubicBezTo>
                    <a:pt x="1996" y="8377"/>
                    <a:pt x="2938" y="6137"/>
                    <a:pt x="4581" y="4485"/>
                  </a:cubicBezTo>
                  <a:cubicBezTo>
                    <a:pt x="6224" y="2950"/>
                    <a:pt x="8336" y="1885"/>
                    <a:pt x="10800" y="1885"/>
                  </a:cubicBezTo>
                  <a:close/>
                  <a:moveTo>
                    <a:pt x="10800" y="0"/>
                  </a:moveTo>
                  <a:cubicBezTo>
                    <a:pt x="4813" y="0"/>
                    <a:pt x="0" y="4840"/>
                    <a:pt x="0" y="10739"/>
                  </a:cubicBezTo>
                  <a:cubicBezTo>
                    <a:pt x="0" y="16760"/>
                    <a:pt x="4813" y="21600"/>
                    <a:pt x="10800" y="21600"/>
                  </a:cubicBezTo>
                  <a:cubicBezTo>
                    <a:pt x="16787" y="21600"/>
                    <a:pt x="21600" y="16760"/>
                    <a:pt x="21600" y="10739"/>
                  </a:cubicBezTo>
                  <a:cubicBezTo>
                    <a:pt x="21600" y="4840"/>
                    <a:pt x="1678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1106" name="Google Shape;1044;p20"/>
          <p:cNvSpPr/>
          <p:nvPr/>
        </p:nvSpPr>
        <p:spPr>
          <a:xfrm rot="5400000">
            <a:off x="1377129" y="1688743"/>
            <a:ext cx="288602" cy="288325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107" name="Google Shape;1045;p20"/>
          <p:cNvSpPr/>
          <p:nvPr/>
        </p:nvSpPr>
        <p:spPr>
          <a:xfrm rot="5400000">
            <a:off x="1374875" y="1686223"/>
            <a:ext cx="293100" cy="2933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351"/>
                </a:moveTo>
                <a:cubicBezTo>
                  <a:pt x="13696" y="351"/>
                  <a:pt x="16304" y="1509"/>
                  <a:pt x="18186" y="3411"/>
                </a:cubicBezTo>
                <a:cubicBezTo>
                  <a:pt x="20090" y="5291"/>
                  <a:pt x="21248" y="7917"/>
                  <a:pt x="21248" y="10789"/>
                </a:cubicBezTo>
                <a:cubicBezTo>
                  <a:pt x="21248" y="13683"/>
                  <a:pt x="20090" y="16287"/>
                  <a:pt x="18186" y="18189"/>
                </a:cubicBezTo>
                <a:cubicBezTo>
                  <a:pt x="16304" y="20070"/>
                  <a:pt x="13696" y="21249"/>
                  <a:pt x="10800" y="21249"/>
                </a:cubicBezTo>
                <a:cubicBezTo>
                  <a:pt x="7904" y="21249"/>
                  <a:pt x="5296" y="20070"/>
                  <a:pt x="3393" y="18189"/>
                </a:cubicBezTo>
                <a:cubicBezTo>
                  <a:pt x="1510" y="16287"/>
                  <a:pt x="331" y="13683"/>
                  <a:pt x="331" y="10789"/>
                </a:cubicBezTo>
                <a:cubicBezTo>
                  <a:pt x="331" y="7917"/>
                  <a:pt x="1510" y="5291"/>
                  <a:pt x="3393" y="3411"/>
                </a:cubicBezTo>
                <a:cubicBezTo>
                  <a:pt x="5296" y="1509"/>
                  <a:pt x="7904" y="351"/>
                  <a:pt x="10800" y="351"/>
                </a:cubicBezTo>
                <a:close/>
                <a:moveTo>
                  <a:pt x="10800" y="0"/>
                </a:moveTo>
                <a:cubicBezTo>
                  <a:pt x="4841" y="0"/>
                  <a:pt x="0" y="4837"/>
                  <a:pt x="0" y="10789"/>
                </a:cubicBezTo>
                <a:cubicBezTo>
                  <a:pt x="0" y="16763"/>
                  <a:pt x="4841" y="21600"/>
                  <a:pt x="10800" y="21600"/>
                </a:cubicBezTo>
                <a:cubicBezTo>
                  <a:pt x="16759" y="21600"/>
                  <a:pt x="21600" y="16763"/>
                  <a:pt x="21600" y="10789"/>
                </a:cubicBezTo>
                <a:cubicBezTo>
                  <a:pt x="21600" y="4837"/>
                  <a:pt x="16759" y="0"/>
                  <a:pt x="10800" y="0"/>
                </a:cubicBezTo>
                <a:close/>
              </a:path>
            </a:pathLst>
          </a:custGeom>
          <a:solidFill>
            <a:srgbClr val="3D3D3D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108" name="Google Shape;1046;p20"/>
          <p:cNvSpPr/>
          <p:nvPr/>
        </p:nvSpPr>
        <p:spPr>
          <a:xfrm rot="5400000">
            <a:off x="1413616" y="1725245"/>
            <a:ext cx="215614" cy="2153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99" y="0"/>
                </a:moveTo>
                <a:cubicBezTo>
                  <a:pt x="4838" y="0"/>
                  <a:pt x="0" y="4816"/>
                  <a:pt x="0" y="10785"/>
                </a:cubicBezTo>
                <a:cubicBezTo>
                  <a:pt x="0" y="16756"/>
                  <a:pt x="4838" y="21600"/>
                  <a:pt x="10799" y="21600"/>
                </a:cubicBezTo>
                <a:cubicBezTo>
                  <a:pt x="16762" y="21600"/>
                  <a:pt x="21600" y="16756"/>
                  <a:pt x="21600" y="10785"/>
                </a:cubicBezTo>
                <a:cubicBezTo>
                  <a:pt x="21600" y="4816"/>
                  <a:pt x="16762" y="0"/>
                  <a:pt x="10799" y="0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109" name="Google Shape;1047;p20"/>
          <p:cNvSpPr/>
          <p:nvPr/>
        </p:nvSpPr>
        <p:spPr>
          <a:xfrm rot="5400000">
            <a:off x="1411380" y="1722720"/>
            <a:ext cx="220099" cy="2203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99" y="468"/>
                </a:moveTo>
                <a:cubicBezTo>
                  <a:pt x="13666" y="468"/>
                  <a:pt x="16228" y="1625"/>
                  <a:pt x="18101" y="3495"/>
                </a:cubicBezTo>
                <a:cubicBezTo>
                  <a:pt x="19975" y="5366"/>
                  <a:pt x="21132" y="7952"/>
                  <a:pt x="21132" y="10786"/>
                </a:cubicBezTo>
                <a:cubicBezTo>
                  <a:pt x="21132" y="13648"/>
                  <a:pt x="19975" y="16235"/>
                  <a:pt x="18101" y="18105"/>
                </a:cubicBezTo>
                <a:cubicBezTo>
                  <a:pt x="16228" y="19977"/>
                  <a:pt x="13666" y="21132"/>
                  <a:pt x="10799" y="21132"/>
                </a:cubicBezTo>
                <a:cubicBezTo>
                  <a:pt x="7934" y="21132"/>
                  <a:pt x="5345" y="19977"/>
                  <a:pt x="3471" y="18105"/>
                </a:cubicBezTo>
                <a:cubicBezTo>
                  <a:pt x="1597" y="16235"/>
                  <a:pt x="440" y="13648"/>
                  <a:pt x="440" y="10786"/>
                </a:cubicBezTo>
                <a:cubicBezTo>
                  <a:pt x="440" y="7952"/>
                  <a:pt x="1597" y="5366"/>
                  <a:pt x="3471" y="3495"/>
                </a:cubicBezTo>
                <a:cubicBezTo>
                  <a:pt x="5345" y="1625"/>
                  <a:pt x="7934" y="468"/>
                  <a:pt x="10799" y="468"/>
                </a:cubicBezTo>
                <a:close/>
                <a:moveTo>
                  <a:pt x="10799" y="0"/>
                </a:moveTo>
                <a:cubicBezTo>
                  <a:pt x="4821" y="0"/>
                  <a:pt x="0" y="4844"/>
                  <a:pt x="0" y="10786"/>
                </a:cubicBezTo>
                <a:cubicBezTo>
                  <a:pt x="0" y="16757"/>
                  <a:pt x="4821" y="21600"/>
                  <a:pt x="10799" y="21600"/>
                </a:cubicBezTo>
                <a:cubicBezTo>
                  <a:pt x="16751" y="21600"/>
                  <a:pt x="21600" y="16757"/>
                  <a:pt x="21600" y="10786"/>
                </a:cubicBezTo>
                <a:cubicBezTo>
                  <a:pt x="21600" y="4844"/>
                  <a:pt x="16751" y="0"/>
                  <a:pt x="10799" y="0"/>
                </a:cubicBezTo>
                <a:close/>
              </a:path>
            </a:pathLst>
          </a:custGeom>
          <a:solidFill>
            <a:srgbClr val="3D3D3D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110" name="Google Shape;1048;p20"/>
          <p:cNvSpPr/>
          <p:nvPr/>
        </p:nvSpPr>
        <p:spPr>
          <a:xfrm rot="5400000">
            <a:off x="1453339" y="1764694"/>
            <a:ext cx="136165" cy="1361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21" y="0"/>
                </a:moveTo>
                <a:cubicBezTo>
                  <a:pt x="4853" y="0"/>
                  <a:pt x="0" y="4855"/>
                  <a:pt x="0" y="10777"/>
                </a:cubicBezTo>
                <a:cubicBezTo>
                  <a:pt x="0" y="16745"/>
                  <a:pt x="4853" y="21600"/>
                  <a:pt x="10821" y="21600"/>
                </a:cubicBezTo>
                <a:cubicBezTo>
                  <a:pt x="16789" y="21600"/>
                  <a:pt x="21600" y="16745"/>
                  <a:pt x="21600" y="10777"/>
                </a:cubicBezTo>
                <a:cubicBezTo>
                  <a:pt x="21600" y="4855"/>
                  <a:pt x="16789" y="0"/>
                  <a:pt x="10821" y="0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111" name="Google Shape;1049;p20"/>
          <p:cNvSpPr/>
          <p:nvPr/>
        </p:nvSpPr>
        <p:spPr>
          <a:xfrm rot="5400000">
            <a:off x="1450958" y="1762591"/>
            <a:ext cx="140927" cy="1406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99" y="689"/>
                </a:moveTo>
                <a:cubicBezTo>
                  <a:pt x="13596" y="689"/>
                  <a:pt x="16092" y="1810"/>
                  <a:pt x="17899" y="3664"/>
                </a:cubicBezTo>
                <a:cubicBezTo>
                  <a:pt x="19751" y="5476"/>
                  <a:pt x="20868" y="8019"/>
                  <a:pt x="20868" y="10778"/>
                </a:cubicBezTo>
                <a:cubicBezTo>
                  <a:pt x="20868" y="13581"/>
                  <a:pt x="19751" y="16124"/>
                  <a:pt x="17899" y="17935"/>
                </a:cubicBezTo>
                <a:cubicBezTo>
                  <a:pt x="16092" y="19747"/>
                  <a:pt x="13596" y="20867"/>
                  <a:pt x="10799" y="20867"/>
                </a:cubicBezTo>
                <a:cubicBezTo>
                  <a:pt x="8004" y="20867"/>
                  <a:pt x="5508" y="19747"/>
                  <a:pt x="3656" y="17935"/>
                </a:cubicBezTo>
                <a:cubicBezTo>
                  <a:pt x="1849" y="16124"/>
                  <a:pt x="730" y="13581"/>
                  <a:pt x="730" y="10778"/>
                </a:cubicBezTo>
                <a:cubicBezTo>
                  <a:pt x="730" y="8019"/>
                  <a:pt x="1849" y="5476"/>
                  <a:pt x="3656" y="3664"/>
                </a:cubicBezTo>
                <a:cubicBezTo>
                  <a:pt x="5508" y="1810"/>
                  <a:pt x="8004" y="689"/>
                  <a:pt x="10799" y="689"/>
                </a:cubicBezTo>
                <a:close/>
                <a:moveTo>
                  <a:pt x="10799" y="0"/>
                </a:moveTo>
                <a:cubicBezTo>
                  <a:pt x="4818" y="0"/>
                  <a:pt x="0" y="4828"/>
                  <a:pt x="0" y="10778"/>
                </a:cubicBezTo>
                <a:cubicBezTo>
                  <a:pt x="0" y="16772"/>
                  <a:pt x="4818" y="21600"/>
                  <a:pt x="10799" y="21600"/>
                </a:cubicBezTo>
                <a:cubicBezTo>
                  <a:pt x="16737" y="21600"/>
                  <a:pt x="21600" y="16772"/>
                  <a:pt x="21600" y="10778"/>
                </a:cubicBezTo>
                <a:cubicBezTo>
                  <a:pt x="21600" y="4828"/>
                  <a:pt x="16737" y="0"/>
                  <a:pt x="10799" y="0"/>
                </a:cubicBezTo>
                <a:close/>
              </a:path>
            </a:pathLst>
          </a:custGeom>
          <a:solidFill>
            <a:srgbClr val="3D3D3D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grpSp>
        <p:nvGrpSpPr>
          <p:cNvPr id="1115" name="Google Shape;1050;p20"/>
          <p:cNvGrpSpPr/>
          <p:nvPr/>
        </p:nvGrpSpPr>
        <p:grpSpPr>
          <a:xfrm>
            <a:off x="1775125" y="1441374"/>
            <a:ext cx="27001" cy="175014"/>
            <a:chOff x="0" y="0"/>
            <a:chExt cx="26999" cy="175013"/>
          </a:xfrm>
        </p:grpSpPr>
        <p:sp>
          <p:nvSpPr>
            <p:cNvPr id="1112" name="Google Shape;1051;p20"/>
            <p:cNvSpPr/>
            <p:nvPr/>
          </p:nvSpPr>
          <p:spPr>
            <a:xfrm rot="5400000">
              <a:off x="-1" y="-1"/>
              <a:ext cx="27001" cy="27001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113" name="Google Shape;1052;p20"/>
            <p:cNvSpPr/>
            <p:nvPr/>
          </p:nvSpPr>
          <p:spPr>
            <a:xfrm rot="5400000">
              <a:off x="-1" y="74006"/>
              <a:ext cx="27001" cy="27001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114" name="Google Shape;1053;p20"/>
            <p:cNvSpPr/>
            <p:nvPr/>
          </p:nvSpPr>
          <p:spPr>
            <a:xfrm rot="5400000">
              <a:off x="-1" y="148013"/>
              <a:ext cx="27001" cy="27001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119" name="Google Shape;1054;p20"/>
          <p:cNvGrpSpPr/>
          <p:nvPr/>
        </p:nvGrpSpPr>
        <p:grpSpPr>
          <a:xfrm>
            <a:off x="1893525" y="4488074"/>
            <a:ext cx="27001" cy="175014"/>
            <a:chOff x="0" y="0"/>
            <a:chExt cx="26999" cy="175013"/>
          </a:xfrm>
        </p:grpSpPr>
        <p:sp>
          <p:nvSpPr>
            <p:cNvPr id="1116" name="Google Shape;1055;p20"/>
            <p:cNvSpPr/>
            <p:nvPr/>
          </p:nvSpPr>
          <p:spPr>
            <a:xfrm rot="5400000">
              <a:off x="-1" y="-1"/>
              <a:ext cx="27001" cy="27001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117" name="Google Shape;1056;p20"/>
            <p:cNvSpPr/>
            <p:nvPr/>
          </p:nvSpPr>
          <p:spPr>
            <a:xfrm rot="5400000">
              <a:off x="-1" y="74006"/>
              <a:ext cx="27001" cy="27001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118" name="Google Shape;1057;p20"/>
            <p:cNvSpPr/>
            <p:nvPr/>
          </p:nvSpPr>
          <p:spPr>
            <a:xfrm rot="5400000">
              <a:off x="-1" y="148013"/>
              <a:ext cx="27001" cy="27001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123" name="Google Shape;1058;p20"/>
          <p:cNvGrpSpPr/>
          <p:nvPr/>
        </p:nvGrpSpPr>
        <p:grpSpPr>
          <a:xfrm>
            <a:off x="482600" y="4066774"/>
            <a:ext cx="27001" cy="175014"/>
            <a:chOff x="0" y="0"/>
            <a:chExt cx="26999" cy="175013"/>
          </a:xfrm>
        </p:grpSpPr>
        <p:sp>
          <p:nvSpPr>
            <p:cNvPr id="1120" name="Google Shape;1059;p20"/>
            <p:cNvSpPr/>
            <p:nvPr/>
          </p:nvSpPr>
          <p:spPr>
            <a:xfrm rot="5400000">
              <a:off x="-1" y="-1"/>
              <a:ext cx="27001" cy="27001"/>
            </a:xfrm>
            <a:prstGeom prst="ellipse">
              <a:avLst/>
            </a:prstGeom>
            <a:solidFill>
              <a:srgbClr val="59595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121" name="Google Shape;1060;p20"/>
            <p:cNvSpPr/>
            <p:nvPr/>
          </p:nvSpPr>
          <p:spPr>
            <a:xfrm rot="5400000">
              <a:off x="-1" y="74006"/>
              <a:ext cx="27001" cy="27001"/>
            </a:xfrm>
            <a:prstGeom prst="ellipse">
              <a:avLst/>
            </a:prstGeom>
            <a:solidFill>
              <a:srgbClr val="59595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122" name="Google Shape;1061;p20"/>
            <p:cNvSpPr/>
            <p:nvPr/>
          </p:nvSpPr>
          <p:spPr>
            <a:xfrm rot="5400000">
              <a:off x="-1" y="148013"/>
              <a:ext cx="27001" cy="27001"/>
            </a:xfrm>
            <a:prstGeom prst="ellipse">
              <a:avLst/>
            </a:prstGeom>
            <a:solidFill>
              <a:srgbClr val="59595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1124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oogle Shape;44;p3"/>
          <p:cNvGrpSpPr/>
          <p:nvPr/>
        </p:nvGrpSpPr>
        <p:grpSpPr>
          <a:xfrm>
            <a:off x="2198876" y="713253"/>
            <a:ext cx="4710496" cy="3717004"/>
            <a:chOff x="0" y="0"/>
            <a:chExt cx="4710494" cy="3717003"/>
          </a:xfrm>
        </p:grpSpPr>
        <p:sp>
          <p:nvSpPr>
            <p:cNvPr id="53" name="Google Shape;45;p3"/>
            <p:cNvSpPr/>
            <p:nvPr/>
          </p:nvSpPr>
          <p:spPr>
            <a:xfrm>
              <a:off x="0" y="143"/>
              <a:ext cx="4710463" cy="3716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5" h="21600" extrusionOk="0">
                  <a:moveTo>
                    <a:pt x="11088" y="0"/>
                  </a:moveTo>
                  <a:cubicBezTo>
                    <a:pt x="10080" y="0"/>
                    <a:pt x="9069" y="74"/>
                    <a:pt x="8062" y="145"/>
                  </a:cubicBezTo>
                  <a:cubicBezTo>
                    <a:pt x="6502" y="261"/>
                    <a:pt x="4914" y="384"/>
                    <a:pt x="3448" y="1108"/>
                  </a:cubicBezTo>
                  <a:cubicBezTo>
                    <a:pt x="1988" y="1832"/>
                    <a:pt x="645" y="3264"/>
                    <a:pt x="182" y="5227"/>
                  </a:cubicBezTo>
                  <a:cubicBezTo>
                    <a:pt x="-293" y="7275"/>
                    <a:pt x="252" y="9469"/>
                    <a:pt x="792" y="11494"/>
                  </a:cubicBezTo>
                  <a:cubicBezTo>
                    <a:pt x="1489" y="14089"/>
                    <a:pt x="2234" y="16799"/>
                    <a:pt x="3782" y="18654"/>
                  </a:cubicBezTo>
                  <a:cubicBezTo>
                    <a:pt x="5027" y="20154"/>
                    <a:pt x="7444" y="21600"/>
                    <a:pt x="9349" y="21600"/>
                  </a:cubicBezTo>
                  <a:cubicBezTo>
                    <a:pt x="9605" y="21600"/>
                    <a:pt x="9851" y="21574"/>
                    <a:pt x="10085" y="21518"/>
                  </a:cubicBezTo>
                  <a:cubicBezTo>
                    <a:pt x="11263" y="21249"/>
                    <a:pt x="12372" y="19909"/>
                    <a:pt x="13333" y="19047"/>
                  </a:cubicBezTo>
                  <a:cubicBezTo>
                    <a:pt x="14664" y="17838"/>
                    <a:pt x="16001" y="16629"/>
                    <a:pt x="17332" y="15421"/>
                  </a:cubicBezTo>
                  <a:cubicBezTo>
                    <a:pt x="18493" y="14373"/>
                    <a:pt x="19695" y="13257"/>
                    <a:pt x="20351" y="11625"/>
                  </a:cubicBezTo>
                  <a:cubicBezTo>
                    <a:pt x="21307" y="9238"/>
                    <a:pt x="20832" y="6151"/>
                    <a:pt x="19530" y="4064"/>
                  </a:cubicBezTo>
                  <a:cubicBezTo>
                    <a:pt x="18223" y="1978"/>
                    <a:pt x="16229" y="808"/>
                    <a:pt x="14207" y="323"/>
                  </a:cubicBezTo>
                  <a:cubicBezTo>
                    <a:pt x="13176" y="79"/>
                    <a:pt x="12134" y="0"/>
                    <a:pt x="11088" y="0"/>
                  </a:cubicBez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4" name="Google Shape;46;p3"/>
            <p:cNvSpPr/>
            <p:nvPr/>
          </p:nvSpPr>
          <p:spPr>
            <a:xfrm>
              <a:off x="3" y="0"/>
              <a:ext cx="4710492" cy="3717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465" y="0"/>
                  </a:moveTo>
                  <a:cubicBezTo>
                    <a:pt x="10427" y="0"/>
                    <a:pt x="9388" y="77"/>
                    <a:pt x="8350" y="146"/>
                  </a:cubicBezTo>
                  <a:cubicBezTo>
                    <a:pt x="6734" y="262"/>
                    <a:pt x="5089" y="385"/>
                    <a:pt x="3571" y="1109"/>
                  </a:cubicBezTo>
                  <a:cubicBezTo>
                    <a:pt x="2059" y="1832"/>
                    <a:pt x="668" y="3264"/>
                    <a:pt x="188" y="5227"/>
                  </a:cubicBezTo>
                  <a:cubicBezTo>
                    <a:pt x="55" y="5781"/>
                    <a:pt x="0" y="6343"/>
                    <a:pt x="0" y="6913"/>
                  </a:cubicBezTo>
                  <a:cubicBezTo>
                    <a:pt x="0" y="8444"/>
                    <a:pt x="413" y="10015"/>
                    <a:pt x="820" y="11493"/>
                  </a:cubicBezTo>
                  <a:cubicBezTo>
                    <a:pt x="1542" y="14087"/>
                    <a:pt x="2314" y="16797"/>
                    <a:pt x="3917" y="18652"/>
                  </a:cubicBezTo>
                  <a:cubicBezTo>
                    <a:pt x="5210" y="20153"/>
                    <a:pt x="7718" y="21600"/>
                    <a:pt x="9692" y="21600"/>
                  </a:cubicBezTo>
                  <a:cubicBezTo>
                    <a:pt x="9953" y="21600"/>
                    <a:pt x="10202" y="21577"/>
                    <a:pt x="10445" y="21515"/>
                  </a:cubicBezTo>
                  <a:cubicBezTo>
                    <a:pt x="11665" y="21246"/>
                    <a:pt x="12813" y="19907"/>
                    <a:pt x="13809" y="19044"/>
                  </a:cubicBezTo>
                  <a:cubicBezTo>
                    <a:pt x="15187" y="17836"/>
                    <a:pt x="16572" y="16627"/>
                    <a:pt x="17950" y="15419"/>
                  </a:cubicBezTo>
                  <a:cubicBezTo>
                    <a:pt x="19153" y="14372"/>
                    <a:pt x="20398" y="13256"/>
                    <a:pt x="21078" y="11624"/>
                  </a:cubicBezTo>
                  <a:cubicBezTo>
                    <a:pt x="21436" y="10761"/>
                    <a:pt x="21600" y="9799"/>
                    <a:pt x="21600" y="8837"/>
                  </a:cubicBezTo>
                  <a:cubicBezTo>
                    <a:pt x="21600" y="7136"/>
                    <a:pt x="21090" y="5396"/>
                    <a:pt x="20228" y="4064"/>
                  </a:cubicBezTo>
                  <a:cubicBezTo>
                    <a:pt x="18873" y="1978"/>
                    <a:pt x="16809" y="808"/>
                    <a:pt x="14714" y="323"/>
                  </a:cubicBezTo>
                  <a:cubicBezTo>
                    <a:pt x="13645" y="85"/>
                    <a:pt x="12558" y="0"/>
                    <a:pt x="11465" y="0"/>
                  </a:cubicBez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56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2971800" y="2231135"/>
            <a:ext cx="3200400" cy="80460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3600"/>
            </a:lvl1pPr>
          </a:lstStyle>
          <a:p>
            <a:r>
              <a:t>Текст заголовка</a:t>
            </a:r>
          </a:p>
        </p:txBody>
      </p:sp>
      <p:sp>
        <p:nvSpPr>
          <p:cNvPr id="57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2973224" y="2999232"/>
            <a:ext cx="3200401" cy="685801"/>
          </a:xfrm>
          <a:prstGeom prst="rect">
            <a:avLst/>
          </a:prstGeom>
        </p:spPr>
        <p:txBody>
          <a:bodyPr lIns="91424" tIns="91424" rIns="91424" bIns="91424">
            <a:normAutofit/>
          </a:bodyPr>
          <a:lstStyle>
            <a:lvl1pPr algn="ctr">
              <a:defRPr sz="1600"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algn="ctr">
              <a:defRPr sz="1600"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algn="ctr">
              <a:defRPr sz="1600"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algn="ctr">
              <a:defRPr sz="1600"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algn="ctr">
              <a:defRPr sz="1600"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grpSp>
        <p:nvGrpSpPr>
          <p:cNvPr id="116" name="Google Shape;50;p3"/>
          <p:cNvGrpSpPr/>
          <p:nvPr/>
        </p:nvGrpSpPr>
        <p:grpSpPr>
          <a:xfrm>
            <a:off x="432849" y="0"/>
            <a:ext cx="8278302" cy="5165700"/>
            <a:chOff x="0" y="0"/>
            <a:chExt cx="8278300" cy="5165699"/>
          </a:xfrm>
        </p:grpSpPr>
        <p:sp>
          <p:nvSpPr>
            <p:cNvPr id="58" name="Google Shape;51;p3"/>
            <p:cNvSpPr/>
            <p:nvPr/>
          </p:nvSpPr>
          <p:spPr>
            <a:xfrm flipV="1">
              <a:off x="7988695" y="2664300"/>
              <a:ext cx="1" cy="2501400"/>
            </a:xfrm>
            <a:prstGeom prst="line">
              <a:avLst/>
            </a:prstGeom>
            <a:noFill/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grpSp>
          <p:nvGrpSpPr>
            <p:cNvPr id="65" name="Google Shape;52;p3"/>
            <p:cNvGrpSpPr/>
            <p:nvPr/>
          </p:nvGrpSpPr>
          <p:grpSpPr>
            <a:xfrm>
              <a:off x="7696525" y="4292199"/>
              <a:ext cx="581776" cy="582326"/>
              <a:chOff x="25" y="24"/>
              <a:chExt cx="581775" cy="582324"/>
            </a:xfrm>
          </p:grpSpPr>
          <p:sp>
            <p:nvSpPr>
              <p:cNvPr id="59" name="Google Shape;53;p3"/>
              <p:cNvSpPr/>
              <p:nvPr/>
            </p:nvSpPr>
            <p:spPr>
              <a:xfrm>
                <a:off x="4474" y="5025"/>
                <a:ext cx="572852" cy="572300"/>
              </a:xfrm>
              <a:prstGeom prst="ellipse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60" name="Google Shape;54;p3"/>
              <p:cNvSpPr/>
              <p:nvPr/>
            </p:nvSpPr>
            <p:spPr>
              <a:xfrm>
                <a:off x="24" y="24"/>
                <a:ext cx="581777" cy="5823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351"/>
                    </a:moveTo>
                    <a:cubicBezTo>
                      <a:pt x="13696" y="351"/>
                      <a:pt x="16304" y="1509"/>
                      <a:pt x="18186" y="3411"/>
                    </a:cubicBezTo>
                    <a:cubicBezTo>
                      <a:pt x="20090" y="5291"/>
                      <a:pt x="21248" y="7917"/>
                      <a:pt x="21248" y="10789"/>
                    </a:cubicBezTo>
                    <a:cubicBezTo>
                      <a:pt x="21248" y="13683"/>
                      <a:pt x="20090" y="16287"/>
                      <a:pt x="18186" y="18189"/>
                    </a:cubicBezTo>
                    <a:cubicBezTo>
                      <a:pt x="16304" y="20070"/>
                      <a:pt x="13696" y="21249"/>
                      <a:pt x="10800" y="21249"/>
                    </a:cubicBezTo>
                    <a:cubicBezTo>
                      <a:pt x="7904" y="21249"/>
                      <a:pt x="5296" y="20070"/>
                      <a:pt x="3393" y="18189"/>
                    </a:cubicBezTo>
                    <a:cubicBezTo>
                      <a:pt x="1510" y="16287"/>
                      <a:pt x="331" y="13683"/>
                      <a:pt x="331" y="10789"/>
                    </a:cubicBezTo>
                    <a:cubicBezTo>
                      <a:pt x="331" y="7917"/>
                      <a:pt x="1510" y="5291"/>
                      <a:pt x="3393" y="3411"/>
                    </a:cubicBezTo>
                    <a:cubicBezTo>
                      <a:pt x="5296" y="1509"/>
                      <a:pt x="7904" y="351"/>
                      <a:pt x="10800" y="351"/>
                    </a:cubicBezTo>
                    <a:close/>
                    <a:moveTo>
                      <a:pt x="10800" y="0"/>
                    </a:moveTo>
                    <a:cubicBezTo>
                      <a:pt x="4841" y="0"/>
                      <a:pt x="0" y="4837"/>
                      <a:pt x="0" y="10789"/>
                    </a:cubicBezTo>
                    <a:cubicBezTo>
                      <a:pt x="0" y="16763"/>
                      <a:pt x="4841" y="21600"/>
                      <a:pt x="10800" y="21600"/>
                    </a:cubicBezTo>
                    <a:cubicBezTo>
                      <a:pt x="16759" y="21600"/>
                      <a:pt x="21600" y="16763"/>
                      <a:pt x="21600" y="10789"/>
                    </a:cubicBezTo>
                    <a:cubicBezTo>
                      <a:pt x="21600" y="4837"/>
                      <a:pt x="16759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61" name="Google Shape;55;p3"/>
              <p:cNvSpPr/>
              <p:nvPr/>
            </p:nvSpPr>
            <p:spPr>
              <a:xfrm>
                <a:off x="76925" y="77474"/>
                <a:ext cx="427976" cy="4274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0"/>
                    </a:moveTo>
                    <a:cubicBezTo>
                      <a:pt x="4838" y="0"/>
                      <a:pt x="0" y="4816"/>
                      <a:pt x="0" y="10785"/>
                    </a:cubicBezTo>
                    <a:cubicBezTo>
                      <a:pt x="0" y="16756"/>
                      <a:pt x="4838" y="21600"/>
                      <a:pt x="10799" y="21600"/>
                    </a:cubicBezTo>
                    <a:cubicBezTo>
                      <a:pt x="16762" y="21600"/>
                      <a:pt x="21600" y="16756"/>
                      <a:pt x="21600" y="10785"/>
                    </a:cubicBezTo>
                    <a:cubicBezTo>
                      <a:pt x="21600" y="4816"/>
                      <a:pt x="16762" y="0"/>
                      <a:pt x="1079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62" name="Google Shape;56;p3"/>
              <p:cNvSpPr/>
              <p:nvPr/>
            </p:nvSpPr>
            <p:spPr>
              <a:xfrm>
                <a:off x="72474" y="72450"/>
                <a:ext cx="436877" cy="4374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468"/>
                    </a:moveTo>
                    <a:cubicBezTo>
                      <a:pt x="13666" y="468"/>
                      <a:pt x="16228" y="1625"/>
                      <a:pt x="18101" y="3495"/>
                    </a:cubicBezTo>
                    <a:cubicBezTo>
                      <a:pt x="19975" y="5366"/>
                      <a:pt x="21132" y="7952"/>
                      <a:pt x="21132" y="10786"/>
                    </a:cubicBezTo>
                    <a:cubicBezTo>
                      <a:pt x="21132" y="13648"/>
                      <a:pt x="19975" y="16235"/>
                      <a:pt x="18101" y="18105"/>
                    </a:cubicBezTo>
                    <a:cubicBezTo>
                      <a:pt x="16228" y="19977"/>
                      <a:pt x="13666" y="21132"/>
                      <a:pt x="10799" y="21132"/>
                    </a:cubicBezTo>
                    <a:cubicBezTo>
                      <a:pt x="7934" y="21132"/>
                      <a:pt x="5345" y="19977"/>
                      <a:pt x="3471" y="18105"/>
                    </a:cubicBezTo>
                    <a:cubicBezTo>
                      <a:pt x="1597" y="16235"/>
                      <a:pt x="440" y="13648"/>
                      <a:pt x="440" y="10786"/>
                    </a:cubicBezTo>
                    <a:cubicBezTo>
                      <a:pt x="440" y="7952"/>
                      <a:pt x="1597" y="5366"/>
                      <a:pt x="3471" y="3495"/>
                    </a:cubicBezTo>
                    <a:cubicBezTo>
                      <a:pt x="5345" y="1625"/>
                      <a:pt x="7934" y="468"/>
                      <a:pt x="10799" y="468"/>
                    </a:cubicBezTo>
                    <a:close/>
                    <a:moveTo>
                      <a:pt x="10799" y="0"/>
                    </a:moveTo>
                    <a:cubicBezTo>
                      <a:pt x="4821" y="0"/>
                      <a:pt x="0" y="4844"/>
                      <a:pt x="0" y="10786"/>
                    </a:cubicBezTo>
                    <a:cubicBezTo>
                      <a:pt x="0" y="16757"/>
                      <a:pt x="4821" y="21600"/>
                      <a:pt x="10799" y="21600"/>
                    </a:cubicBezTo>
                    <a:cubicBezTo>
                      <a:pt x="16751" y="21600"/>
                      <a:pt x="21600" y="16757"/>
                      <a:pt x="21600" y="10786"/>
                    </a:cubicBezTo>
                    <a:cubicBezTo>
                      <a:pt x="21600" y="4844"/>
                      <a:pt x="16751" y="0"/>
                      <a:pt x="10799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63" name="Google Shape;57;p3"/>
              <p:cNvSpPr/>
              <p:nvPr/>
            </p:nvSpPr>
            <p:spPr>
              <a:xfrm>
                <a:off x="155500" y="156049"/>
                <a:ext cx="270276" cy="2702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21" y="0"/>
                    </a:moveTo>
                    <a:cubicBezTo>
                      <a:pt x="4853" y="0"/>
                      <a:pt x="0" y="4855"/>
                      <a:pt x="0" y="10777"/>
                    </a:cubicBezTo>
                    <a:cubicBezTo>
                      <a:pt x="0" y="16745"/>
                      <a:pt x="4853" y="21600"/>
                      <a:pt x="10821" y="21600"/>
                    </a:cubicBezTo>
                    <a:cubicBezTo>
                      <a:pt x="16789" y="21600"/>
                      <a:pt x="21600" y="16745"/>
                      <a:pt x="21600" y="10777"/>
                    </a:cubicBezTo>
                    <a:cubicBezTo>
                      <a:pt x="21600" y="4855"/>
                      <a:pt x="16789" y="0"/>
                      <a:pt x="1082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64" name="Google Shape;58;p3"/>
              <p:cNvSpPr/>
              <p:nvPr/>
            </p:nvSpPr>
            <p:spPr>
              <a:xfrm>
                <a:off x="151049" y="151600"/>
                <a:ext cx="279727" cy="2791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689"/>
                    </a:moveTo>
                    <a:cubicBezTo>
                      <a:pt x="13596" y="689"/>
                      <a:pt x="16092" y="1810"/>
                      <a:pt x="17899" y="3664"/>
                    </a:cubicBezTo>
                    <a:cubicBezTo>
                      <a:pt x="19751" y="5476"/>
                      <a:pt x="20868" y="8019"/>
                      <a:pt x="20868" y="10778"/>
                    </a:cubicBezTo>
                    <a:cubicBezTo>
                      <a:pt x="20868" y="13581"/>
                      <a:pt x="19751" y="16124"/>
                      <a:pt x="17899" y="17935"/>
                    </a:cubicBezTo>
                    <a:cubicBezTo>
                      <a:pt x="16092" y="19747"/>
                      <a:pt x="13596" y="20867"/>
                      <a:pt x="10799" y="20867"/>
                    </a:cubicBezTo>
                    <a:cubicBezTo>
                      <a:pt x="8004" y="20867"/>
                      <a:pt x="5508" y="19747"/>
                      <a:pt x="3656" y="17935"/>
                    </a:cubicBezTo>
                    <a:cubicBezTo>
                      <a:pt x="1849" y="16124"/>
                      <a:pt x="730" y="13581"/>
                      <a:pt x="730" y="10778"/>
                    </a:cubicBezTo>
                    <a:cubicBezTo>
                      <a:pt x="730" y="8019"/>
                      <a:pt x="1849" y="5476"/>
                      <a:pt x="3656" y="3664"/>
                    </a:cubicBezTo>
                    <a:cubicBezTo>
                      <a:pt x="5508" y="1810"/>
                      <a:pt x="8004" y="689"/>
                      <a:pt x="10799" y="689"/>
                    </a:cubicBezTo>
                    <a:close/>
                    <a:moveTo>
                      <a:pt x="10799" y="0"/>
                    </a:moveTo>
                    <a:cubicBezTo>
                      <a:pt x="4818" y="0"/>
                      <a:pt x="0" y="4828"/>
                      <a:pt x="0" y="10778"/>
                    </a:cubicBezTo>
                    <a:cubicBezTo>
                      <a:pt x="0" y="16772"/>
                      <a:pt x="4818" y="21600"/>
                      <a:pt x="10799" y="21600"/>
                    </a:cubicBezTo>
                    <a:cubicBezTo>
                      <a:pt x="16737" y="21600"/>
                      <a:pt x="21600" y="16772"/>
                      <a:pt x="21600" y="10778"/>
                    </a:cubicBezTo>
                    <a:cubicBezTo>
                      <a:pt x="21600" y="4828"/>
                      <a:pt x="16737" y="0"/>
                      <a:pt x="10799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70" name="Google Shape;59;p3"/>
            <p:cNvGrpSpPr/>
            <p:nvPr/>
          </p:nvGrpSpPr>
          <p:grpSpPr>
            <a:xfrm>
              <a:off x="7841413" y="3720599"/>
              <a:ext cx="292001" cy="292576"/>
              <a:chOff x="24" y="0"/>
              <a:chExt cx="292000" cy="292574"/>
            </a:xfrm>
          </p:grpSpPr>
          <p:sp>
            <p:nvSpPr>
              <p:cNvPr id="66" name="Google Shape;60;p3"/>
              <p:cNvSpPr/>
              <p:nvPr/>
            </p:nvSpPr>
            <p:spPr>
              <a:xfrm>
                <a:off x="5025" y="5024"/>
                <a:ext cx="282526" cy="2825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80" y="0"/>
                    </a:moveTo>
                    <a:cubicBezTo>
                      <a:pt x="4815" y="0"/>
                      <a:pt x="0" y="4815"/>
                      <a:pt x="0" y="10778"/>
                    </a:cubicBezTo>
                    <a:cubicBezTo>
                      <a:pt x="0" y="16785"/>
                      <a:pt x="4815" y="21600"/>
                      <a:pt x="10780" y="21600"/>
                    </a:cubicBezTo>
                    <a:cubicBezTo>
                      <a:pt x="16787" y="21600"/>
                      <a:pt x="21600" y="16785"/>
                      <a:pt x="21600" y="10778"/>
                    </a:cubicBezTo>
                    <a:cubicBezTo>
                      <a:pt x="21600" y="4815"/>
                      <a:pt x="16787" y="0"/>
                      <a:pt x="1078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67" name="Google Shape;61;p3"/>
              <p:cNvSpPr/>
              <p:nvPr/>
            </p:nvSpPr>
            <p:spPr>
              <a:xfrm>
                <a:off x="24" y="0"/>
                <a:ext cx="292002" cy="2925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700"/>
                    </a:moveTo>
                    <a:cubicBezTo>
                      <a:pt x="13602" y="700"/>
                      <a:pt x="16117" y="1811"/>
                      <a:pt x="17972" y="3662"/>
                    </a:cubicBezTo>
                    <a:cubicBezTo>
                      <a:pt x="19786" y="5472"/>
                      <a:pt x="20940" y="8023"/>
                      <a:pt x="20940" y="10779"/>
                    </a:cubicBezTo>
                    <a:cubicBezTo>
                      <a:pt x="20940" y="13577"/>
                      <a:pt x="19786" y="16128"/>
                      <a:pt x="17972" y="17938"/>
                    </a:cubicBezTo>
                    <a:cubicBezTo>
                      <a:pt x="16117" y="19747"/>
                      <a:pt x="13602" y="20900"/>
                      <a:pt x="10800" y="20900"/>
                    </a:cubicBezTo>
                    <a:cubicBezTo>
                      <a:pt x="8037" y="20900"/>
                      <a:pt x="5481" y="19747"/>
                      <a:pt x="3667" y="17938"/>
                    </a:cubicBezTo>
                    <a:cubicBezTo>
                      <a:pt x="1812" y="16128"/>
                      <a:pt x="701" y="13577"/>
                      <a:pt x="701" y="10779"/>
                    </a:cubicBezTo>
                    <a:cubicBezTo>
                      <a:pt x="701" y="8023"/>
                      <a:pt x="1812" y="5472"/>
                      <a:pt x="3667" y="3662"/>
                    </a:cubicBezTo>
                    <a:cubicBezTo>
                      <a:pt x="5481" y="1811"/>
                      <a:pt x="8037" y="700"/>
                      <a:pt x="10800" y="700"/>
                    </a:cubicBezTo>
                    <a:close/>
                    <a:moveTo>
                      <a:pt x="10800" y="0"/>
                    </a:moveTo>
                    <a:cubicBezTo>
                      <a:pt x="4864" y="0"/>
                      <a:pt x="0" y="4854"/>
                      <a:pt x="0" y="10779"/>
                    </a:cubicBezTo>
                    <a:cubicBezTo>
                      <a:pt x="0" y="16744"/>
                      <a:pt x="4864" y="21600"/>
                      <a:pt x="10800" y="21600"/>
                    </a:cubicBezTo>
                    <a:cubicBezTo>
                      <a:pt x="16777" y="21600"/>
                      <a:pt x="21600" y="16744"/>
                      <a:pt x="21600" y="10779"/>
                    </a:cubicBezTo>
                    <a:cubicBezTo>
                      <a:pt x="21600" y="4854"/>
                      <a:pt x="16777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68" name="Google Shape;62;p3"/>
              <p:cNvSpPr/>
              <p:nvPr/>
            </p:nvSpPr>
            <p:spPr>
              <a:xfrm>
                <a:off x="66874" y="66874"/>
                <a:ext cx="158276" cy="1582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2" y="0"/>
                    </a:moveTo>
                    <a:cubicBezTo>
                      <a:pt x="4869" y="0"/>
                      <a:pt x="0" y="4869"/>
                      <a:pt x="0" y="10800"/>
                    </a:cubicBezTo>
                    <a:cubicBezTo>
                      <a:pt x="0" y="16809"/>
                      <a:pt x="4869" y="21600"/>
                      <a:pt x="10802" y="21600"/>
                    </a:cubicBezTo>
                    <a:cubicBezTo>
                      <a:pt x="16810" y="21600"/>
                      <a:pt x="21600" y="16809"/>
                      <a:pt x="21600" y="10800"/>
                    </a:cubicBezTo>
                    <a:cubicBezTo>
                      <a:pt x="21600" y="4869"/>
                      <a:pt x="16810" y="0"/>
                      <a:pt x="1080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69" name="Google Shape;63;p3"/>
              <p:cNvSpPr/>
              <p:nvPr/>
            </p:nvSpPr>
            <p:spPr>
              <a:xfrm>
                <a:off x="62425" y="62424"/>
                <a:ext cx="167726" cy="1677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66" y="1220"/>
                    </a:moveTo>
                    <a:cubicBezTo>
                      <a:pt x="13419" y="1220"/>
                      <a:pt x="15860" y="2296"/>
                      <a:pt x="17582" y="4018"/>
                    </a:cubicBezTo>
                    <a:cubicBezTo>
                      <a:pt x="19304" y="5740"/>
                      <a:pt x="20380" y="8107"/>
                      <a:pt x="20380" y="10763"/>
                    </a:cubicBezTo>
                    <a:cubicBezTo>
                      <a:pt x="20380" y="13419"/>
                      <a:pt x="19304" y="15860"/>
                      <a:pt x="17582" y="17582"/>
                    </a:cubicBezTo>
                    <a:cubicBezTo>
                      <a:pt x="15860" y="19304"/>
                      <a:pt x="13419" y="20380"/>
                      <a:pt x="10766" y="20380"/>
                    </a:cubicBezTo>
                    <a:cubicBezTo>
                      <a:pt x="8110" y="20380"/>
                      <a:pt x="5740" y="19304"/>
                      <a:pt x="4018" y="17582"/>
                    </a:cubicBezTo>
                    <a:cubicBezTo>
                      <a:pt x="2296" y="15860"/>
                      <a:pt x="1220" y="13419"/>
                      <a:pt x="1220" y="10763"/>
                    </a:cubicBezTo>
                    <a:cubicBezTo>
                      <a:pt x="1220" y="8107"/>
                      <a:pt x="2296" y="5740"/>
                      <a:pt x="4018" y="4018"/>
                    </a:cubicBezTo>
                    <a:cubicBezTo>
                      <a:pt x="5740" y="2296"/>
                      <a:pt x="8110" y="1220"/>
                      <a:pt x="10766" y="1220"/>
                    </a:cubicBezTo>
                    <a:close/>
                    <a:moveTo>
                      <a:pt x="10766" y="0"/>
                    </a:moveTo>
                    <a:cubicBezTo>
                      <a:pt x="4810" y="0"/>
                      <a:pt x="0" y="4807"/>
                      <a:pt x="0" y="10763"/>
                    </a:cubicBezTo>
                    <a:cubicBezTo>
                      <a:pt x="0" y="16719"/>
                      <a:pt x="4810" y="21600"/>
                      <a:pt x="10766" y="21600"/>
                    </a:cubicBezTo>
                    <a:cubicBezTo>
                      <a:pt x="16722" y="21600"/>
                      <a:pt x="21600" y="16719"/>
                      <a:pt x="21600" y="10763"/>
                    </a:cubicBezTo>
                    <a:cubicBezTo>
                      <a:pt x="21600" y="4807"/>
                      <a:pt x="16722" y="0"/>
                      <a:pt x="10766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75" name="Google Shape;64;p3"/>
            <p:cNvGrpSpPr/>
            <p:nvPr/>
          </p:nvGrpSpPr>
          <p:grpSpPr>
            <a:xfrm>
              <a:off x="7899913" y="3212499"/>
              <a:ext cx="175001" cy="174976"/>
              <a:chOff x="0" y="24"/>
              <a:chExt cx="175000" cy="174974"/>
            </a:xfrm>
          </p:grpSpPr>
          <p:sp>
            <p:nvSpPr>
              <p:cNvPr id="71" name="Google Shape;65;p3"/>
              <p:cNvSpPr/>
              <p:nvPr/>
            </p:nvSpPr>
            <p:spPr>
              <a:xfrm>
                <a:off x="4474" y="5025"/>
                <a:ext cx="166052" cy="1655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cubicBezTo>
                      <a:pt x="4855" y="0"/>
                      <a:pt x="0" y="4800"/>
                      <a:pt x="0" y="10764"/>
                    </a:cubicBezTo>
                    <a:cubicBezTo>
                      <a:pt x="0" y="16729"/>
                      <a:pt x="4855" y="21600"/>
                      <a:pt x="10800" y="21600"/>
                    </a:cubicBezTo>
                    <a:cubicBezTo>
                      <a:pt x="16745" y="21600"/>
                      <a:pt x="21600" y="16729"/>
                      <a:pt x="21600" y="10764"/>
                    </a:cubicBezTo>
                    <a:cubicBezTo>
                      <a:pt x="21600" y="4800"/>
                      <a:pt x="16745" y="0"/>
                      <a:pt x="108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72" name="Google Shape;66;p3"/>
              <p:cNvSpPr/>
              <p:nvPr/>
            </p:nvSpPr>
            <p:spPr>
              <a:xfrm>
                <a:off x="-1" y="24"/>
                <a:ext cx="175002" cy="1749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1170"/>
                    </a:moveTo>
                    <a:cubicBezTo>
                      <a:pt x="13481" y="1170"/>
                      <a:pt x="15888" y="2268"/>
                      <a:pt x="17610" y="3987"/>
                    </a:cubicBezTo>
                    <a:cubicBezTo>
                      <a:pt x="19397" y="5777"/>
                      <a:pt x="20431" y="8184"/>
                      <a:pt x="20431" y="10798"/>
                    </a:cubicBezTo>
                    <a:cubicBezTo>
                      <a:pt x="20431" y="13483"/>
                      <a:pt x="19397" y="15891"/>
                      <a:pt x="17610" y="17677"/>
                    </a:cubicBezTo>
                    <a:cubicBezTo>
                      <a:pt x="15888" y="19396"/>
                      <a:pt x="13481" y="20498"/>
                      <a:pt x="10800" y="20498"/>
                    </a:cubicBezTo>
                    <a:cubicBezTo>
                      <a:pt x="8119" y="20498"/>
                      <a:pt x="5712" y="19396"/>
                      <a:pt x="3990" y="17677"/>
                    </a:cubicBezTo>
                    <a:cubicBezTo>
                      <a:pt x="2203" y="15891"/>
                      <a:pt x="1169" y="13483"/>
                      <a:pt x="1169" y="10798"/>
                    </a:cubicBezTo>
                    <a:cubicBezTo>
                      <a:pt x="1169" y="8184"/>
                      <a:pt x="2203" y="5777"/>
                      <a:pt x="3990" y="3987"/>
                    </a:cubicBezTo>
                    <a:cubicBezTo>
                      <a:pt x="5712" y="2268"/>
                      <a:pt x="8119" y="1170"/>
                      <a:pt x="10800" y="1170"/>
                    </a:cubicBezTo>
                    <a:close/>
                    <a:moveTo>
                      <a:pt x="10800" y="0"/>
                    </a:moveTo>
                    <a:cubicBezTo>
                      <a:pt x="4817" y="0"/>
                      <a:pt x="0" y="4882"/>
                      <a:pt x="0" y="10798"/>
                    </a:cubicBezTo>
                    <a:cubicBezTo>
                      <a:pt x="0" y="16783"/>
                      <a:pt x="4817" y="21600"/>
                      <a:pt x="10800" y="21600"/>
                    </a:cubicBezTo>
                    <a:cubicBezTo>
                      <a:pt x="16783" y="21600"/>
                      <a:pt x="21600" y="16783"/>
                      <a:pt x="21600" y="10798"/>
                    </a:cubicBezTo>
                    <a:cubicBezTo>
                      <a:pt x="21600" y="4882"/>
                      <a:pt x="16783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73" name="Google Shape;67;p3"/>
              <p:cNvSpPr/>
              <p:nvPr/>
            </p:nvSpPr>
            <p:spPr>
              <a:xfrm>
                <a:off x="41249" y="41249"/>
                <a:ext cx="92501" cy="930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cubicBezTo>
                      <a:pt x="4816" y="0"/>
                      <a:pt x="0" y="4786"/>
                      <a:pt x="0" y="10733"/>
                    </a:cubicBezTo>
                    <a:cubicBezTo>
                      <a:pt x="0" y="16686"/>
                      <a:pt x="4816" y="21600"/>
                      <a:pt x="10800" y="21600"/>
                    </a:cubicBezTo>
                    <a:cubicBezTo>
                      <a:pt x="16784" y="21600"/>
                      <a:pt x="21600" y="16686"/>
                      <a:pt x="21600" y="10733"/>
                    </a:cubicBezTo>
                    <a:cubicBezTo>
                      <a:pt x="21600" y="4786"/>
                      <a:pt x="16784" y="0"/>
                      <a:pt x="108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74" name="Google Shape;68;p3"/>
              <p:cNvSpPr/>
              <p:nvPr/>
            </p:nvSpPr>
            <p:spPr>
              <a:xfrm>
                <a:off x="36224" y="36799"/>
                <a:ext cx="102551" cy="1019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1885"/>
                    </a:moveTo>
                    <a:cubicBezTo>
                      <a:pt x="13264" y="1885"/>
                      <a:pt x="15376" y="2950"/>
                      <a:pt x="17019" y="4485"/>
                    </a:cubicBezTo>
                    <a:cubicBezTo>
                      <a:pt x="18662" y="6137"/>
                      <a:pt x="19604" y="8377"/>
                      <a:pt x="19604" y="10739"/>
                    </a:cubicBezTo>
                    <a:cubicBezTo>
                      <a:pt x="19604" y="13217"/>
                      <a:pt x="18662" y="15463"/>
                      <a:pt x="17019" y="16998"/>
                    </a:cubicBezTo>
                    <a:cubicBezTo>
                      <a:pt x="15376" y="18650"/>
                      <a:pt x="13264" y="19593"/>
                      <a:pt x="10800" y="19593"/>
                    </a:cubicBezTo>
                    <a:cubicBezTo>
                      <a:pt x="8336" y="19593"/>
                      <a:pt x="6224" y="18650"/>
                      <a:pt x="4581" y="16998"/>
                    </a:cubicBezTo>
                    <a:cubicBezTo>
                      <a:pt x="2938" y="15463"/>
                      <a:pt x="1996" y="13217"/>
                      <a:pt x="1996" y="10739"/>
                    </a:cubicBezTo>
                    <a:cubicBezTo>
                      <a:pt x="1996" y="8377"/>
                      <a:pt x="2938" y="6137"/>
                      <a:pt x="4581" y="4485"/>
                    </a:cubicBezTo>
                    <a:cubicBezTo>
                      <a:pt x="6224" y="2950"/>
                      <a:pt x="8336" y="1885"/>
                      <a:pt x="10800" y="1885"/>
                    </a:cubicBezTo>
                    <a:close/>
                    <a:moveTo>
                      <a:pt x="10800" y="0"/>
                    </a:moveTo>
                    <a:cubicBezTo>
                      <a:pt x="4813" y="0"/>
                      <a:pt x="0" y="4840"/>
                      <a:pt x="0" y="10739"/>
                    </a:cubicBezTo>
                    <a:cubicBezTo>
                      <a:pt x="0" y="16760"/>
                      <a:pt x="4813" y="21600"/>
                      <a:pt x="10800" y="21600"/>
                    </a:cubicBezTo>
                    <a:cubicBezTo>
                      <a:pt x="16787" y="21600"/>
                      <a:pt x="21600" y="16760"/>
                      <a:pt x="21600" y="10739"/>
                    </a:cubicBezTo>
                    <a:cubicBezTo>
                      <a:pt x="21600" y="4840"/>
                      <a:pt x="16787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76" name="Google Shape;69;p3"/>
            <p:cNvSpPr/>
            <p:nvPr/>
          </p:nvSpPr>
          <p:spPr>
            <a:xfrm flipH="1">
              <a:off x="290875" y="613"/>
              <a:ext cx="1" cy="2501400"/>
            </a:xfrm>
            <a:prstGeom prst="line">
              <a:avLst/>
            </a:prstGeom>
            <a:noFill/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grpSp>
          <p:nvGrpSpPr>
            <p:cNvPr id="83" name="Google Shape;70;p3"/>
            <p:cNvGrpSpPr/>
            <p:nvPr/>
          </p:nvGrpSpPr>
          <p:grpSpPr>
            <a:xfrm>
              <a:off x="-1" y="291788"/>
              <a:ext cx="581777" cy="582326"/>
              <a:chOff x="0" y="0"/>
              <a:chExt cx="581775" cy="582325"/>
            </a:xfrm>
          </p:grpSpPr>
          <p:sp>
            <p:nvSpPr>
              <p:cNvPr id="77" name="Google Shape;71;p3"/>
              <p:cNvSpPr/>
              <p:nvPr/>
            </p:nvSpPr>
            <p:spPr>
              <a:xfrm rot="10800000">
                <a:off x="4475" y="5024"/>
                <a:ext cx="572851" cy="572301"/>
              </a:xfrm>
              <a:prstGeom prst="ellipse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78" name="Google Shape;72;p3"/>
              <p:cNvSpPr/>
              <p:nvPr/>
            </p:nvSpPr>
            <p:spPr>
              <a:xfrm rot="10800000">
                <a:off x="0" y="0"/>
                <a:ext cx="581776" cy="5823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351"/>
                    </a:moveTo>
                    <a:cubicBezTo>
                      <a:pt x="13696" y="351"/>
                      <a:pt x="16304" y="1509"/>
                      <a:pt x="18186" y="3411"/>
                    </a:cubicBezTo>
                    <a:cubicBezTo>
                      <a:pt x="20090" y="5291"/>
                      <a:pt x="21248" y="7917"/>
                      <a:pt x="21248" y="10789"/>
                    </a:cubicBezTo>
                    <a:cubicBezTo>
                      <a:pt x="21248" y="13683"/>
                      <a:pt x="20090" y="16287"/>
                      <a:pt x="18186" y="18189"/>
                    </a:cubicBezTo>
                    <a:cubicBezTo>
                      <a:pt x="16304" y="20070"/>
                      <a:pt x="13696" y="21249"/>
                      <a:pt x="10800" y="21249"/>
                    </a:cubicBezTo>
                    <a:cubicBezTo>
                      <a:pt x="7904" y="21249"/>
                      <a:pt x="5296" y="20070"/>
                      <a:pt x="3393" y="18189"/>
                    </a:cubicBezTo>
                    <a:cubicBezTo>
                      <a:pt x="1510" y="16287"/>
                      <a:pt x="331" y="13683"/>
                      <a:pt x="331" y="10789"/>
                    </a:cubicBezTo>
                    <a:cubicBezTo>
                      <a:pt x="331" y="7917"/>
                      <a:pt x="1510" y="5291"/>
                      <a:pt x="3393" y="3411"/>
                    </a:cubicBezTo>
                    <a:cubicBezTo>
                      <a:pt x="5296" y="1509"/>
                      <a:pt x="7904" y="351"/>
                      <a:pt x="10800" y="351"/>
                    </a:cubicBezTo>
                    <a:close/>
                    <a:moveTo>
                      <a:pt x="10800" y="0"/>
                    </a:moveTo>
                    <a:cubicBezTo>
                      <a:pt x="4841" y="0"/>
                      <a:pt x="0" y="4837"/>
                      <a:pt x="0" y="10789"/>
                    </a:cubicBezTo>
                    <a:cubicBezTo>
                      <a:pt x="0" y="16763"/>
                      <a:pt x="4841" y="21600"/>
                      <a:pt x="10800" y="21600"/>
                    </a:cubicBezTo>
                    <a:cubicBezTo>
                      <a:pt x="16759" y="21600"/>
                      <a:pt x="21600" y="16763"/>
                      <a:pt x="21600" y="10789"/>
                    </a:cubicBezTo>
                    <a:cubicBezTo>
                      <a:pt x="21600" y="4837"/>
                      <a:pt x="16759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79" name="Google Shape;73;p3"/>
              <p:cNvSpPr/>
              <p:nvPr/>
            </p:nvSpPr>
            <p:spPr>
              <a:xfrm rot="10800000">
                <a:off x="76899" y="77449"/>
                <a:ext cx="427976" cy="4274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0"/>
                    </a:moveTo>
                    <a:cubicBezTo>
                      <a:pt x="4838" y="0"/>
                      <a:pt x="0" y="4816"/>
                      <a:pt x="0" y="10785"/>
                    </a:cubicBezTo>
                    <a:cubicBezTo>
                      <a:pt x="0" y="16756"/>
                      <a:pt x="4838" y="21600"/>
                      <a:pt x="10799" y="21600"/>
                    </a:cubicBezTo>
                    <a:cubicBezTo>
                      <a:pt x="16762" y="21600"/>
                      <a:pt x="21600" y="16756"/>
                      <a:pt x="21600" y="10785"/>
                    </a:cubicBezTo>
                    <a:cubicBezTo>
                      <a:pt x="21600" y="4816"/>
                      <a:pt x="16762" y="0"/>
                      <a:pt x="1079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80" name="Google Shape;74;p3"/>
              <p:cNvSpPr/>
              <p:nvPr/>
            </p:nvSpPr>
            <p:spPr>
              <a:xfrm rot="10800000">
                <a:off x="72449" y="72450"/>
                <a:ext cx="436877" cy="4374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468"/>
                    </a:moveTo>
                    <a:cubicBezTo>
                      <a:pt x="13666" y="468"/>
                      <a:pt x="16228" y="1625"/>
                      <a:pt x="18101" y="3495"/>
                    </a:cubicBezTo>
                    <a:cubicBezTo>
                      <a:pt x="19975" y="5366"/>
                      <a:pt x="21132" y="7952"/>
                      <a:pt x="21132" y="10786"/>
                    </a:cubicBezTo>
                    <a:cubicBezTo>
                      <a:pt x="21132" y="13648"/>
                      <a:pt x="19975" y="16235"/>
                      <a:pt x="18101" y="18105"/>
                    </a:cubicBezTo>
                    <a:cubicBezTo>
                      <a:pt x="16228" y="19977"/>
                      <a:pt x="13666" y="21132"/>
                      <a:pt x="10799" y="21132"/>
                    </a:cubicBezTo>
                    <a:cubicBezTo>
                      <a:pt x="7934" y="21132"/>
                      <a:pt x="5345" y="19977"/>
                      <a:pt x="3471" y="18105"/>
                    </a:cubicBezTo>
                    <a:cubicBezTo>
                      <a:pt x="1597" y="16235"/>
                      <a:pt x="440" y="13648"/>
                      <a:pt x="440" y="10786"/>
                    </a:cubicBezTo>
                    <a:cubicBezTo>
                      <a:pt x="440" y="7952"/>
                      <a:pt x="1597" y="5366"/>
                      <a:pt x="3471" y="3495"/>
                    </a:cubicBezTo>
                    <a:cubicBezTo>
                      <a:pt x="5345" y="1625"/>
                      <a:pt x="7934" y="468"/>
                      <a:pt x="10799" y="468"/>
                    </a:cubicBezTo>
                    <a:close/>
                    <a:moveTo>
                      <a:pt x="10799" y="0"/>
                    </a:moveTo>
                    <a:cubicBezTo>
                      <a:pt x="4821" y="0"/>
                      <a:pt x="0" y="4844"/>
                      <a:pt x="0" y="10786"/>
                    </a:cubicBezTo>
                    <a:cubicBezTo>
                      <a:pt x="0" y="16757"/>
                      <a:pt x="4821" y="21600"/>
                      <a:pt x="10799" y="21600"/>
                    </a:cubicBezTo>
                    <a:cubicBezTo>
                      <a:pt x="16751" y="21600"/>
                      <a:pt x="21600" y="16757"/>
                      <a:pt x="21600" y="10786"/>
                    </a:cubicBezTo>
                    <a:cubicBezTo>
                      <a:pt x="21600" y="4844"/>
                      <a:pt x="16751" y="0"/>
                      <a:pt x="10799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81" name="Google Shape;75;p3"/>
              <p:cNvSpPr/>
              <p:nvPr/>
            </p:nvSpPr>
            <p:spPr>
              <a:xfrm rot="10800000">
                <a:off x="156025" y="156024"/>
                <a:ext cx="270276" cy="2702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21" y="0"/>
                    </a:moveTo>
                    <a:cubicBezTo>
                      <a:pt x="4853" y="0"/>
                      <a:pt x="0" y="4855"/>
                      <a:pt x="0" y="10777"/>
                    </a:cubicBezTo>
                    <a:cubicBezTo>
                      <a:pt x="0" y="16745"/>
                      <a:pt x="4853" y="21600"/>
                      <a:pt x="10821" y="21600"/>
                    </a:cubicBezTo>
                    <a:cubicBezTo>
                      <a:pt x="16789" y="21600"/>
                      <a:pt x="21600" y="16745"/>
                      <a:pt x="21600" y="10777"/>
                    </a:cubicBezTo>
                    <a:cubicBezTo>
                      <a:pt x="21600" y="4855"/>
                      <a:pt x="16789" y="0"/>
                      <a:pt x="1082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82" name="Google Shape;76;p3"/>
              <p:cNvSpPr/>
              <p:nvPr/>
            </p:nvSpPr>
            <p:spPr>
              <a:xfrm rot="10800000">
                <a:off x="151025" y="151574"/>
                <a:ext cx="279726" cy="2791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689"/>
                    </a:moveTo>
                    <a:cubicBezTo>
                      <a:pt x="13596" y="689"/>
                      <a:pt x="16092" y="1810"/>
                      <a:pt x="17899" y="3664"/>
                    </a:cubicBezTo>
                    <a:cubicBezTo>
                      <a:pt x="19751" y="5476"/>
                      <a:pt x="20868" y="8019"/>
                      <a:pt x="20868" y="10778"/>
                    </a:cubicBezTo>
                    <a:cubicBezTo>
                      <a:pt x="20868" y="13581"/>
                      <a:pt x="19751" y="16124"/>
                      <a:pt x="17899" y="17935"/>
                    </a:cubicBezTo>
                    <a:cubicBezTo>
                      <a:pt x="16092" y="19747"/>
                      <a:pt x="13596" y="20867"/>
                      <a:pt x="10799" y="20867"/>
                    </a:cubicBezTo>
                    <a:cubicBezTo>
                      <a:pt x="8004" y="20867"/>
                      <a:pt x="5508" y="19747"/>
                      <a:pt x="3656" y="17935"/>
                    </a:cubicBezTo>
                    <a:cubicBezTo>
                      <a:pt x="1849" y="16124"/>
                      <a:pt x="730" y="13581"/>
                      <a:pt x="730" y="10778"/>
                    </a:cubicBezTo>
                    <a:cubicBezTo>
                      <a:pt x="730" y="8019"/>
                      <a:pt x="1849" y="5476"/>
                      <a:pt x="3656" y="3664"/>
                    </a:cubicBezTo>
                    <a:cubicBezTo>
                      <a:pt x="5508" y="1810"/>
                      <a:pt x="8004" y="689"/>
                      <a:pt x="10799" y="689"/>
                    </a:cubicBezTo>
                    <a:close/>
                    <a:moveTo>
                      <a:pt x="10799" y="0"/>
                    </a:moveTo>
                    <a:cubicBezTo>
                      <a:pt x="4818" y="0"/>
                      <a:pt x="0" y="4828"/>
                      <a:pt x="0" y="10778"/>
                    </a:cubicBezTo>
                    <a:cubicBezTo>
                      <a:pt x="0" y="16772"/>
                      <a:pt x="4818" y="21600"/>
                      <a:pt x="10799" y="21600"/>
                    </a:cubicBezTo>
                    <a:cubicBezTo>
                      <a:pt x="16737" y="21600"/>
                      <a:pt x="21600" y="16772"/>
                      <a:pt x="21600" y="10778"/>
                    </a:cubicBezTo>
                    <a:cubicBezTo>
                      <a:pt x="21600" y="4828"/>
                      <a:pt x="16737" y="0"/>
                      <a:pt x="10799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88" name="Google Shape;77;p3"/>
            <p:cNvGrpSpPr/>
            <p:nvPr/>
          </p:nvGrpSpPr>
          <p:grpSpPr>
            <a:xfrm>
              <a:off x="144887" y="1153137"/>
              <a:ext cx="292002" cy="292577"/>
              <a:chOff x="0" y="0"/>
              <a:chExt cx="292000" cy="292575"/>
            </a:xfrm>
          </p:grpSpPr>
          <p:sp>
            <p:nvSpPr>
              <p:cNvPr id="84" name="Google Shape;78;p3"/>
              <p:cNvSpPr/>
              <p:nvPr/>
            </p:nvSpPr>
            <p:spPr>
              <a:xfrm rot="10800000">
                <a:off x="4474" y="5025"/>
                <a:ext cx="282527" cy="2825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80" y="0"/>
                    </a:moveTo>
                    <a:cubicBezTo>
                      <a:pt x="4815" y="0"/>
                      <a:pt x="0" y="4815"/>
                      <a:pt x="0" y="10778"/>
                    </a:cubicBezTo>
                    <a:cubicBezTo>
                      <a:pt x="0" y="16785"/>
                      <a:pt x="4815" y="21600"/>
                      <a:pt x="10780" y="21600"/>
                    </a:cubicBezTo>
                    <a:cubicBezTo>
                      <a:pt x="16787" y="21600"/>
                      <a:pt x="21600" y="16785"/>
                      <a:pt x="21600" y="10778"/>
                    </a:cubicBezTo>
                    <a:cubicBezTo>
                      <a:pt x="21600" y="4815"/>
                      <a:pt x="16787" y="0"/>
                      <a:pt x="1078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85" name="Google Shape;79;p3"/>
              <p:cNvSpPr/>
              <p:nvPr/>
            </p:nvSpPr>
            <p:spPr>
              <a:xfrm rot="10800000">
                <a:off x="0" y="0"/>
                <a:ext cx="292001" cy="2925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700"/>
                    </a:moveTo>
                    <a:cubicBezTo>
                      <a:pt x="13602" y="700"/>
                      <a:pt x="16117" y="1811"/>
                      <a:pt x="17972" y="3662"/>
                    </a:cubicBezTo>
                    <a:cubicBezTo>
                      <a:pt x="19786" y="5472"/>
                      <a:pt x="20940" y="8023"/>
                      <a:pt x="20940" y="10779"/>
                    </a:cubicBezTo>
                    <a:cubicBezTo>
                      <a:pt x="20940" y="13577"/>
                      <a:pt x="19786" y="16128"/>
                      <a:pt x="17972" y="17938"/>
                    </a:cubicBezTo>
                    <a:cubicBezTo>
                      <a:pt x="16117" y="19747"/>
                      <a:pt x="13602" y="20900"/>
                      <a:pt x="10800" y="20900"/>
                    </a:cubicBezTo>
                    <a:cubicBezTo>
                      <a:pt x="8037" y="20900"/>
                      <a:pt x="5481" y="19747"/>
                      <a:pt x="3667" y="17938"/>
                    </a:cubicBezTo>
                    <a:cubicBezTo>
                      <a:pt x="1812" y="16128"/>
                      <a:pt x="701" y="13577"/>
                      <a:pt x="701" y="10779"/>
                    </a:cubicBezTo>
                    <a:cubicBezTo>
                      <a:pt x="701" y="8023"/>
                      <a:pt x="1812" y="5472"/>
                      <a:pt x="3667" y="3662"/>
                    </a:cubicBezTo>
                    <a:cubicBezTo>
                      <a:pt x="5481" y="1811"/>
                      <a:pt x="8037" y="700"/>
                      <a:pt x="10800" y="700"/>
                    </a:cubicBezTo>
                    <a:close/>
                    <a:moveTo>
                      <a:pt x="10800" y="0"/>
                    </a:moveTo>
                    <a:cubicBezTo>
                      <a:pt x="4864" y="0"/>
                      <a:pt x="0" y="4854"/>
                      <a:pt x="0" y="10779"/>
                    </a:cubicBezTo>
                    <a:cubicBezTo>
                      <a:pt x="0" y="16744"/>
                      <a:pt x="4864" y="21600"/>
                      <a:pt x="10800" y="21600"/>
                    </a:cubicBezTo>
                    <a:cubicBezTo>
                      <a:pt x="16777" y="21600"/>
                      <a:pt x="21600" y="16744"/>
                      <a:pt x="21600" y="10779"/>
                    </a:cubicBezTo>
                    <a:cubicBezTo>
                      <a:pt x="21600" y="4854"/>
                      <a:pt x="16777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86" name="Google Shape;80;p3"/>
              <p:cNvSpPr/>
              <p:nvPr/>
            </p:nvSpPr>
            <p:spPr>
              <a:xfrm rot="10800000">
                <a:off x="66875" y="67450"/>
                <a:ext cx="158276" cy="1582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2" y="0"/>
                    </a:moveTo>
                    <a:cubicBezTo>
                      <a:pt x="4869" y="0"/>
                      <a:pt x="0" y="4869"/>
                      <a:pt x="0" y="10800"/>
                    </a:cubicBezTo>
                    <a:cubicBezTo>
                      <a:pt x="0" y="16809"/>
                      <a:pt x="4869" y="21600"/>
                      <a:pt x="10802" y="21600"/>
                    </a:cubicBezTo>
                    <a:cubicBezTo>
                      <a:pt x="16810" y="21600"/>
                      <a:pt x="21600" y="16809"/>
                      <a:pt x="21600" y="10800"/>
                    </a:cubicBezTo>
                    <a:cubicBezTo>
                      <a:pt x="21600" y="4869"/>
                      <a:pt x="16810" y="0"/>
                      <a:pt x="1080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87" name="Google Shape;81;p3"/>
              <p:cNvSpPr/>
              <p:nvPr/>
            </p:nvSpPr>
            <p:spPr>
              <a:xfrm rot="10800000">
                <a:off x="61874" y="62425"/>
                <a:ext cx="167726" cy="1677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66" y="1220"/>
                    </a:moveTo>
                    <a:cubicBezTo>
                      <a:pt x="13419" y="1220"/>
                      <a:pt x="15860" y="2296"/>
                      <a:pt x="17582" y="4018"/>
                    </a:cubicBezTo>
                    <a:cubicBezTo>
                      <a:pt x="19304" y="5740"/>
                      <a:pt x="20380" y="8107"/>
                      <a:pt x="20380" y="10763"/>
                    </a:cubicBezTo>
                    <a:cubicBezTo>
                      <a:pt x="20380" y="13419"/>
                      <a:pt x="19304" y="15860"/>
                      <a:pt x="17582" y="17582"/>
                    </a:cubicBezTo>
                    <a:cubicBezTo>
                      <a:pt x="15860" y="19304"/>
                      <a:pt x="13419" y="20380"/>
                      <a:pt x="10766" y="20380"/>
                    </a:cubicBezTo>
                    <a:cubicBezTo>
                      <a:pt x="8110" y="20380"/>
                      <a:pt x="5740" y="19304"/>
                      <a:pt x="4018" y="17582"/>
                    </a:cubicBezTo>
                    <a:cubicBezTo>
                      <a:pt x="2296" y="15860"/>
                      <a:pt x="1220" y="13419"/>
                      <a:pt x="1220" y="10763"/>
                    </a:cubicBezTo>
                    <a:cubicBezTo>
                      <a:pt x="1220" y="8107"/>
                      <a:pt x="2296" y="5740"/>
                      <a:pt x="4018" y="4018"/>
                    </a:cubicBezTo>
                    <a:cubicBezTo>
                      <a:pt x="5740" y="2296"/>
                      <a:pt x="8110" y="1220"/>
                      <a:pt x="10766" y="1220"/>
                    </a:cubicBezTo>
                    <a:close/>
                    <a:moveTo>
                      <a:pt x="10766" y="0"/>
                    </a:moveTo>
                    <a:cubicBezTo>
                      <a:pt x="4810" y="0"/>
                      <a:pt x="0" y="4807"/>
                      <a:pt x="0" y="10763"/>
                    </a:cubicBezTo>
                    <a:cubicBezTo>
                      <a:pt x="0" y="16719"/>
                      <a:pt x="4810" y="21600"/>
                      <a:pt x="10766" y="21600"/>
                    </a:cubicBezTo>
                    <a:cubicBezTo>
                      <a:pt x="16722" y="21600"/>
                      <a:pt x="21600" y="16719"/>
                      <a:pt x="21600" y="10763"/>
                    </a:cubicBezTo>
                    <a:cubicBezTo>
                      <a:pt x="21600" y="4807"/>
                      <a:pt x="16722" y="0"/>
                      <a:pt x="10766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93" name="Google Shape;82;p3"/>
            <p:cNvGrpSpPr/>
            <p:nvPr/>
          </p:nvGrpSpPr>
          <p:grpSpPr>
            <a:xfrm>
              <a:off x="203388" y="1778837"/>
              <a:ext cx="175001" cy="174976"/>
              <a:chOff x="0" y="0"/>
              <a:chExt cx="175000" cy="174975"/>
            </a:xfrm>
          </p:grpSpPr>
          <p:sp>
            <p:nvSpPr>
              <p:cNvPr id="89" name="Google Shape;83;p3"/>
              <p:cNvSpPr/>
              <p:nvPr/>
            </p:nvSpPr>
            <p:spPr>
              <a:xfrm rot="10800000">
                <a:off x="4474" y="4474"/>
                <a:ext cx="166052" cy="1655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cubicBezTo>
                      <a:pt x="4855" y="0"/>
                      <a:pt x="0" y="4800"/>
                      <a:pt x="0" y="10764"/>
                    </a:cubicBezTo>
                    <a:cubicBezTo>
                      <a:pt x="0" y="16729"/>
                      <a:pt x="4855" y="21600"/>
                      <a:pt x="10800" y="21600"/>
                    </a:cubicBezTo>
                    <a:cubicBezTo>
                      <a:pt x="16745" y="21600"/>
                      <a:pt x="21600" y="16729"/>
                      <a:pt x="21600" y="10764"/>
                    </a:cubicBezTo>
                    <a:cubicBezTo>
                      <a:pt x="21600" y="4800"/>
                      <a:pt x="16745" y="0"/>
                      <a:pt x="108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90" name="Google Shape;84;p3"/>
              <p:cNvSpPr/>
              <p:nvPr/>
            </p:nvSpPr>
            <p:spPr>
              <a:xfrm rot="10800000">
                <a:off x="0" y="0"/>
                <a:ext cx="175001" cy="1749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1170"/>
                    </a:moveTo>
                    <a:cubicBezTo>
                      <a:pt x="13481" y="1170"/>
                      <a:pt x="15888" y="2268"/>
                      <a:pt x="17610" y="3987"/>
                    </a:cubicBezTo>
                    <a:cubicBezTo>
                      <a:pt x="19397" y="5777"/>
                      <a:pt x="20431" y="8184"/>
                      <a:pt x="20431" y="10798"/>
                    </a:cubicBezTo>
                    <a:cubicBezTo>
                      <a:pt x="20431" y="13483"/>
                      <a:pt x="19397" y="15891"/>
                      <a:pt x="17610" y="17677"/>
                    </a:cubicBezTo>
                    <a:cubicBezTo>
                      <a:pt x="15888" y="19396"/>
                      <a:pt x="13481" y="20498"/>
                      <a:pt x="10800" y="20498"/>
                    </a:cubicBezTo>
                    <a:cubicBezTo>
                      <a:pt x="8119" y="20498"/>
                      <a:pt x="5712" y="19396"/>
                      <a:pt x="3990" y="17677"/>
                    </a:cubicBezTo>
                    <a:cubicBezTo>
                      <a:pt x="2203" y="15891"/>
                      <a:pt x="1169" y="13483"/>
                      <a:pt x="1169" y="10798"/>
                    </a:cubicBezTo>
                    <a:cubicBezTo>
                      <a:pt x="1169" y="8184"/>
                      <a:pt x="2203" y="5777"/>
                      <a:pt x="3990" y="3987"/>
                    </a:cubicBezTo>
                    <a:cubicBezTo>
                      <a:pt x="5712" y="2268"/>
                      <a:pt x="8119" y="1170"/>
                      <a:pt x="10800" y="1170"/>
                    </a:cubicBezTo>
                    <a:close/>
                    <a:moveTo>
                      <a:pt x="10800" y="0"/>
                    </a:moveTo>
                    <a:cubicBezTo>
                      <a:pt x="4817" y="0"/>
                      <a:pt x="0" y="4882"/>
                      <a:pt x="0" y="10798"/>
                    </a:cubicBezTo>
                    <a:cubicBezTo>
                      <a:pt x="0" y="16783"/>
                      <a:pt x="4817" y="21600"/>
                      <a:pt x="10800" y="21600"/>
                    </a:cubicBezTo>
                    <a:cubicBezTo>
                      <a:pt x="16783" y="21600"/>
                      <a:pt x="21600" y="16783"/>
                      <a:pt x="21600" y="10798"/>
                    </a:cubicBezTo>
                    <a:cubicBezTo>
                      <a:pt x="21600" y="4882"/>
                      <a:pt x="16783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91" name="Google Shape;85;p3"/>
              <p:cNvSpPr/>
              <p:nvPr/>
            </p:nvSpPr>
            <p:spPr>
              <a:xfrm rot="10800000">
                <a:off x="41250" y="40674"/>
                <a:ext cx="92501" cy="930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cubicBezTo>
                      <a:pt x="4816" y="0"/>
                      <a:pt x="0" y="4786"/>
                      <a:pt x="0" y="10733"/>
                    </a:cubicBezTo>
                    <a:cubicBezTo>
                      <a:pt x="0" y="16686"/>
                      <a:pt x="4816" y="21600"/>
                      <a:pt x="10800" y="21600"/>
                    </a:cubicBezTo>
                    <a:cubicBezTo>
                      <a:pt x="16784" y="21600"/>
                      <a:pt x="21600" y="16686"/>
                      <a:pt x="21600" y="10733"/>
                    </a:cubicBezTo>
                    <a:cubicBezTo>
                      <a:pt x="21600" y="4786"/>
                      <a:pt x="16784" y="0"/>
                      <a:pt x="108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92" name="Google Shape;86;p3"/>
              <p:cNvSpPr/>
              <p:nvPr/>
            </p:nvSpPr>
            <p:spPr>
              <a:xfrm rot="10800000">
                <a:off x="36225" y="36225"/>
                <a:ext cx="102551" cy="1019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1885"/>
                    </a:moveTo>
                    <a:cubicBezTo>
                      <a:pt x="13264" y="1885"/>
                      <a:pt x="15376" y="2950"/>
                      <a:pt x="17019" y="4485"/>
                    </a:cubicBezTo>
                    <a:cubicBezTo>
                      <a:pt x="18662" y="6137"/>
                      <a:pt x="19604" y="8377"/>
                      <a:pt x="19604" y="10739"/>
                    </a:cubicBezTo>
                    <a:cubicBezTo>
                      <a:pt x="19604" y="13217"/>
                      <a:pt x="18662" y="15463"/>
                      <a:pt x="17019" y="16998"/>
                    </a:cubicBezTo>
                    <a:cubicBezTo>
                      <a:pt x="15376" y="18650"/>
                      <a:pt x="13264" y="19593"/>
                      <a:pt x="10800" y="19593"/>
                    </a:cubicBezTo>
                    <a:cubicBezTo>
                      <a:pt x="8336" y="19593"/>
                      <a:pt x="6224" y="18650"/>
                      <a:pt x="4581" y="16998"/>
                    </a:cubicBezTo>
                    <a:cubicBezTo>
                      <a:pt x="2938" y="15463"/>
                      <a:pt x="1996" y="13217"/>
                      <a:pt x="1996" y="10739"/>
                    </a:cubicBezTo>
                    <a:cubicBezTo>
                      <a:pt x="1996" y="8377"/>
                      <a:pt x="2938" y="6137"/>
                      <a:pt x="4581" y="4485"/>
                    </a:cubicBezTo>
                    <a:cubicBezTo>
                      <a:pt x="6224" y="2950"/>
                      <a:pt x="8336" y="1885"/>
                      <a:pt x="10800" y="1885"/>
                    </a:cubicBezTo>
                    <a:close/>
                    <a:moveTo>
                      <a:pt x="10800" y="0"/>
                    </a:moveTo>
                    <a:cubicBezTo>
                      <a:pt x="4813" y="0"/>
                      <a:pt x="0" y="4840"/>
                      <a:pt x="0" y="10739"/>
                    </a:cubicBezTo>
                    <a:cubicBezTo>
                      <a:pt x="0" y="16760"/>
                      <a:pt x="4813" y="21600"/>
                      <a:pt x="10800" y="21600"/>
                    </a:cubicBezTo>
                    <a:cubicBezTo>
                      <a:pt x="16787" y="21600"/>
                      <a:pt x="21600" y="16760"/>
                      <a:pt x="21600" y="10739"/>
                    </a:cubicBezTo>
                    <a:cubicBezTo>
                      <a:pt x="21600" y="4840"/>
                      <a:pt x="16787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97" name="Google Shape;87;p3"/>
            <p:cNvGrpSpPr/>
            <p:nvPr/>
          </p:nvGrpSpPr>
          <p:grpSpPr>
            <a:xfrm>
              <a:off x="0" y="2003162"/>
              <a:ext cx="175014" cy="27001"/>
              <a:chOff x="0" y="0"/>
              <a:chExt cx="175013" cy="26999"/>
            </a:xfrm>
          </p:grpSpPr>
          <p:sp>
            <p:nvSpPr>
              <p:cNvPr id="94" name="Google Shape;88;p3"/>
              <p:cNvSpPr/>
              <p:nvPr/>
            </p:nvSpPr>
            <p:spPr>
              <a:xfrm>
                <a:off x="-1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95" name="Google Shape;89;p3"/>
              <p:cNvSpPr/>
              <p:nvPr/>
            </p:nvSpPr>
            <p:spPr>
              <a:xfrm>
                <a:off x="74005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96" name="Google Shape;90;p3"/>
              <p:cNvSpPr/>
              <p:nvPr/>
            </p:nvSpPr>
            <p:spPr>
              <a:xfrm>
                <a:off x="148013" y="0"/>
                <a:ext cx="27000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101" name="Google Shape;91;p3"/>
            <p:cNvGrpSpPr/>
            <p:nvPr/>
          </p:nvGrpSpPr>
          <p:grpSpPr>
            <a:xfrm>
              <a:off x="355250" y="208488"/>
              <a:ext cx="175014" cy="27001"/>
              <a:chOff x="0" y="0"/>
              <a:chExt cx="175013" cy="26999"/>
            </a:xfrm>
          </p:grpSpPr>
          <p:sp>
            <p:nvSpPr>
              <p:cNvPr id="98" name="Google Shape;92;p3"/>
              <p:cNvSpPr/>
              <p:nvPr/>
            </p:nvSpPr>
            <p:spPr>
              <a:xfrm>
                <a:off x="-1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99" name="Google Shape;93;p3"/>
              <p:cNvSpPr/>
              <p:nvPr/>
            </p:nvSpPr>
            <p:spPr>
              <a:xfrm>
                <a:off x="74005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00" name="Google Shape;94;p3"/>
              <p:cNvSpPr/>
              <p:nvPr/>
            </p:nvSpPr>
            <p:spPr>
              <a:xfrm>
                <a:off x="148013" y="0"/>
                <a:ext cx="27000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105" name="Google Shape;95;p3"/>
            <p:cNvGrpSpPr/>
            <p:nvPr/>
          </p:nvGrpSpPr>
          <p:grpSpPr>
            <a:xfrm>
              <a:off x="7696500" y="4988724"/>
              <a:ext cx="175014" cy="27001"/>
              <a:chOff x="0" y="0"/>
              <a:chExt cx="175013" cy="26999"/>
            </a:xfrm>
          </p:grpSpPr>
          <p:sp>
            <p:nvSpPr>
              <p:cNvPr id="102" name="Google Shape;96;p3"/>
              <p:cNvSpPr/>
              <p:nvPr/>
            </p:nvSpPr>
            <p:spPr>
              <a:xfrm>
                <a:off x="-1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03" name="Google Shape;97;p3"/>
              <p:cNvSpPr/>
              <p:nvPr/>
            </p:nvSpPr>
            <p:spPr>
              <a:xfrm>
                <a:off x="74005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04" name="Google Shape;98;p3"/>
              <p:cNvSpPr/>
              <p:nvPr/>
            </p:nvSpPr>
            <p:spPr>
              <a:xfrm>
                <a:off x="148013" y="0"/>
                <a:ext cx="27000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109" name="Google Shape;99;p3"/>
            <p:cNvGrpSpPr/>
            <p:nvPr/>
          </p:nvGrpSpPr>
          <p:grpSpPr>
            <a:xfrm>
              <a:off x="8064700" y="3429424"/>
              <a:ext cx="175014" cy="27001"/>
              <a:chOff x="0" y="0"/>
              <a:chExt cx="175013" cy="26999"/>
            </a:xfrm>
          </p:grpSpPr>
          <p:sp>
            <p:nvSpPr>
              <p:cNvPr id="106" name="Google Shape;100;p3"/>
              <p:cNvSpPr/>
              <p:nvPr/>
            </p:nvSpPr>
            <p:spPr>
              <a:xfrm>
                <a:off x="-1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07" name="Google Shape;101;p3"/>
              <p:cNvSpPr/>
              <p:nvPr/>
            </p:nvSpPr>
            <p:spPr>
              <a:xfrm>
                <a:off x="74005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08" name="Google Shape;102;p3"/>
              <p:cNvSpPr/>
              <p:nvPr/>
            </p:nvSpPr>
            <p:spPr>
              <a:xfrm>
                <a:off x="148013" y="0"/>
                <a:ext cx="27000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110" name="Google Shape;103;p3"/>
            <p:cNvSpPr/>
            <p:nvPr/>
          </p:nvSpPr>
          <p:spPr>
            <a:xfrm>
              <a:off x="7974375" y="0"/>
              <a:ext cx="1" cy="2160900"/>
            </a:xfrm>
            <a:prstGeom prst="line">
              <a:avLst/>
            </a:prstGeom>
            <a:noFill/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sp>
          <p:nvSpPr>
            <p:cNvPr id="111" name="Google Shape;104;p3"/>
            <p:cNvSpPr/>
            <p:nvPr/>
          </p:nvSpPr>
          <p:spPr>
            <a:xfrm flipH="1">
              <a:off x="285175" y="2985633"/>
              <a:ext cx="1" cy="2160901"/>
            </a:xfrm>
            <a:prstGeom prst="line">
              <a:avLst/>
            </a:prstGeom>
            <a:noFill/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sp>
          <p:nvSpPr>
            <p:cNvPr id="112" name="Google Shape;105;p3"/>
            <p:cNvSpPr/>
            <p:nvPr/>
          </p:nvSpPr>
          <p:spPr>
            <a:xfrm>
              <a:off x="238975" y="4587887"/>
              <a:ext cx="92401" cy="92401"/>
            </a:xfrm>
            <a:prstGeom prst="ellipse">
              <a:avLst/>
            </a:prstGeom>
            <a:solidFill>
              <a:srgbClr val="3D3D3D"/>
            </a:solidFill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13" name="Google Shape;106;p3"/>
            <p:cNvSpPr/>
            <p:nvPr/>
          </p:nvSpPr>
          <p:spPr>
            <a:xfrm>
              <a:off x="238975" y="3940337"/>
              <a:ext cx="92401" cy="92401"/>
            </a:xfrm>
            <a:prstGeom prst="ellipse">
              <a:avLst/>
            </a:prstGeom>
            <a:solidFill>
              <a:srgbClr val="3D3D3D"/>
            </a:solidFill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14" name="Google Shape;107;p3"/>
            <p:cNvSpPr/>
            <p:nvPr/>
          </p:nvSpPr>
          <p:spPr>
            <a:xfrm>
              <a:off x="7928175" y="1453499"/>
              <a:ext cx="92401" cy="92401"/>
            </a:xfrm>
            <a:prstGeom prst="ellipse">
              <a:avLst/>
            </a:prstGeom>
            <a:solidFill>
              <a:srgbClr val="3D3D3D"/>
            </a:solidFill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15" name="Google Shape;108;p3"/>
            <p:cNvSpPr/>
            <p:nvPr/>
          </p:nvSpPr>
          <p:spPr>
            <a:xfrm>
              <a:off x="7928175" y="234875"/>
              <a:ext cx="92401" cy="92401"/>
            </a:xfrm>
            <a:prstGeom prst="ellipse">
              <a:avLst/>
            </a:prstGeom>
            <a:solidFill>
              <a:srgbClr val="3D3D3D"/>
            </a:solidFill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117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USTOM_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2962655" y="338327"/>
            <a:ext cx="3218702" cy="572702"/>
          </a:xfrm>
          <a:prstGeom prst="rect">
            <a:avLst/>
          </a:prstGeom>
        </p:spPr>
        <p:txBody>
          <a:bodyPr>
            <a:normAutofit/>
          </a:bodyPr>
          <a:lstStyle>
            <a:lvl1pPr algn="ctr"/>
          </a:lstStyle>
          <a:p>
            <a:r>
              <a:t>Текст заголовка</a:t>
            </a:r>
          </a:p>
        </p:txBody>
      </p:sp>
      <p:grpSp>
        <p:nvGrpSpPr>
          <p:cNvPr id="1151" name="Google Shape;1064;p21"/>
          <p:cNvGrpSpPr/>
          <p:nvPr/>
        </p:nvGrpSpPr>
        <p:grpSpPr>
          <a:xfrm>
            <a:off x="261711" y="-1158"/>
            <a:ext cx="8550303" cy="3981601"/>
            <a:chOff x="0" y="0"/>
            <a:chExt cx="8550302" cy="3981600"/>
          </a:xfrm>
        </p:grpSpPr>
        <p:sp>
          <p:nvSpPr>
            <p:cNvPr id="1132" name="Google Shape;1065;p21"/>
            <p:cNvSpPr/>
            <p:nvPr/>
          </p:nvSpPr>
          <p:spPr>
            <a:xfrm flipH="1">
              <a:off x="254214" y="0"/>
              <a:ext cx="1" cy="3981601"/>
            </a:xfrm>
            <a:prstGeom prst="line">
              <a:avLst/>
            </a:prstGeom>
            <a:noFill/>
            <a:ln w="9525" cap="flat">
              <a:solidFill>
                <a:srgbClr val="494949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sp>
          <p:nvSpPr>
            <p:cNvPr id="1133" name="Google Shape;1066;p21"/>
            <p:cNvSpPr/>
            <p:nvPr/>
          </p:nvSpPr>
          <p:spPr>
            <a:xfrm>
              <a:off x="8404314" y="-1"/>
              <a:ext cx="1" cy="1902002"/>
            </a:xfrm>
            <a:prstGeom prst="line">
              <a:avLst/>
            </a:prstGeom>
            <a:noFill/>
            <a:ln w="9525" cap="flat">
              <a:solidFill>
                <a:srgbClr val="494949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grpSp>
          <p:nvGrpSpPr>
            <p:cNvPr id="1138" name="Google Shape;1067;p21"/>
            <p:cNvGrpSpPr/>
            <p:nvPr/>
          </p:nvGrpSpPr>
          <p:grpSpPr>
            <a:xfrm>
              <a:off x="81563" y="3301937"/>
              <a:ext cx="344708" cy="345386"/>
              <a:chOff x="0" y="0"/>
              <a:chExt cx="344706" cy="345385"/>
            </a:xfrm>
          </p:grpSpPr>
          <p:sp>
            <p:nvSpPr>
              <p:cNvPr id="1134" name="Google Shape;1068;p21"/>
              <p:cNvSpPr/>
              <p:nvPr/>
            </p:nvSpPr>
            <p:spPr>
              <a:xfrm rot="10800000">
                <a:off x="5282" y="5932"/>
                <a:ext cx="333523" cy="33352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80" y="0"/>
                    </a:moveTo>
                    <a:cubicBezTo>
                      <a:pt x="4815" y="0"/>
                      <a:pt x="0" y="4815"/>
                      <a:pt x="0" y="10778"/>
                    </a:cubicBezTo>
                    <a:cubicBezTo>
                      <a:pt x="0" y="16785"/>
                      <a:pt x="4815" y="21600"/>
                      <a:pt x="10780" y="21600"/>
                    </a:cubicBezTo>
                    <a:cubicBezTo>
                      <a:pt x="16787" y="21600"/>
                      <a:pt x="21600" y="16785"/>
                      <a:pt x="21600" y="10778"/>
                    </a:cubicBezTo>
                    <a:cubicBezTo>
                      <a:pt x="21600" y="4815"/>
                      <a:pt x="16787" y="0"/>
                      <a:pt x="1078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135" name="Google Shape;1069;p21"/>
              <p:cNvSpPr/>
              <p:nvPr/>
            </p:nvSpPr>
            <p:spPr>
              <a:xfrm rot="10800000">
                <a:off x="0" y="0"/>
                <a:ext cx="344707" cy="34538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700"/>
                    </a:moveTo>
                    <a:cubicBezTo>
                      <a:pt x="13602" y="700"/>
                      <a:pt x="16117" y="1811"/>
                      <a:pt x="17972" y="3662"/>
                    </a:cubicBezTo>
                    <a:cubicBezTo>
                      <a:pt x="19786" y="5472"/>
                      <a:pt x="20940" y="8023"/>
                      <a:pt x="20940" y="10779"/>
                    </a:cubicBezTo>
                    <a:cubicBezTo>
                      <a:pt x="20940" y="13577"/>
                      <a:pt x="19786" y="16128"/>
                      <a:pt x="17972" y="17938"/>
                    </a:cubicBezTo>
                    <a:cubicBezTo>
                      <a:pt x="16117" y="19747"/>
                      <a:pt x="13602" y="20900"/>
                      <a:pt x="10800" y="20900"/>
                    </a:cubicBezTo>
                    <a:cubicBezTo>
                      <a:pt x="8037" y="20900"/>
                      <a:pt x="5481" y="19747"/>
                      <a:pt x="3667" y="17938"/>
                    </a:cubicBezTo>
                    <a:cubicBezTo>
                      <a:pt x="1812" y="16128"/>
                      <a:pt x="701" y="13577"/>
                      <a:pt x="701" y="10779"/>
                    </a:cubicBezTo>
                    <a:cubicBezTo>
                      <a:pt x="701" y="8023"/>
                      <a:pt x="1812" y="5472"/>
                      <a:pt x="3667" y="3662"/>
                    </a:cubicBezTo>
                    <a:cubicBezTo>
                      <a:pt x="5481" y="1811"/>
                      <a:pt x="8037" y="700"/>
                      <a:pt x="10800" y="700"/>
                    </a:cubicBezTo>
                    <a:close/>
                    <a:moveTo>
                      <a:pt x="10800" y="0"/>
                    </a:moveTo>
                    <a:cubicBezTo>
                      <a:pt x="4864" y="0"/>
                      <a:pt x="0" y="4854"/>
                      <a:pt x="0" y="10779"/>
                    </a:cubicBezTo>
                    <a:cubicBezTo>
                      <a:pt x="0" y="16744"/>
                      <a:pt x="4864" y="21600"/>
                      <a:pt x="10800" y="21600"/>
                    </a:cubicBezTo>
                    <a:cubicBezTo>
                      <a:pt x="16777" y="21600"/>
                      <a:pt x="21600" y="16744"/>
                      <a:pt x="21600" y="10779"/>
                    </a:cubicBezTo>
                    <a:cubicBezTo>
                      <a:pt x="21600" y="4854"/>
                      <a:pt x="16777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136" name="Google Shape;1070;p21"/>
              <p:cNvSpPr/>
              <p:nvPr/>
            </p:nvSpPr>
            <p:spPr>
              <a:xfrm rot="10800000">
                <a:off x="78946" y="79624"/>
                <a:ext cx="186844" cy="18681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2" y="0"/>
                    </a:moveTo>
                    <a:cubicBezTo>
                      <a:pt x="4869" y="0"/>
                      <a:pt x="0" y="4869"/>
                      <a:pt x="0" y="10800"/>
                    </a:cubicBezTo>
                    <a:cubicBezTo>
                      <a:pt x="0" y="16809"/>
                      <a:pt x="4869" y="21600"/>
                      <a:pt x="10802" y="21600"/>
                    </a:cubicBezTo>
                    <a:cubicBezTo>
                      <a:pt x="16810" y="21600"/>
                      <a:pt x="21600" y="16809"/>
                      <a:pt x="21600" y="10800"/>
                    </a:cubicBezTo>
                    <a:cubicBezTo>
                      <a:pt x="21600" y="4869"/>
                      <a:pt x="16810" y="0"/>
                      <a:pt x="1080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137" name="Google Shape;1071;p21"/>
              <p:cNvSpPr/>
              <p:nvPr/>
            </p:nvSpPr>
            <p:spPr>
              <a:xfrm rot="10800000">
                <a:off x="73043" y="73692"/>
                <a:ext cx="198001" cy="1980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66" y="1220"/>
                    </a:moveTo>
                    <a:cubicBezTo>
                      <a:pt x="13419" y="1220"/>
                      <a:pt x="15860" y="2296"/>
                      <a:pt x="17582" y="4018"/>
                    </a:cubicBezTo>
                    <a:cubicBezTo>
                      <a:pt x="19304" y="5740"/>
                      <a:pt x="20380" y="8107"/>
                      <a:pt x="20380" y="10763"/>
                    </a:cubicBezTo>
                    <a:cubicBezTo>
                      <a:pt x="20380" y="13419"/>
                      <a:pt x="19304" y="15860"/>
                      <a:pt x="17582" y="17582"/>
                    </a:cubicBezTo>
                    <a:cubicBezTo>
                      <a:pt x="15860" y="19304"/>
                      <a:pt x="13419" y="20380"/>
                      <a:pt x="10766" y="20380"/>
                    </a:cubicBezTo>
                    <a:cubicBezTo>
                      <a:pt x="8110" y="20380"/>
                      <a:pt x="5740" y="19304"/>
                      <a:pt x="4018" y="17582"/>
                    </a:cubicBezTo>
                    <a:cubicBezTo>
                      <a:pt x="2296" y="15860"/>
                      <a:pt x="1220" y="13419"/>
                      <a:pt x="1220" y="10763"/>
                    </a:cubicBezTo>
                    <a:cubicBezTo>
                      <a:pt x="1220" y="8107"/>
                      <a:pt x="2296" y="5740"/>
                      <a:pt x="4018" y="4018"/>
                    </a:cubicBezTo>
                    <a:cubicBezTo>
                      <a:pt x="5740" y="2296"/>
                      <a:pt x="8110" y="1220"/>
                      <a:pt x="10766" y="1220"/>
                    </a:cubicBezTo>
                    <a:close/>
                    <a:moveTo>
                      <a:pt x="10766" y="0"/>
                    </a:moveTo>
                    <a:cubicBezTo>
                      <a:pt x="4810" y="0"/>
                      <a:pt x="0" y="4807"/>
                      <a:pt x="0" y="10763"/>
                    </a:cubicBezTo>
                    <a:cubicBezTo>
                      <a:pt x="0" y="16719"/>
                      <a:pt x="4810" y="21600"/>
                      <a:pt x="10766" y="21600"/>
                    </a:cubicBezTo>
                    <a:cubicBezTo>
                      <a:pt x="16722" y="21600"/>
                      <a:pt x="21600" y="16719"/>
                      <a:pt x="21600" y="10763"/>
                    </a:cubicBezTo>
                    <a:cubicBezTo>
                      <a:pt x="21600" y="4807"/>
                      <a:pt x="16722" y="0"/>
                      <a:pt x="10766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1143" name="Google Shape;1072;p21"/>
            <p:cNvGrpSpPr/>
            <p:nvPr/>
          </p:nvGrpSpPr>
          <p:grpSpPr>
            <a:xfrm>
              <a:off x="8258302" y="715899"/>
              <a:ext cx="292001" cy="292576"/>
              <a:chOff x="0" y="0"/>
              <a:chExt cx="292000" cy="292575"/>
            </a:xfrm>
          </p:grpSpPr>
          <p:sp>
            <p:nvSpPr>
              <p:cNvPr id="1139" name="Google Shape;1073;p21"/>
              <p:cNvSpPr/>
              <p:nvPr/>
            </p:nvSpPr>
            <p:spPr>
              <a:xfrm rot="10800000">
                <a:off x="4474" y="5025"/>
                <a:ext cx="282527" cy="2825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80" y="0"/>
                    </a:moveTo>
                    <a:cubicBezTo>
                      <a:pt x="4815" y="0"/>
                      <a:pt x="0" y="4815"/>
                      <a:pt x="0" y="10778"/>
                    </a:cubicBezTo>
                    <a:cubicBezTo>
                      <a:pt x="0" y="16785"/>
                      <a:pt x="4815" y="21600"/>
                      <a:pt x="10780" y="21600"/>
                    </a:cubicBezTo>
                    <a:cubicBezTo>
                      <a:pt x="16787" y="21600"/>
                      <a:pt x="21600" y="16785"/>
                      <a:pt x="21600" y="10778"/>
                    </a:cubicBezTo>
                    <a:cubicBezTo>
                      <a:pt x="21600" y="4815"/>
                      <a:pt x="16787" y="0"/>
                      <a:pt x="1078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140" name="Google Shape;1074;p21"/>
              <p:cNvSpPr/>
              <p:nvPr/>
            </p:nvSpPr>
            <p:spPr>
              <a:xfrm rot="10800000">
                <a:off x="0" y="0"/>
                <a:ext cx="292001" cy="2925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700"/>
                    </a:moveTo>
                    <a:cubicBezTo>
                      <a:pt x="13602" y="700"/>
                      <a:pt x="16117" y="1811"/>
                      <a:pt x="17972" y="3662"/>
                    </a:cubicBezTo>
                    <a:cubicBezTo>
                      <a:pt x="19786" y="5472"/>
                      <a:pt x="20940" y="8023"/>
                      <a:pt x="20940" y="10779"/>
                    </a:cubicBezTo>
                    <a:cubicBezTo>
                      <a:pt x="20940" y="13577"/>
                      <a:pt x="19786" y="16128"/>
                      <a:pt x="17972" y="17938"/>
                    </a:cubicBezTo>
                    <a:cubicBezTo>
                      <a:pt x="16117" y="19747"/>
                      <a:pt x="13602" y="20900"/>
                      <a:pt x="10800" y="20900"/>
                    </a:cubicBezTo>
                    <a:cubicBezTo>
                      <a:pt x="8037" y="20900"/>
                      <a:pt x="5481" y="19747"/>
                      <a:pt x="3667" y="17938"/>
                    </a:cubicBezTo>
                    <a:cubicBezTo>
                      <a:pt x="1812" y="16128"/>
                      <a:pt x="701" y="13577"/>
                      <a:pt x="701" y="10779"/>
                    </a:cubicBezTo>
                    <a:cubicBezTo>
                      <a:pt x="701" y="8023"/>
                      <a:pt x="1812" y="5472"/>
                      <a:pt x="3667" y="3662"/>
                    </a:cubicBezTo>
                    <a:cubicBezTo>
                      <a:pt x="5481" y="1811"/>
                      <a:pt x="8037" y="700"/>
                      <a:pt x="10800" y="700"/>
                    </a:cubicBezTo>
                    <a:close/>
                    <a:moveTo>
                      <a:pt x="10800" y="0"/>
                    </a:moveTo>
                    <a:cubicBezTo>
                      <a:pt x="4864" y="0"/>
                      <a:pt x="0" y="4854"/>
                      <a:pt x="0" y="10779"/>
                    </a:cubicBezTo>
                    <a:cubicBezTo>
                      <a:pt x="0" y="16744"/>
                      <a:pt x="4864" y="21600"/>
                      <a:pt x="10800" y="21600"/>
                    </a:cubicBezTo>
                    <a:cubicBezTo>
                      <a:pt x="16777" y="21600"/>
                      <a:pt x="21600" y="16744"/>
                      <a:pt x="21600" y="10779"/>
                    </a:cubicBezTo>
                    <a:cubicBezTo>
                      <a:pt x="21600" y="4854"/>
                      <a:pt x="16777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141" name="Google Shape;1075;p21"/>
              <p:cNvSpPr/>
              <p:nvPr/>
            </p:nvSpPr>
            <p:spPr>
              <a:xfrm rot="10800000">
                <a:off x="66875" y="67450"/>
                <a:ext cx="158276" cy="1582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2" y="0"/>
                    </a:moveTo>
                    <a:cubicBezTo>
                      <a:pt x="4869" y="0"/>
                      <a:pt x="0" y="4869"/>
                      <a:pt x="0" y="10800"/>
                    </a:cubicBezTo>
                    <a:cubicBezTo>
                      <a:pt x="0" y="16809"/>
                      <a:pt x="4869" y="21600"/>
                      <a:pt x="10802" y="21600"/>
                    </a:cubicBezTo>
                    <a:cubicBezTo>
                      <a:pt x="16810" y="21600"/>
                      <a:pt x="21600" y="16809"/>
                      <a:pt x="21600" y="10800"/>
                    </a:cubicBezTo>
                    <a:cubicBezTo>
                      <a:pt x="21600" y="4869"/>
                      <a:pt x="16810" y="0"/>
                      <a:pt x="1080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142" name="Google Shape;1076;p21"/>
              <p:cNvSpPr/>
              <p:nvPr/>
            </p:nvSpPr>
            <p:spPr>
              <a:xfrm rot="10800000">
                <a:off x="61874" y="62425"/>
                <a:ext cx="167726" cy="1677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66" y="1220"/>
                    </a:moveTo>
                    <a:cubicBezTo>
                      <a:pt x="13419" y="1220"/>
                      <a:pt x="15860" y="2296"/>
                      <a:pt x="17582" y="4018"/>
                    </a:cubicBezTo>
                    <a:cubicBezTo>
                      <a:pt x="19304" y="5740"/>
                      <a:pt x="20380" y="8107"/>
                      <a:pt x="20380" y="10763"/>
                    </a:cubicBezTo>
                    <a:cubicBezTo>
                      <a:pt x="20380" y="13419"/>
                      <a:pt x="19304" y="15860"/>
                      <a:pt x="17582" y="17582"/>
                    </a:cubicBezTo>
                    <a:cubicBezTo>
                      <a:pt x="15860" y="19304"/>
                      <a:pt x="13419" y="20380"/>
                      <a:pt x="10766" y="20380"/>
                    </a:cubicBezTo>
                    <a:cubicBezTo>
                      <a:pt x="8110" y="20380"/>
                      <a:pt x="5740" y="19304"/>
                      <a:pt x="4018" y="17582"/>
                    </a:cubicBezTo>
                    <a:cubicBezTo>
                      <a:pt x="2296" y="15860"/>
                      <a:pt x="1220" y="13419"/>
                      <a:pt x="1220" y="10763"/>
                    </a:cubicBezTo>
                    <a:cubicBezTo>
                      <a:pt x="1220" y="8107"/>
                      <a:pt x="2296" y="5740"/>
                      <a:pt x="4018" y="4018"/>
                    </a:cubicBezTo>
                    <a:cubicBezTo>
                      <a:pt x="5740" y="2296"/>
                      <a:pt x="8110" y="1220"/>
                      <a:pt x="10766" y="1220"/>
                    </a:cubicBezTo>
                    <a:close/>
                    <a:moveTo>
                      <a:pt x="10766" y="0"/>
                    </a:moveTo>
                    <a:cubicBezTo>
                      <a:pt x="4810" y="0"/>
                      <a:pt x="0" y="4807"/>
                      <a:pt x="0" y="10763"/>
                    </a:cubicBezTo>
                    <a:cubicBezTo>
                      <a:pt x="0" y="16719"/>
                      <a:pt x="4810" y="21600"/>
                      <a:pt x="10766" y="21600"/>
                    </a:cubicBezTo>
                    <a:cubicBezTo>
                      <a:pt x="16722" y="21600"/>
                      <a:pt x="21600" y="16719"/>
                      <a:pt x="21600" y="10763"/>
                    </a:cubicBezTo>
                    <a:cubicBezTo>
                      <a:pt x="21600" y="4807"/>
                      <a:pt x="16722" y="0"/>
                      <a:pt x="10766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1150" name="Google Shape;1077;p21"/>
            <p:cNvGrpSpPr/>
            <p:nvPr/>
          </p:nvGrpSpPr>
          <p:grpSpPr>
            <a:xfrm>
              <a:off x="-1" y="466234"/>
              <a:ext cx="507542" cy="507964"/>
              <a:chOff x="0" y="0"/>
              <a:chExt cx="507540" cy="507962"/>
            </a:xfrm>
          </p:grpSpPr>
          <p:sp>
            <p:nvSpPr>
              <p:cNvPr id="1144" name="Google Shape;1078;p21"/>
              <p:cNvSpPr/>
              <p:nvPr/>
            </p:nvSpPr>
            <p:spPr>
              <a:xfrm rot="10800000">
                <a:off x="3903" y="4383"/>
                <a:ext cx="499756" cy="499218"/>
              </a:xfrm>
              <a:prstGeom prst="ellipse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145" name="Google Shape;1079;p21"/>
              <p:cNvSpPr/>
              <p:nvPr/>
            </p:nvSpPr>
            <p:spPr>
              <a:xfrm rot="10800000">
                <a:off x="0" y="0"/>
                <a:ext cx="507541" cy="5079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351"/>
                    </a:moveTo>
                    <a:cubicBezTo>
                      <a:pt x="13696" y="351"/>
                      <a:pt x="16304" y="1509"/>
                      <a:pt x="18186" y="3411"/>
                    </a:cubicBezTo>
                    <a:cubicBezTo>
                      <a:pt x="20090" y="5291"/>
                      <a:pt x="21248" y="7917"/>
                      <a:pt x="21248" y="10789"/>
                    </a:cubicBezTo>
                    <a:cubicBezTo>
                      <a:pt x="21248" y="13683"/>
                      <a:pt x="20090" y="16287"/>
                      <a:pt x="18186" y="18189"/>
                    </a:cubicBezTo>
                    <a:cubicBezTo>
                      <a:pt x="16304" y="20070"/>
                      <a:pt x="13696" y="21249"/>
                      <a:pt x="10800" y="21249"/>
                    </a:cubicBezTo>
                    <a:cubicBezTo>
                      <a:pt x="7904" y="21249"/>
                      <a:pt x="5296" y="20070"/>
                      <a:pt x="3393" y="18189"/>
                    </a:cubicBezTo>
                    <a:cubicBezTo>
                      <a:pt x="1510" y="16287"/>
                      <a:pt x="331" y="13683"/>
                      <a:pt x="331" y="10789"/>
                    </a:cubicBezTo>
                    <a:cubicBezTo>
                      <a:pt x="331" y="7917"/>
                      <a:pt x="1510" y="5291"/>
                      <a:pt x="3393" y="3411"/>
                    </a:cubicBezTo>
                    <a:cubicBezTo>
                      <a:pt x="5296" y="1509"/>
                      <a:pt x="7904" y="351"/>
                      <a:pt x="10800" y="351"/>
                    </a:cubicBezTo>
                    <a:close/>
                    <a:moveTo>
                      <a:pt x="10800" y="0"/>
                    </a:moveTo>
                    <a:cubicBezTo>
                      <a:pt x="4841" y="0"/>
                      <a:pt x="0" y="4837"/>
                      <a:pt x="0" y="10789"/>
                    </a:cubicBezTo>
                    <a:cubicBezTo>
                      <a:pt x="0" y="16763"/>
                      <a:pt x="4841" y="21600"/>
                      <a:pt x="10800" y="21600"/>
                    </a:cubicBezTo>
                    <a:cubicBezTo>
                      <a:pt x="16759" y="21600"/>
                      <a:pt x="21600" y="16763"/>
                      <a:pt x="21600" y="10789"/>
                    </a:cubicBezTo>
                    <a:cubicBezTo>
                      <a:pt x="21600" y="4837"/>
                      <a:pt x="16759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146" name="Google Shape;1080;p21"/>
              <p:cNvSpPr/>
              <p:nvPr/>
            </p:nvSpPr>
            <p:spPr>
              <a:xfrm rot="10800000">
                <a:off x="67087" y="67559"/>
                <a:ext cx="373366" cy="37284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0"/>
                    </a:moveTo>
                    <a:cubicBezTo>
                      <a:pt x="4838" y="0"/>
                      <a:pt x="0" y="4816"/>
                      <a:pt x="0" y="10785"/>
                    </a:cubicBezTo>
                    <a:cubicBezTo>
                      <a:pt x="0" y="16756"/>
                      <a:pt x="4838" y="21600"/>
                      <a:pt x="10799" y="21600"/>
                    </a:cubicBezTo>
                    <a:cubicBezTo>
                      <a:pt x="16762" y="21600"/>
                      <a:pt x="21600" y="16756"/>
                      <a:pt x="21600" y="10785"/>
                    </a:cubicBezTo>
                    <a:cubicBezTo>
                      <a:pt x="21600" y="4816"/>
                      <a:pt x="16762" y="0"/>
                      <a:pt x="1079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147" name="Google Shape;1081;p21"/>
              <p:cNvSpPr/>
              <p:nvPr/>
            </p:nvSpPr>
            <p:spPr>
              <a:xfrm rot="10800000">
                <a:off x="63205" y="63198"/>
                <a:ext cx="381130" cy="3815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468"/>
                    </a:moveTo>
                    <a:cubicBezTo>
                      <a:pt x="13666" y="468"/>
                      <a:pt x="16228" y="1625"/>
                      <a:pt x="18101" y="3495"/>
                    </a:cubicBezTo>
                    <a:cubicBezTo>
                      <a:pt x="19975" y="5366"/>
                      <a:pt x="21132" y="7952"/>
                      <a:pt x="21132" y="10786"/>
                    </a:cubicBezTo>
                    <a:cubicBezTo>
                      <a:pt x="21132" y="13648"/>
                      <a:pt x="19975" y="16235"/>
                      <a:pt x="18101" y="18105"/>
                    </a:cubicBezTo>
                    <a:cubicBezTo>
                      <a:pt x="16228" y="19977"/>
                      <a:pt x="13666" y="21132"/>
                      <a:pt x="10799" y="21132"/>
                    </a:cubicBezTo>
                    <a:cubicBezTo>
                      <a:pt x="7934" y="21132"/>
                      <a:pt x="5345" y="19977"/>
                      <a:pt x="3471" y="18105"/>
                    </a:cubicBezTo>
                    <a:cubicBezTo>
                      <a:pt x="1597" y="16235"/>
                      <a:pt x="440" y="13648"/>
                      <a:pt x="440" y="10786"/>
                    </a:cubicBezTo>
                    <a:cubicBezTo>
                      <a:pt x="440" y="7952"/>
                      <a:pt x="1597" y="5366"/>
                      <a:pt x="3471" y="3495"/>
                    </a:cubicBezTo>
                    <a:cubicBezTo>
                      <a:pt x="5345" y="1625"/>
                      <a:pt x="7934" y="468"/>
                      <a:pt x="10799" y="468"/>
                    </a:cubicBezTo>
                    <a:close/>
                    <a:moveTo>
                      <a:pt x="10799" y="0"/>
                    </a:moveTo>
                    <a:cubicBezTo>
                      <a:pt x="4821" y="0"/>
                      <a:pt x="0" y="4844"/>
                      <a:pt x="0" y="10786"/>
                    </a:cubicBezTo>
                    <a:cubicBezTo>
                      <a:pt x="0" y="16757"/>
                      <a:pt x="4821" y="21600"/>
                      <a:pt x="10799" y="21600"/>
                    </a:cubicBezTo>
                    <a:cubicBezTo>
                      <a:pt x="16751" y="21600"/>
                      <a:pt x="21600" y="16757"/>
                      <a:pt x="21600" y="10786"/>
                    </a:cubicBezTo>
                    <a:cubicBezTo>
                      <a:pt x="21600" y="4844"/>
                      <a:pt x="16751" y="0"/>
                      <a:pt x="10799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148" name="Google Shape;1082;p21"/>
              <p:cNvSpPr/>
              <p:nvPr/>
            </p:nvSpPr>
            <p:spPr>
              <a:xfrm rot="10800000">
                <a:off x="136116" y="136100"/>
                <a:ext cx="235788" cy="2357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21" y="0"/>
                    </a:moveTo>
                    <a:cubicBezTo>
                      <a:pt x="4853" y="0"/>
                      <a:pt x="0" y="4855"/>
                      <a:pt x="0" y="10777"/>
                    </a:cubicBezTo>
                    <a:cubicBezTo>
                      <a:pt x="0" y="16745"/>
                      <a:pt x="4853" y="21600"/>
                      <a:pt x="10821" y="21600"/>
                    </a:cubicBezTo>
                    <a:cubicBezTo>
                      <a:pt x="16789" y="21600"/>
                      <a:pt x="21600" y="16745"/>
                      <a:pt x="21600" y="10777"/>
                    </a:cubicBezTo>
                    <a:cubicBezTo>
                      <a:pt x="21600" y="4855"/>
                      <a:pt x="16789" y="0"/>
                      <a:pt x="1082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149" name="Google Shape;1083;p21"/>
              <p:cNvSpPr/>
              <p:nvPr/>
            </p:nvSpPr>
            <p:spPr>
              <a:xfrm rot="10800000">
                <a:off x="131754" y="132218"/>
                <a:ext cx="244033" cy="2435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689"/>
                    </a:moveTo>
                    <a:cubicBezTo>
                      <a:pt x="13596" y="689"/>
                      <a:pt x="16092" y="1810"/>
                      <a:pt x="17899" y="3664"/>
                    </a:cubicBezTo>
                    <a:cubicBezTo>
                      <a:pt x="19751" y="5476"/>
                      <a:pt x="20868" y="8019"/>
                      <a:pt x="20868" y="10778"/>
                    </a:cubicBezTo>
                    <a:cubicBezTo>
                      <a:pt x="20868" y="13581"/>
                      <a:pt x="19751" y="16124"/>
                      <a:pt x="17899" y="17935"/>
                    </a:cubicBezTo>
                    <a:cubicBezTo>
                      <a:pt x="16092" y="19747"/>
                      <a:pt x="13596" y="20867"/>
                      <a:pt x="10799" y="20867"/>
                    </a:cubicBezTo>
                    <a:cubicBezTo>
                      <a:pt x="8004" y="20867"/>
                      <a:pt x="5508" y="19747"/>
                      <a:pt x="3656" y="17935"/>
                    </a:cubicBezTo>
                    <a:cubicBezTo>
                      <a:pt x="1849" y="16124"/>
                      <a:pt x="730" y="13581"/>
                      <a:pt x="730" y="10778"/>
                    </a:cubicBezTo>
                    <a:cubicBezTo>
                      <a:pt x="730" y="8019"/>
                      <a:pt x="1849" y="5476"/>
                      <a:pt x="3656" y="3664"/>
                    </a:cubicBezTo>
                    <a:cubicBezTo>
                      <a:pt x="5508" y="1810"/>
                      <a:pt x="8004" y="689"/>
                      <a:pt x="10799" y="689"/>
                    </a:cubicBezTo>
                    <a:close/>
                    <a:moveTo>
                      <a:pt x="10799" y="0"/>
                    </a:moveTo>
                    <a:cubicBezTo>
                      <a:pt x="4818" y="0"/>
                      <a:pt x="0" y="4828"/>
                      <a:pt x="0" y="10778"/>
                    </a:cubicBezTo>
                    <a:cubicBezTo>
                      <a:pt x="0" y="16772"/>
                      <a:pt x="4818" y="21600"/>
                      <a:pt x="10799" y="21600"/>
                    </a:cubicBezTo>
                    <a:cubicBezTo>
                      <a:pt x="16737" y="21600"/>
                      <a:pt x="21600" y="16772"/>
                      <a:pt x="21600" y="10778"/>
                    </a:cubicBezTo>
                    <a:cubicBezTo>
                      <a:pt x="21600" y="4828"/>
                      <a:pt x="16737" y="0"/>
                      <a:pt x="10799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</p:grpSp>
      <p:sp>
        <p:nvSpPr>
          <p:cNvPr id="1152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408174" y="1035278"/>
            <a:ext cx="2184002" cy="457201"/>
          </a:xfrm>
          <a:prstGeom prst="rect">
            <a:avLst/>
          </a:prstGeom>
        </p:spPr>
        <p:txBody>
          <a:bodyPr lIns="91424" tIns="91424" rIns="91424" bIns="91424">
            <a:normAutofit/>
          </a:bodyPr>
          <a:lstStyle>
            <a:lvl1pPr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1pPr>
            <a:lvl2pPr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2pPr>
            <a:lvl3pPr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3pPr>
            <a:lvl4pPr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4pPr>
            <a:lvl5pPr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15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USTOM_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0" name="Google Shape;1091;p22"/>
          <p:cNvSpPr/>
          <p:nvPr/>
        </p:nvSpPr>
        <p:spPr>
          <a:xfrm>
            <a:off x="590449" y="4340600"/>
            <a:ext cx="670202" cy="423001"/>
          </a:xfrm>
          <a:prstGeom prst="line">
            <a:avLst/>
          </a:prstGeom>
          <a:ln>
            <a:solidFill>
              <a:srgbClr val="494949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161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2208174" y="342775"/>
            <a:ext cx="4727702" cy="572701"/>
          </a:xfrm>
          <a:prstGeom prst="rect">
            <a:avLst/>
          </a:prstGeom>
        </p:spPr>
        <p:txBody>
          <a:bodyPr>
            <a:normAutofit/>
          </a:bodyPr>
          <a:lstStyle>
            <a:lvl1pPr algn="ctr"/>
          </a:lstStyle>
          <a:p>
            <a:r>
              <a:t>Текст заголовка</a:t>
            </a:r>
          </a:p>
        </p:txBody>
      </p:sp>
      <p:sp>
        <p:nvSpPr>
          <p:cNvPr id="1162" name="Google Shape;1093;p22"/>
          <p:cNvSpPr/>
          <p:nvPr/>
        </p:nvSpPr>
        <p:spPr>
          <a:xfrm flipV="1">
            <a:off x="0" y="4332549"/>
            <a:ext cx="590701" cy="663901"/>
          </a:xfrm>
          <a:prstGeom prst="line">
            <a:avLst/>
          </a:prstGeom>
          <a:ln>
            <a:solidFill>
              <a:srgbClr val="494949"/>
            </a:solidFill>
          </a:ln>
        </p:spPr>
        <p:txBody>
          <a:bodyPr lIns="0" tIns="0" rIns="0" bIns="0"/>
          <a:lstStyle/>
          <a:p>
            <a:endParaRPr/>
          </a:p>
        </p:txBody>
      </p:sp>
      <p:grpSp>
        <p:nvGrpSpPr>
          <p:cNvPr id="1167" name="Google Shape;1094;p22"/>
          <p:cNvGrpSpPr/>
          <p:nvPr/>
        </p:nvGrpSpPr>
        <p:grpSpPr>
          <a:xfrm>
            <a:off x="431725" y="4183774"/>
            <a:ext cx="292001" cy="292576"/>
            <a:chOff x="0" y="0"/>
            <a:chExt cx="292000" cy="292574"/>
          </a:xfrm>
        </p:grpSpPr>
        <p:sp>
          <p:nvSpPr>
            <p:cNvPr id="1163" name="Google Shape;1095;p22"/>
            <p:cNvSpPr/>
            <p:nvPr/>
          </p:nvSpPr>
          <p:spPr>
            <a:xfrm flipH="1">
              <a:off x="4474" y="5024"/>
              <a:ext cx="282527" cy="282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80" y="0"/>
                  </a:moveTo>
                  <a:cubicBezTo>
                    <a:pt x="4815" y="0"/>
                    <a:pt x="0" y="4815"/>
                    <a:pt x="0" y="10778"/>
                  </a:cubicBezTo>
                  <a:cubicBezTo>
                    <a:pt x="0" y="16785"/>
                    <a:pt x="4815" y="21600"/>
                    <a:pt x="10780" y="21600"/>
                  </a:cubicBezTo>
                  <a:cubicBezTo>
                    <a:pt x="16787" y="21600"/>
                    <a:pt x="21600" y="16785"/>
                    <a:pt x="21600" y="10778"/>
                  </a:cubicBezTo>
                  <a:cubicBezTo>
                    <a:pt x="21600" y="4815"/>
                    <a:pt x="16787" y="0"/>
                    <a:pt x="1078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164" name="Google Shape;1096;p22"/>
            <p:cNvSpPr/>
            <p:nvPr/>
          </p:nvSpPr>
          <p:spPr>
            <a:xfrm flipH="1">
              <a:off x="0" y="0"/>
              <a:ext cx="292001" cy="292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700"/>
                  </a:moveTo>
                  <a:cubicBezTo>
                    <a:pt x="13602" y="700"/>
                    <a:pt x="16117" y="1811"/>
                    <a:pt x="17972" y="3662"/>
                  </a:cubicBezTo>
                  <a:cubicBezTo>
                    <a:pt x="19786" y="5472"/>
                    <a:pt x="20940" y="8023"/>
                    <a:pt x="20940" y="10779"/>
                  </a:cubicBezTo>
                  <a:cubicBezTo>
                    <a:pt x="20940" y="13577"/>
                    <a:pt x="19786" y="16128"/>
                    <a:pt x="17972" y="17938"/>
                  </a:cubicBezTo>
                  <a:cubicBezTo>
                    <a:pt x="16117" y="19747"/>
                    <a:pt x="13602" y="20900"/>
                    <a:pt x="10800" y="20900"/>
                  </a:cubicBezTo>
                  <a:cubicBezTo>
                    <a:pt x="8037" y="20900"/>
                    <a:pt x="5481" y="19747"/>
                    <a:pt x="3667" y="17938"/>
                  </a:cubicBezTo>
                  <a:cubicBezTo>
                    <a:pt x="1812" y="16128"/>
                    <a:pt x="701" y="13577"/>
                    <a:pt x="701" y="10779"/>
                  </a:cubicBezTo>
                  <a:cubicBezTo>
                    <a:pt x="701" y="8023"/>
                    <a:pt x="1812" y="5472"/>
                    <a:pt x="3667" y="3662"/>
                  </a:cubicBezTo>
                  <a:cubicBezTo>
                    <a:pt x="5481" y="1811"/>
                    <a:pt x="8037" y="700"/>
                    <a:pt x="10800" y="700"/>
                  </a:cubicBezTo>
                  <a:close/>
                  <a:moveTo>
                    <a:pt x="10800" y="0"/>
                  </a:moveTo>
                  <a:cubicBezTo>
                    <a:pt x="4864" y="0"/>
                    <a:pt x="0" y="4854"/>
                    <a:pt x="0" y="10779"/>
                  </a:cubicBezTo>
                  <a:cubicBezTo>
                    <a:pt x="0" y="16744"/>
                    <a:pt x="4864" y="21600"/>
                    <a:pt x="10800" y="21600"/>
                  </a:cubicBezTo>
                  <a:cubicBezTo>
                    <a:pt x="16777" y="21600"/>
                    <a:pt x="21600" y="16744"/>
                    <a:pt x="21600" y="10779"/>
                  </a:cubicBezTo>
                  <a:cubicBezTo>
                    <a:pt x="21600" y="4854"/>
                    <a:pt x="1677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165" name="Google Shape;1097;p22"/>
            <p:cNvSpPr/>
            <p:nvPr/>
          </p:nvSpPr>
          <p:spPr>
            <a:xfrm flipH="1">
              <a:off x="66875" y="66874"/>
              <a:ext cx="158276" cy="158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2" y="0"/>
                  </a:moveTo>
                  <a:cubicBezTo>
                    <a:pt x="4869" y="0"/>
                    <a:pt x="0" y="4869"/>
                    <a:pt x="0" y="10800"/>
                  </a:cubicBezTo>
                  <a:cubicBezTo>
                    <a:pt x="0" y="16809"/>
                    <a:pt x="4869" y="21600"/>
                    <a:pt x="10802" y="21600"/>
                  </a:cubicBezTo>
                  <a:cubicBezTo>
                    <a:pt x="16810" y="21600"/>
                    <a:pt x="21600" y="16809"/>
                    <a:pt x="21600" y="10800"/>
                  </a:cubicBezTo>
                  <a:cubicBezTo>
                    <a:pt x="21600" y="4869"/>
                    <a:pt x="16810" y="0"/>
                    <a:pt x="10802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166" name="Google Shape;1098;p22"/>
            <p:cNvSpPr/>
            <p:nvPr/>
          </p:nvSpPr>
          <p:spPr>
            <a:xfrm flipH="1">
              <a:off x="61874" y="62424"/>
              <a:ext cx="167726" cy="167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6" y="1220"/>
                  </a:moveTo>
                  <a:cubicBezTo>
                    <a:pt x="13419" y="1220"/>
                    <a:pt x="15860" y="2296"/>
                    <a:pt x="17582" y="4018"/>
                  </a:cubicBezTo>
                  <a:cubicBezTo>
                    <a:pt x="19304" y="5740"/>
                    <a:pt x="20380" y="8107"/>
                    <a:pt x="20380" y="10763"/>
                  </a:cubicBezTo>
                  <a:cubicBezTo>
                    <a:pt x="20380" y="13419"/>
                    <a:pt x="19304" y="15860"/>
                    <a:pt x="17582" y="17582"/>
                  </a:cubicBezTo>
                  <a:cubicBezTo>
                    <a:pt x="15860" y="19304"/>
                    <a:pt x="13419" y="20380"/>
                    <a:pt x="10766" y="20380"/>
                  </a:cubicBezTo>
                  <a:cubicBezTo>
                    <a:pt x="8110" y="20380"/>
                    <a:pt x="5740" y="19304"/>
                    <a:pt x="4018" y="17582"/>
                  </a:cubicBezTo>
                  <a:cubicBezTo>
                    <a:pt x="2296" y="15860"/>
                    <a:pt x="1220" y="13419"/>
                    <a:pt x="1220" y="10763"/>
                  </a:cubicBezTo>
                  <a:cubicBezTo>
                    <a:pt x="1220" y="8107"/>
                    <a:pt x="2296" y="5740"/>
                    <a:pt x="4018" y="4018"/>
                  </a:cubicBezTo>
                  <a:cubicBezTo>
                    <a:pt x="5740" y="2296"/>
                    <a:pt x="8110" y="1220"/>
                    <a:pt x="10766" y="1220"/>
                  </a:cubicBezTo>
                  <a:close/>
                  <a:moveTo>
                    <a:pt x="10766" y="0"/>
                  </a:moveTo>
                  <a:cubicBezTo>
                    <a:pt x="4810" y="0"/>
                    <a:pt x="0" y="4807"/>
                    <a:pt x="0" y="10763"/>
                  </a:cubicBezTo>
                  <a:cubicBezTo>
                    <a:pt x="0" y="16719"/>
                    <a:pt x="4810" y="21600"/>
                    <a:pt x="10766" y="21600"/>
                  </a:cubicBezTo>
                  <a:cubicBezTo>
                    <a:pt x="16722" y="21600"/>
                    <a:pt x="21600" y="16719"/>
                    <a:pt x="21600" y="10763"/>
                  </a:cubicBezTo>
                  <a:cubicBezTo>
                    <a:pt x="21600" y="4807"/>
                    <a:pt x="16722" y="0"/>
                    <a:pt x="10766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174" name="Google Shape;1099;p22"/>
          <p:cNvGrpSpPr/>
          <p:nvPr/>
        </p:nvGrpSpPr>
        <p:grpSpPr>
          <a:xfrm>
            <a:off x="1075788" y="4604687"/>
            <a:ext cx="293100" cy="293377"/>
            <a:chOff x="0" y="12"/>
            <a:chExt cx="293098" cy="293375"/>
          </a:xfrm>
        </p:grpSpPr>
        <p:sp>
          <p:nvSpPr>
            <p:cNvPr id="1168" name="Google Shape;1100;p22"/>
            <p:cNvSpPr/>
            <p:nvPr/>
          </p:nvSpPr>
          <p:spPr>
            <a:xfrm flipH="1">
              <a:off x="2254" y="2532"/>
              <a:ext cx="288603" cy="288325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169" name="Google Shape;1101;p22"/>
            <p:cNvSpPr/>
            <p:nvPr/>
          </p:nvSpPr>
          <p:spPr>
            <a:xfrm flipH="1">
              <a:off x="0" y="12"/>
              <a:ext cx="293099" cy="293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351"/>
                  </a:moveTo>
                  <a:cubicBezTo>
                    <a:pt x="13696" y="351"/>
                    <a:pt x="16304" y="1509"/>
                    <a:pt x="18186" y="3411"/>
                  </a:cubicBezTo>
                  <a:cubicBezTo>
                    <a:pt x="20090" y="5291"/>
                    <a:pt x="21248" y="7917"/>
                    <a:pt x="21248" y="10789"/>
                  </a:cubicBezTo>
                  <a:cubicBezTo>
                    <a:pt x="21248" y="13683"/>
                    <a:pt x="20090" y="16287"/>
                    <a:pt x="18186" y="18189"/>
                  </a:cubicBezTo>
                  <a:cubicBezTo>
                    <a:pt x="16304" y="20070"/>
                    <a:pt x="13696" y="21249"/>
                    <a:pt x="10800" y="21249"/>
                  </a:cubicBezTo>
                  <a:cubicBezTo>
                    <a:pt x="7904" y="21249"/>
                    <a:pt x="5296" y="20070"/>
                    <a:pt x="3393" y="18189"/>
                  </a:cubicBezTo>
                  <a:cubicBezTo>
                    <a:pt x="1510" y="16287"/>
                    <a:pt x="331" y="13683"/>
                    <a:pt x="331" y="10789"/>
                  </a:cubicBezTo>
                  <a:cubicBezTo>
                    <a:pt x="331" y="7917"/>
                    <a:pt x="1510" y="5291"/>
                    <a:pt x="3393" y="3411"/>
                  </a:cubicBezTo>
                  <a:cubicBezTo>
                    <a:pt x="5296" y="1509"/>
                    <a:pt x="7904" y="351"/>
                    <a:pt x="10800" y="351"/>
                  </a:cubicBezTo>
                  <a:close/>
                  <a:moveTo>
                    <a:pt x="10800" y="0"/>
                  </a:moveTo>
                  <a:cubicBezTo>
                    <a:pt x="4841" y="0"/>
                    <a:pt x="0" y="4837"/>
                    <a:pt x="0" y="10789"/>
                  </a:cubicBezTo>
                  <a:cubicBezTo>
                    <a:pt x="0" y="16763"/>
                    <a:pt x="4841" y="21600"/>
                    <a:pt x="10800" y="21600"/>
                  </a:cubicBezTo>
                  <a:cubicBezTo>
                    <a:pt x="16759" y="21600"/>
                    <a:pt x="21600" y="16763"/>
                    <a:pt x="21600" y="10789"/>
                  </a:cubicBezTo>
                  <a:cubicBezTo>
                    <a:pt x="21600" y="4837"/>
                    <a:pt x="16759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170" name="Google Shape;1102;p22"/>
            <p:cNvSpPr/>
            <p:nvPr/>
          </p:nvSpPr>
          <p:spPr>
            <a:xfrm flipH="1">
              <a:off x="38741" y="39033"/>
              <a:ext cx="215614" cy="215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0"/>
                  </a:moveTo>
                  <a:cubicBezTo>
                    <a:pt x="4838" y="0"/>
                    <a:pt x="0" y="4816"/>
                    <a:pt x="0" y="10785"/>
                  </a:cubicBezTo>
                  <a:cubicBezTo>
                    <a:pt x="0" y="16756"/>
                    <a:pt x="4838" y="21600"/>
                    <a:pt x="10799" y="21600"/>
                  </a:cubicBezTo>
                  <a:cubicBezTo>
                    <a:pt x="16762" y="21600"/>
                    <a:pt x="21600" y="16756"/>
                    <a:pt x="21600" y="10785"/>
                  </a:cubicBezTo>
                  <a:cubicBezTo>
                    <a:pt x="21600" y="4816"/>
                    <a:pt x="16762" y="0"/>
                    <a:pt x="1079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171" name="Google Shape;1103;p22"/>
            <p:cNvSpPr/>
            <p:nvPr/>
          </p:nvSpPr>
          <p:spPr>
            <a:xfrm flipH="1">
              <a:off x="36498" y="36502"/>
              <a:ext cx="220099" cy="220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468"/>
                  </a:moveTo>
                  <a:cubicBezTo>
                    <a:pt x="13666" y="468"/>
                    <a:pt x="16228" y="1625"/>
                    <a:pt x="18101" y="3495"/>
                  </a:cubicBezTo>
                  <a:cubicBezTo>
                    <a:pt x="19975" y="5366"/>
                    <a:pt x="21132" y="7952"/>
                    <a:pt x="21132" y="10786"/>
                  </a:cubicBezTo>
                  <a:cubicBezTo>
                    <a:pt x="21132" y="13648"/>
                    <a:pt x="19975" y="16235"/>
                    <a:pt x="18101" y="18105"/>
                  </a:cubicBezTo>
                  <a:cubicBezTo>
                    <a:pt x="16228" y="19977"/>
                    <a:pt x="13666" y="21132"/>
                    <a:pt x="10799" y="21132"/>
                  </a:cubicBezTo>
                  <a:cubicBezTo>
                    <a:pt x="7934" y="21132"/>
                    <a:pt x="5345" y="19977"/>
                    <a:pt x="3471" y="18105"/>
                  </a:cubicBezTo>
                  <a:cubicBezTo>
                    <a:pt x="1597" y="16235"/>
                    <a:pt x="440" y="13648"/>
                    <a:pt x="440" y="10786"/>
                  </a:cubicBezTo>
                  <a:cubicBezTo>
                    <a:pt x="440" y="7952"/>
                    <a:pt x="1597" y="5366"/>
                    <a:pt x="3471" y="3495"/>
                  </a:cubicBezTo>
                  <a:cubicBezTo>
                    <a:pt x="5345" y="1625"/>
                    <a:pt x="7934" y="468"/>
                    <a:pt x="10799" y="468"/>
                  </a:cubicBezTo>
                  <a:close/>
                  <a:moveTo>
                    <a:pt x="10799" y="0"/>
                  </a:moveTo>
                  <a:cubicBezTo>
                    <a:pt x="4821" y="0"/>
                    <a:pt x="0" y="4844"/>
                    <a:pt x="0" y="10786"/>
                  </a:cubicBezTo>
                  <a:cubicBezTo>
                    <a:pt x="0" y="16757"/>
                    <a:pt x="4821" y="21600"/>
                    <a:pt x="10799" y="21600"/>
                  </a:cubicBezTo>
                  <a:cubicBezTo>
                    <a:pt x="16751" y="21600"/>
                    <a:pt x="21600" y="16757"/>
                    <a:pt x="21600" y="10786"/>
                  </a:cubicBezTo>
                  <a:cubicBezTo>
                    <a:pt x="21600" y="4844"/>
                    <a:pt x="16751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172" name="Google Shape;1104;p22"/>
            <p:cNvSpPr/>
            <p:nvPr/>
          </p:nvSpPr>
          <p:spPr>
            <a:xfrm flipH="1">
              <a:off x="78601" y="78621"/>
              <a:ext cx="136166" cy="136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21" y="0"/>
                  </a:moveTo>
                  <a:cubicBezTo>
                    <a:pt x="4853" y="0"/>
                    <a:pt x="0" y="4855"/>
                    <a:pt x="0" y="10777"/>
                  </a:cubicBezTo>
                  <a:cubicBezTo>
                    <a:pt x="0" y="16745"/>
                    <a:pt x="4853" y="21600"/>
                    <a:pt x="10821" y="21600"/>
                  </a:cubicBezTo>
                  <a:cubicBezTo>
                    <a:pt x="16789" y="21600"/>
                    <a:pt x="21600" y="16745"/>
                    <a:pt x="21600" y="10777"/>
                  </a:cubicBezTo>
                  <a:cubicBezTo>
                    <a:pt x="21600" y="4855"/>
                    <a:pt x="16789" y="0"/>
                    <a:pt x="10821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173" name="Google Shape;1105;p22"/>
            <p:cNvSpPr/>
            <p:nvPr/>
          </p:nvSpPr>
          <p:spPr>
            <a:xfrm flipH="1">
              <a:off x="76082" y="76379"/>
              <a:ext cx="140927" cy="14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689"/>
                  </a:moveTo>
                  <a:cubicBezTo>
                    <a:pt x="13596" y="689"/>
                    <a:pt x="16092" y="1810"/>
                    <a:pt x="17899" y="3664"/>
                  </a:cubicBezTo>
                  <a:cubicBezTo>
                    <a:pt x="19751" y="5476"/>
                    <a:pt x="20868" y="8019"/>
                    <a:pt x="20868" y="10778"/>
                  </a:cubicBezTo>
                  <a:cubicBezTo>
                    <a:pt x="20868" y="13581"/>
                    <a:pt x="19751" y="16124"/>
                    <a:pt x="17899" y="17935"/>
                  </a:cubicBezTo>
                  <a:cubicBezTo>
                    <a:pt x="16092" y="19747"/>
                    <a:pt x="13596" y="20867"/>
                    <a:pt x="10799" y="20867"/>
                  </a:cubicBezTo>
                  <a:cubicBezTo>
                    <a:pt x="8004" y="20867"/>
                    <a:pt x="5508" y="19747"/>
                    <a:pt x="3656" y="17935"/>
                  </a:cubicBezTo>
                  <a:cubicBezTo>
                    <a:pt x="1849" y="16124"/>
                    <a:pt x="730" y="13581"/>
                    <a:pt x="730" y="10778"/>
                  </a:cubicBezTo>
                  <a:cubicBezTo>
                    <a:pt x="730" y="8019"/>
                    <a:pt x="1849" y="5476"/>
                    <a:pt x="3656" y="3664"/>
                  </a:cubicBezTo>
                  <a:cubicBezTo>
                    <a:pt x="5508" y="1810"/>
                    <a:pt x="8004" y="689"/>
                    <a:pt x="10799" y="689"/>
                  </a:cubicBezTo>
                  <a:close/>
                  <a:moveTo>
                    <a:pt x="10799" y="0"/>
                  </a:moveTo>
                  <a:cubicBezTo>
                    <a:pt x="4818" y="0"/>
                    <a:pt x="0" y="4828"/>
                    <a:pt x="0" y="10778"/>
                  </a:cubicBezTo>
                  <a:cubicBezTo>
                    <a:pt x="0" y="16772"/>
                    <a:pt x="4818" y="21600"/>
                    <a:pt x="10799" y="21600"/>
                  </a:cubicBezTo>
                  <a:cubicBezTo>
                    <a:pt x="16737" y="21600"/>
                    <a:pt x="21600" y="16772"/>
                    <a:pt x="21600" y="10778"/>
                  </a:cubicBezTo>
                  <a:cubicBezTo>
                    <a:pt x="21600" y="4828"/>
                    <a:pt x="16737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1175" name="Google Shape;1106;p22"/>
          <p:cNvSpPr/>
          <p:nvPr/>
        </p:nvSpPr>
        <p:spPr>
          <a:xfrm flipH="1" flipV="1">
            <a:off x="7196974" y="295100"/>
            <a:ext cx="1157101" cy="542701"/>
          </a:xfrm>
          <a:prstGeom prst="line">
            <a:avLst/>
          </a:prstGeom>
          <a:ln>
            <a:solidFill>
              <a:srgbClr val="494949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176" name="Google Shape;1107;p22"/>
          <p:cNvSpPr/>
          <p:nvPr/>
        </p:nvSpPr>
        <p:spPr>
          <a:xfrm flipH="1">
            <a:off x="8354075" y="-6626"/>
            <a:ext cx="791401" cy="836402"/>
          </a:xfrm>
          <a:prstGeom prst="line">
            <a:avLst/>
          </a:prstGeom>
          <a:ln>
            <a:solidFill>
              <a:srgbClr val="494949"/>
            </a:solidFill>
          </a:ln>
        </p:spPr>
        <p:txBody>
          <a:bodyPr lIns="0" tIns="0" rIns="0" bIns="0"/>
          <a:lstStyle/>
          <a:p>
            <a:endParaRPr/>
          </a:p>
        </p:txBody>
      </p:sp>
      <p:grpSp>
        <p:nvGrpSpPr>
          <p:cNvPr id="1183" name="Google Shape;1108;p22"/>
          <p:cNvGrpSpPr/>
          <p:nvPr/>
        </p:nvGrpSpPr>
        <p:grpSpPr>
          <a:xfrm>
            <a:off x="8064300" y="526949"/>
            <a:ext cx="581776" cy="582327"/>
            <a:chOff x="25" y="24"/>
            <a:chExt cx="581775" cy="582325"/>
          </a:xfrm>
        </p:grpSpPr>
        <p:sp>
          <p:nvSpPr>
            <p:cNvPr id="1177" name="Google Shape;1109;p22"/>
            <p:cNvSpPr/>
            <p:nvPr/>
          </p:nvSpPr>
          <p:spPr>
            <a:xfrm>
              <a:off x="4474" y="5025"/>
              <a:ext cx="572852" cy="572301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178" name="Google Shape;1110;p22"/>
            <p:cNvSpPr/>
            <p:nvPr/>
          </p:nvSpPr>
          <p:spPr>
            <a:xfrm>
              <a:off x="24" y="24"/>
              <a:ext cx="581777" cy="582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351"/>
                  </a:moveTo>
                  <a:cubicBezTo>
                    <a:pt x="13696" y="351"/>
                    <a:pt x="16304" y="1509"/>
                    <a:pt x="18186" y="3411"/>
                  </a:cubicBezTo>
                  <a:cubicBezTo>
                    <a:pt x="20090" y="5291"/>
                    <a:pt x="21248" y="7917"/>
                    <a:pt x="21248" y="10789"/>
                  </a:cubicBezTo>
                  <a:cubicBezTo>
                    <a:pt x="21248" y="13683"/>
                    <a:pt x="20090" y="16287"/>
                    <a:pt x="18186" y="18189"/>
                  </a:cubicBezTo>
                  <a:cubicBezTo>
                    <a:pt x="16304" y="20070"/>
                    <a:pt x="13696" y="21249"/>
                    <a:pt x="10800" y="21249"/>
                  </a:cubicBezTo>
                  <a:cubicBezTo>
                    <a:pt x="7904" y="21249"/>
                    <a:pt x="5296" y="20070"/>
                    <a:pt x="3393" y="18189"/>
                  </a:cubicBezTo>
                  <a:cubicBezTo>
                    <a:pt x="1510" y="16287"/>
                    <a:pt x="331" y="13683"/>
                    <a:pt x="331" y="10789"/>
                  </a:cubicBezTo>
                  <a:cubicBezTo>
                    <a:pt x="331" y="7917"/>
                    <a:pt x="1510" y="5291"/>
                    <a:pt x="3393" y="3411"/>
                  </a:cubicBezTo>
                  <a:cubicBezTo>
                    <a:pt x="5296" y="1509"/>
                    <a:pt x="7904" y="351"/>
                    <a:pt x="10800" y="351"/>
                  </a:cubicBezTo>
                  <a:close/>
                  <a:moveTo>
                    <a:pt x="10800" y="0"/>
                  </a:moveTo>
                  <a:cubicBezTo>
                    <a:pt x="4841" y="0"/>
                    <a:pt x="0" y="4837"/>
                    <a:pt x="0" y="10789"/>
                  </a:cubicBezTo>
                  <a:cubicBezTo>
                    <a:pt x="0" y="16763"/>
                    <a:pt x="4841" y="21600"/>
                    <a:pt x="10800" y="21600"/>
                  </a:cubicBezTo>
                  <a:cubicBezTo>
                    <a:pt x="16759" y="21600"/>
                    <a:pt x="21600" y="16763"/>
                    <a:pt x="21600" y="10789"/>
                  </a:cubicBezTo>
                  <a:cubicBezTo>
                    <a:pt x="21600" y="4837"/>
                    <a:pt x="16759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179" name="Google Shape;1111;p22"/>
            <p:cNvSpPr/>
            <p:nvPr/>
          </p:nvSpPr>
          <p:spPr>
            <a:xfrm>
              <a:off x="76925" y="77474"/>
              <a:ext cx="427976" cy="427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0"/>
                  </a:moveTo>
                  <a:cubicBezTo>
                    <a:pt x="4838" y="0"/>
                    <a:pt x="0" y="4816"/>
                    <a:pt x="0" y="10785"/>
                  </a:cubicBezTo>
                  <a:cubicBezTo>
                    <a:pt x="0" y="16756"/>
                    <a:pt x="4838" y="21600"/>
                    <a:pt x="10799" y="21600"/>
                  </a:cubicBezTo>
                  <a:cubicBezTo>
                    <a:pt x="16762" y="21600"/>
                    <a:pt x="21600" y="16756"/>
                    <a:pt x="21600" y="10785"/>
                  </a:cubicBezTo>
                  <a:cubicBezTo>
                    <a:pt x="21600" y="4816"/>
                    <a:pt x="16762" y="0"/>
                    <a:pt x="1079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180" name="Google Shape;1112;p22"/>
            <p:cNvSpPr/>
            <p:nvPr/>
          </p:nvSpPr>
          <p:spPr>
            <a:xfrm>
              <a:off x="72474" y="72450"/>
              <a:ext cx="436877" cy="437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468"/>
                  </a:moveTo>
                  <a:cubicBezTo>
                    <a:pt x="13666" y="468"/>
                    <a:pt x="16228" y="1625"/>
                    <a:pt x="18101" y="3495"/>
                  </a:cubicBezTo>
                  <a:cubicBezTo>
                    <a:pt x="19975" y="5366"/>
                    <a:pt x="21132" y="7952"/>
                    <a:pt x="21132" y="10786"/>
                  </a:cubicBezTo>
                  <a:cubicBezTo>
                    <a:pt x="21132" y="13648"/>
                    <a:pt x="19975" y="16235"/>
                    <a:pt x="18101" y="18105"/>
                  </a:cubicBezTo>
                  <a:cubicBezTo>
                    <a:pt x="16228" y="19977"/>
                    <a:pt x="13666" y="21132"/>
                    <a:pt x="10799" y="21132"/>
                  </a:cubicBezTo>
                  <a:cubicBezTo>
                    <a:pt x="7934" y="21132"/>
                    <a:pt x="5345" y="19977"/>
                    <a:pt x="3471" y="18105"/>
                  </a:cubicBezTo>
                  <a:cubicBezTo>
                    <a:pt x="1597" y="16235"/>
                    <a:pt x="440" y="13648"/>
                    <a:pt x="440" y="10786"/>
                  </a:cubicBezTo>
                  <a:cubicBezTo>
                    <a:pt x="440" y="7952"/>
                    <a:pt x="1597" y="5366"/>
                    <a:pt x="3471" y="3495"/>
                  </a:cubicBezTo>
                  <a:cubicBezTo>
                    <a:pt x="5345" y="1625"/>
                    <a:pt x="7934" y="468"/>
                    <a:pt x="10799" y="468"/>
                  </a:cubicBezTo>
                  <a:close/>
                  <a:moveTo>
                    <a:pt x="10799" y="0"/>
                  </a:moveTo>
                  <a:cubicBezTo>
                    <a:pt x="4821" y="0"/>
                    <a:pt x="0" y="4844"/>
                    <a:pt x="0" y="10786"/>
                  </a:cubicBezTo>
                  <a:cubicBezTo>
                    <a:pt x="0" y="16757"/>
                    <a:pt x="4821" y="21600"/>
                    <a:pt x="10799" y="21600"/>
                  </a:cubicBezTo>
                  <a:cubicBezTo>
                    <a:pt x="16751" y="21600"/>
                    <a:pt x="21600" y="16757"/>
                    <a:pt x="21600" y="10786"/>
                  </a:cubicBezTo>
                  <a:cubicBezTo>
                    <a:pt x="21600" y="4844"/>
                    <a:pt x="16751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181" name="Google Shape;1113;p22"/>
            <p:cNvSpPr/>
            <p:nvPr/>
          </p:nvSpPr>
          <p:spPr>
            <a:xfrm>
              <a:off x="155500" y="156050"/>
              <a:ext cx="270276" cy="270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21" y="0"/>
                  </a:moveTo>
                  <a:cubicBezTo>
                    <a:pt x="4853" y="0"/>
                    <a:pt x="0" y="4855"/>
                    <a:pt x="0" y="10777"/>
                  </a:cubicBezTo>
                  <a:cubicBezTo>
                    <a:pt x="0" y="16745"/>
                    <a:pt x="4853" y="21600"/>
                    <a:pt x="10821" y="21600"/>
                  </a:cubicBezTo>
                  <a:cubicBezTo>
                    <a:pt x="16789" y="21600"/>
                    <a:pt x="21600" y="16745"/>
                    <a:pt x="21600" y="10777"/>
                  </a:cubicBezTo>
                  <a:cubicBezTo>
                    <a:pt x="21600" y="4855"/>
                    <a:pt x="16789" y="0"/>
                    <a:pt x="10821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182" name="Google Shape;1114;p22"/>
            <p:cNvSpPr/>
            <p:nvPr/>
          </p:nvSpPr>
          <p:spPr>
            <a:xfrm>
              <a:off x="151049" y="151599"/>
              <a:ext cx="279727" cy="279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689"/>
                  </a:moveTo>
                  <a:cubicBezTo>
                    <a:pt x="13596" y="689"/>
                    <a:pt x="16092" y="1810"/>
                    <a:pt x="17899" y="3664"/>
                  </a:cubicBezTo>
                  <a:cubicBezTo>
                    <a:pt x="19751" y="5476"/>
                    <a:pt x="20868" y="8019"/>
                    <a:pt x="20868" y="10778"/>
                  </a:cubicBezTo>
                  <a:cubicBezTo>
                    <a:pt x="20868" y="13581"/>
                    <a:pt x="19751" y="16124"/>
                    <a:pt x="17899" y="17935"/>
                  </a:cubicBezTo>
                  <a:cubicBezTo>
                    <a:pt x="16092" y="19747"/>
                    <a:pt x="13596" y="20867"/>
                    <a:pt x="10799" y="20867"/>
                  </a:cubicBezTo>
                  <a:cubicBezTo>
                    <a:pt x="8004" y="20867"/>
                    <a:pt x="5508" y="19747"/>
                    <a:pt x="3656" y="17935"/>
                  </a:cubicBezTo>
                  <a:cubicBezTo>
                    <a:pt x="1849" y="16124"/>
                    <a:pt x="730" y="13581"/>
                    <a:pt x="730" y="10778"/>
                  </a:cubicBezTo>
                  <a:cubicBezTo>
                    <a:pt x="730" y="8019"/>
                    <a:pt x="1849" y="5476"/>
                    <a:pt x="3656" y="3664"/>
                  </a:cubicBezTo>
                  <a:cubicBezTo>
                    <a:pt x="5508" y="1810"/>
                    <a:pt x="8004" y="689"/>
                    <a:pt x="10799" y="689"/>
                  </a:cubicBezTo>
                  <a:close/>
                  <a:moveTo>
                    <a:pt x="10799" y="0"/>
                  </a:moveTo>
                  <a:cubicBezTo>
                    <a:pt x="4818" y="0"/>
                    <a:pt x="0" y="4828"/>
                    <a:pt x="0" y="10778"/>
                  </a:cubicBezTo>
                  <a:cubicBezTo>
                    <a:pt x="0" y="16772"/>
                    <a:pt x="4818" y="21600"/>
                    <a:pt x="10799" y="21600"/>
                  </a:cubicBezTo>
                  <a:cubicBezTo>
                    <a:pt x="16737" y="21600"/>
                    <a:pt x="21600" y="16772"/>
                    <a:pt x="21600" y="10778"/>
                  </a:cubicBezTo>
                  <a:cubicBezTo>
                    <a:pt x="21600" y="4828"/>
                    <a:pt x="16737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188" name="Google Shape;1115;p22"/>
          <p:cNvGrpSpPr/>
          <p:nvPr/>
        </p:nvGrpSpPr>
        <p:grpSpPr>
          <a:xfrm>
            <a:off x="7033900" y="170875"/>
            <a:ext cx="292001" cy="292576"/>
            <a:chOff x="24" y="0"/>
            <a:chExt cx="292000" cy="292574"/>
          </a:xfrm>
        </p:grpSpPr>
        <p:sp>
          <p:nvSpPr>
            <p:cNvPr id="1184" name="Google Shape;1116;p22"/>
            <p:cNvSpPr/>
            <p:nvPr/>
          </p:nvSpPr>
          <p:spPr>
            <a:xfrm>
              <a:off x="5025" y="5024"/>
              <a:ext cx="282526" cy="282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80" y="0"/>
                  </a:moveTo>
                  <a:cubicBezTo>
                    <a:pt x="4815" y="0"/>
                    <a:pt x="0" y="4815"/>
                    <a:pt x="0" y="10778"/>
                  </a:cubicBezTo>
                  <a:cubicBezTo>
                    <a:pt x="0" y="16785"/>
                    <a:pt x="4815" y="21600"/>
                    <a:pt x="10780" y="21600"/>
                  </a:cubicBezTo>
                  <a:cubicBezTo>
                    <a:pt x="16787" y="21600"/>
                    <a:pt x="21600" y="16785"/>
                    <a:pt x="21600" y="10778"/>
                  </a:cubicBezTo>
                  <a:cubicBezTo>
                    <a:pt x="21600" y="4815"/>
                    <a:pt x="16787" y="0"/>
                    <a:pt x="1078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185" name="Google Shape;1117;p22"/>
            <p:cNvSpPr/>
            <p:nvPr/>
          </p:nvSpPr>
          <p:spPr>
            <a:xfrm>
              <a:off x="24" y="0"/>
              <a:ext cx="292002" cy="292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700"/>
                  </a:moveTo>
                  <a:cubicBezTo>
                    <a:pt x="13602" y="700"/>
                    <a:pt x="16117" y="1811"/>
                    <a:pt x="17972" y="3662"/>
                  </a:cubicBezTo>
                  <a:cubicBezTo>
                    <a:pt x="19786" y="5472"/>
                    <a:pt x="20940" y="8023"/>
                    <a:pt x="20940" y="10779"/>
                  </a:cubicBezTo>
                  <a:cubicBezTo>
                    <a:pt x="20940" y="13577"/>
                    <a:pt x="19786" y="16128"/>
                    <a:pt x="17972" y="17938"/>
                  </a:cubicBezTo>
                  <a:cubicBezTo>
                    <a:pt x="16117" y="19747"/>
                    <a:pt x="13602" y="20900"/>
                    <a:pt x="10800" y="20900"/>
                  </a:cubicBezTo>
                  <a:cubicBezTo>
                    <a:pt x="8037" y="20900"/>
                    <a:pt x="5481" y="19747"/>
                    <a:pt x="3667" y="17938"/>
                  </a:cubicBezTo>
                  <a:cubicBezTo>
                    <a:pt x="1812" y="16128"/>
                    <a:pt x="701" y="13577"/>
                    <a:pt x="701" y="10779"/>
                  </a:cubicBezTo>
                  <a:cubicBezTo>
                    <a:pt x="701" y="8023"/>
                    <a:pt x="1812" y="5472"/>
                    <a:pt x="3667" y="3662"/>
                  </a:cubicBezTo>
                  <a:cubicBezTo>
                    <a:pt x="5481" y="1811"/>
                    <a:pt x="8037" y="700"/>
                    <a:pt x="10800" y="700"/>
                  </a:cubicBezTo>
                  <a:close/>
                  <a:moveTo>
                    <a:pt x="10800" y="0"/>
                  </a:moveTo>
                  <a:cubicBezTo>
                    <a:pt x="4864" y="0"/>
                    <a:pt x="0" y="4854"/>
                    <a:pt x="0" y="10779"/>
                  </a:cubicBezTo>
                  <a:cubicBezTo>
                    <a:pt x="0" y="16744"/>
                    <a:pt x="4864" y="21600"/>
                    <a:pt x="10800" y="21600"/>
                  </a:cubicBezTo>
                  <a:cubicBezTo>
                    <a:pt x="16777" y="21600"/>
                    <a:pt x="21600" y="16744"/>
                    <a:pt x="21600" y="10779"/>
                  </a:cubicBezTo>
                  <a:cubicBezTo>
                    <a:pt x="21600" y="4854"/>
                    <a:pt x="1677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186" name="Google Shape;1118;p22"/>
            <p:cNvSpPr/>
            <p:nvPr/>
          </p:nvSpPr>
          <p:spPr>
            <a:xfrm>
              <a:off x="66874" y="66874"/>
              <a:ext cx="158276" cy="158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2" y="0"/>
                  </a:moveTo>
                  <a:cubicBezTo>
                    <a:pt x="4869" y="0"/>
                    <a:pt x="0" y="4869"/>
                    <a:pt x="0" y="10800"/>
                  </a:cubicBezTo>
                  <a:cubicBezTo>
                    <a:pt x="0" y="16809"/>
                    <a:pt x="4869" y="21600"/>
                    <a:pt x="10802" y="21600"/>
                  </a:cubicBezTo>
                  <a:cubicBezTo>
                    <a:pt x="16810" y="21600"/>
                    <a:pt x="21600" y="16809"/>
                    <a:pt x="21600" y="10800"/>
                  </a:cubicBezTo>
                  <a:cubicBezTo>
                    <a:pt x="21600" y="4869"/>
                    <a:pt x="16810" y="0"/>
                    <a:pt x="10802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187" name="Google Shape;1119;p22"/>
            <p:cNvSpPr/>
            <p:nvPr/>
          </p:nvSpPr>
          <p:spPr>
            <a:xfrm>
              <a:off x="62425" y="62424"/>
              <a:ext cx="167726" cy="167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6" y="1220"/>
                  </a:moveTo>
                  <a:cubicBezTo>
                    <a:pt x="13419" y="1220"/>
                    <a:pt x="15860" y="2296"/>
                    <a:pt x="17582" y="4018"/>
                  </a:cubicBezTo>
                  <a:cubicBezTo>
                    <a:pt x="19304" y="5740"/>
                    <a:pt x="20380" y="8107"/>
                    <a:pt x="20380" y="10763"/>
                  </a:cubicBezTo>
                  <a:cubicBezTo>
                    <a:pt x="20380" y="13419"/>
                    <a:pt x="19304" y="15860"/>
                    <a:pt x="17582" y="17582"/>
                  </a:cubicBezTo>
                  <a:cubicBezTo>
                    <a:pt x="15860" y="19304"/>
                    <a:pt x="13419" y="20380"/>
                    <a:pt x="10766" y="20380"/>
                  </a:cubicBezTo>
                  <a:cubicBezTo>
                    <a:pt x="8110" y="20380"/>
                    <a:pt x="5740" y="19304"/>
                    <a:pt x="4018" y="17582"/>
                  </a:cubicBezTo>
                  <a:cubicBezTo>
                    <a:pt x="2296" y="15860"/>
                    <a:pt x="1220" y="13419"/>
                    <a:pt x="1220" y="10763"/>
                  </a:cubicBezTo>
                  <a:cubicBezTo>
                    <a:pt x="1220" y="8107"/>
                    <a:pt x="2296" y="5740"/>
                    <a:pt x="4018" y="4018"/>
                  </a:cubicBezTo>
                  <a:cubicBezTo>
                    <a:pt x="5740" y="2296"/>
                    <a:pt x="8110" y="1220"/>
                    <a:pt x="10766" y="1220"/>
                  </a:cubicBezTo>
                  <a:close/>
                  <a:moveTo>
                    <a:pt x="10766" y="0"/>
                  </a:moveTo>
                  <a:cubicBezTo>
                    <a:pt x="4810" y="0"/>
                    <a:pt x="0" y="4807"/>
                    <a:pt x="0" y="10763"/>
                  </a:cubicBezTo>
                  <a:cubicBezTo>
                    <a:pt x="0" y="16719"/>
                    <a:pt x="4810" y="21600"/>
                    <a:pt x="10766" y="21600"/>
                  </a:cubicBezTo>
                  <a:cubicBezTo>
                    <a:pt x="16722" y="21600"/>
                    <a:pt x="21600" y="16719"/>
                    <a:pt x="21600" y="10763"/>
                  </a:cubicBezTo>
                  <a:cubicBezTo>
                    <a:pt x="21600" y="4807"/>
                    <a:pt x="16722" y="0"/>
                    <a:pt x="10766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193" name="Google Shape;1120;p22"/>
          <p:cNvGrpSpPr/>
          <p:nvPr/>
        </p:nvGrpSpPr>
        <p:grpSpPr>
          <a:xfrm>
            <a:off x="8757949" y="229675"/>
            <a:ext cx="175001" cy="174976"/>
            <a:chOff x="0" y="24"/>
            <a:chExt cx="175000" cy="174975"/>
          </a:xfrm>
        </p:grpSpPr>
        <p:sp>
          <p:nvSpPr>
            <p:cNvPr id="1189" name="Google Shape;1121;p22"/>
            <p:cNvSpPr/>
            <p:nvPr/>
          </p:nvSpPr>
          <p:spPr>
            <a:xfrm>
              <a:off x="4474" y="5025"/>
              <a:ext cx="166052" cy="165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55" y="0"/>
                    <a:pt x="0" y="4800"/>
                    <a:pt x="0" y="10764"/>
                  </a:cubicBezTo>
                  <a:cubicBezTo>
                    <a:pt x="0" y="16729"/>
                    <a:pt x="4855" y="21600"/>
                    <a:pt x="10800" y="21600"/>
                  </a:cubicBezTo>
                  <a:cubicBezTo>
                    <a:pt x="16745" y="21600"/>
                    <a:pt x="21600" y="16729"/>
                    <a:pt x="21600" y="10764"/>
                  </a:cubicBezTo>
                  <a:cubicBezTo>
                    <a:pt x="21600" y="4800"/>
                    <a:pt x="16745" y="0"/>
                    <a:pt x="1080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190" name="Google Shape;1122;p22"/>
            <p:cNvSpPr/>
            <p:nvPr/>
          </p:nvSpPr>
          <p:spPr>
            <a:xfrm>
              <a:off x="-1" y="24"/>
              <a:ext cx="175002" cy="174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170"/>
                  </a:moveTo>
                  <a:cubicBezTo>
                    <a:pt x="13481" y="1170"/>
                    <a:pt x="15888" y="2268"/>
                    <a:pt x="17610" y="3987"/>
                  </a:cubicBezTo>
                  <a:cubicBezTo>
                    <a:pt x="19397" y="5777"/>
                    <a:pt x="20431" y="8184"/>
                    <a:pt x="20431" y="10798"/>
                  </a:cubicBezTo>
                  <a:cubicBezTo>
                    <a:pt x="20431" y="13483"/>
                    <a:pt x="19397" y="15891"/>
                    <a:pt x="17610" y="17677"/>
                  </a:cubicBezTo>
                  <a:cubicBezTo>
                    <a:pt x="15888" y="19396"/>
                    <a:pt x="13481" y="20498"/>
                    <a:pt x="10800" y="20498"/>
                  </a:cubicBezTo>
                  <a:cubicBezTo>
                    <a:pt x="8119" y="20498"/>
                    <a:pt x="5712" y="19396"/>
                    <a:pt x="3990" y="17677"/>
                  </a:cubicBezTo>
                  <a:cubicBezTo>
                    <a:pt x="2203" y="15891"/>
                    <a:pt x="1169" y="13483"/>
                    <a:pt x="1169" y="10798"/>
                  </a:cubicBezTo>
                  <a:cubicBezTo>
                    <a:pt x="1169" y="8184"/>
                    <a:pt x="2203" y="5777"/>
                    <a:pt x="3990" y="3987"/>
                  </a:cubicBezTo>
                  <a:cubicBezTo>
                    <a:pt x="5712" y="2268"/>
                    <a:pt x="8119" y="1170"/>
                    <a:pt x="10800" y="1170"/>
                  </a:cubicBezTo>
                  <a:close/>
                  <a:moveTo>
                    <a:pt x="10800" y="0"/>
                  </a:moveTo>
                  <a:cubicBezTo>
                    <a:pt x="4817" y="0"/>
                    <a:pt x="0" y="4882"/>
                    <a:pt x="0" y="10798"/>
                  </a:cubicBezTo>
                  <a:cubicBezTo>
                    <a:pt x="0" y="16783"/>
                    <a:pt x="4817" y="21600"/>
                    <a:pt x="10800" y="21600"/>
                  </a:cubicBezTo>
                  <a:cubicBezTo>
                    <a:pt x="16783" y="21600"/>
                    <a:pt x="21600" y="16783"/>
                    <a:pt x="21600" y="10798"/>
                  </a:cubicBezTo>
                  <a:cubicBezTo>
                    <a:pt x="21600" y="4882"/>
                    <a:pt x="16783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191" name="Google Shape;1123;p22"/>
            <p:cNvSpPr/>
            <p:nvPr/>
          </p:nvSpPr>
          <p:spPr>
            <a:xfrm>
              <a:off x="41249" y="41250"/>
              <a:ext cx="92501" cy="93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16" y="0"/>
                    <a:pt x="0" y="4786"/>
                    <a:pt x="0" y="10733"/>
                  </a:cubicBezTo>
                  <a:cubicBezTo>
                    <a:pt x="0" y="16686"/>
                    <a:pt x="4816" y="21600"/>
                    <a:pt x="10800" y="21600"/>
                  </a:cubicBezTo>
                  <a:cubicBezTo>
                    <a:pt x="16784" y="21600"/>
                    <a:pt x="21600" y="16686"/>
                    <a:pt x="21600" y="10733"/>
                  </a:cubicBezTo>
                  <a:cubicBezTo>
                    <a:pt x="21600" y="4786"/>
                    <a:pt x="16784" y="0"/>
                    <a:pt x="10800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192" name="Google Shape;1124;p22"/>
            <p:cNvSpPr/>
            <p:nvPr/>
          </p:nvSpPr>
          <p:spPr>
            <a:xfrm>
              <a:off x="36224" y="36800"/>
              <a:ext cx="102551" cy="101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885"/>
                  </a:moveTo>
                  <a:cubicBezTo>
                    <a:pt x="13264" y="1885"/>
                    <a:pt x="15376" y="2950"/>
                    <a:pt x="17019" y="4485"/>
                  </a:cubicBezTo>
                  <a:cubicBezTo>
                    <a:pt x="18662" y="6137"/>
                    <a:pt x="19604" y="8377"/>
                    <a:pt x="19604" y="10739"/>
                  </a:cubicBezTo>
                  <a:cubicBezTo>
                    <a:pt x="19604" y="13217"/>
                    <a:pt x="18662" y="15463"/>
                    <a:pt x="17019" y="16998"/>
                  </a:cubicBezTo>
                  <a:cubicBezTo>
                    <a:pt x="15376" y="18650"/>
                    <a:pt x="13264" y="19593"/>
                    <a:pt x="10800" y="19593"/>
                  </a:cubicBezTo>
                  <a:cubicBezTo>
                    <a:pt x="8336" y="19593"/>
                    <a:pt x="6224" y="18650"/>
                    <a:pt x="4581" y="16998"/>
                  </a:cubicBezTo>
                  <a:cubicBezTo>
                    <a:pt x="2938" y="15463"/>
                    <a:pt x="1996" y="13217"/>
                    <a:pt x="1996" y="10739"/>
                  </a:cubicBezTo>
                  <a:cubicBezTo>
                    <a:pt x="1996" y="8377"/>
                    <a:pt x="2938" y="6137"/>
                    <a:pt x="4581" y="4485"/>
                  </a:cubicBezTo>
                  <a:cubicBezTo>
                    <a:pt x="6224" y="2950"/>
                    <a:pt x="8336" y="1885"/>
                    <a:pt x="10800" y="1885"/>
                  </a:cubicBezTo>
                  <a:close/>
                  <a:moveTo>
                    <a:pt x="10800" y="0"/>
                  </a:moveTo>
                  <a:cubicBezTo>
                    <a:pt x="4813" y="0"/>
                    <a:pt x="0" y="4840"/>
                    <a:pt x="0" y="10739"/>
                  </a:cubicBezTo>
                  <a:cubicBezTo>
                    <a:pt x="0" y="16760"/>
                    <a:pt x="4813" y="21600"/>
                    <a:pt x="10800" y="21600"/>
                  </a:cubicBezTo>
                  <a:cubicBezTo>
                    <a:pt x="16787" y="21600"/>
                    <a:pt x="21600" y="16760"/>
                    <a:pt x="21600" y="10739"/>
                  </a:cubicBezTo>
                  <a:cubicBezTo>
                    <a:pt x="21600" y="4840"/>
                    <a:pt x="1678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197" name="Google Shape;1125;p22"/>
          <p:cNvGrpSpPr/>
          <p:nvPr/>
        </p:nvGrpSpPr>
        <p:grpSpPr>
          <a:xfrm>
            <a:off x="8490049" y="170874"/>
            <a:ext cx="175014" cy="27001"/>
            <a:chOff x="0" y="0"/>
            <a:chExt cx="175013" cy="26999"/>
          </a:xfrm>
        </p:grpSpPr>
        <p:sp>
          <p:nvSpPr>
            <p:cNvPr id="1194" name="Google Shape;1126;p22"/>
            <p:cNvSpPr/>
            <p:nvPr/>
          </p:nvSpPr>
          <p:spPr>
            <a:xfrm>
              <a:off x="-1" y="0"/>
              <a:ext cx="27001" cy="27000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195" name="Google Shape;1127;p22"/>
            <p:cNvSpPr/>
            <p:nvPr/>
          </p:nvSpPr>
          <p:spPr>
            <a:xfrm>
              <a:off x="74005" y="0"/>
              <a:ext cx="27001" cy="27000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196" name="Google Shape;1128;p22"/>
            <p:cNvSpPr/>
            <p:nvPr/>
          </p:nvSpPr>
          <p:spPr>
            <a:xfrm>
              <a:off x="148013" y="0"/>
              <a:ext cx="27000" cy="27000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201" name="Google Shape;1129;p22"/>
          <p:cNvGrpSpPr/>
          <p:nvPr/>
        </p:nvGrpSpPr>
        <p:grpSpPr>
          <a:xfrm>
            <a:off x="7916350" y="1124599"/>
            <a:ext cx="175014" cy="27001"/>
            <a:chOff x="0" y="0"/>
            <a:chExt cx="175013" cy="26999"/>
          </a:xfrm>
        </p:grpSpPr>
        <p:sp>
          <p:nvSpPr>
            <p:cNvPr id="1198" name="Google Shape;1130;p22"/>
            <p:cNvSpPr/>
            <p:nvPr/>
          </p:nvSpPr>
          <p:spPr>
            <a:xfrm>
              <a:off x="-1" y="0"/>
              <a:ext cx="27001" cy="27000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199" name="Google Shape;1131;p22"/>
            <p:cNvSpPr/>
            <p:nvPr/>
          </p:nvSpPr>
          <p:spPr>
            <a:xfrm>
              <a:off x="74005" y="0"/>
              <a:ext cx="27001" cy="27000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200" name="Google Shape;1132;p22"/>
            <p:cNvSpPr/>
            <p:nvPr/>
          </p:nvSpPr>
          <p:spPr>
            <a:xfrm>
              <a:off x="148013" y="0"/>
              <a:ext cx="27000" cy="27000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1202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5641847" y="2743200"/>
            <a:ext cx="1865401" cy="402301"/>
          </a:xfrm>
          <a:prstGeom prst="rect">
            <a:avLst/>
          </a:prstGeom>
        </p:spPr>
        <p:txBody>
          <a:bodyPr lIns="91424" tIns="91424" rIns="91424" bIns="91424">
            <a:normAutofit/>
          </a:bodyPr>
          <a:lstStyle>
            <a:lvl1pPr algn="ctr"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1pPr>
            <a:lvl2pPr algn="ctr"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2pPr>
            <a:lvl3pPr algn="ctr"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3pPr>
            <a:lvl4pPr algn="ctr"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4pPr>
            <a:lvl5pPr algn="ctr"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20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_AND_BODY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0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2532888" y="338327"/>
            <a:ext cx="4087501" cy="576002"/>
          </a:xfrm>
          <a:prstGeom prst="rect">
            <a:avLst/>
          </a:prstGeom>
        </p:spPr>
        <p:txBody>
          <a:bodyPr>
            <a:normAutofit/>
          </a:bodyPr>
          <a:lstStyle>
            <a:lvl1pPr algn="ctr"/>
          </a:lstStyle>
          <a:p>
            <a:r>
              <a:t>Текст заголовка</a:t>
            </a:r>
          </a:p>
        </p:txBody>
      </p:sp>
      <p:sp>
        <p:nvSpPr>
          <p:cNvPr id="1211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714649" y="1152150"/>
            <a:ext cx="7705502" cy="3529501"/>
          </a:xfrm>
          <a:prstGeom prst="rect">
            <a:avLst/>
          </a:prstGeom>
        </p:spPr>
        <p:txBody>
          <a:bodyPr lIns="91424" tIns="91424" rIns="91424" bIns="91424" anchor="ctr">
            <a:normAutofit/>
          </a:bodyPr>
          <a:lstStyle>
            <a:lvl1pPr marL="457200" indent="-304800">
              <a:buClr>
                <a:srgbClr val="434343"/>
              </a:buClr>
              <a:buSzPts val="1200"/>
              <a:buAutoNum type="arabicPeriod"/>
              <a:defRPr sz="1200"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marL="870857" indent="-261257">
              <a:buClr>
                <a:srgbClr val="434343"/>
              </a:buClr>
              <a:buSzPts val="1200"/>
              <a:buAutoNum type="alphaLcPeriod"/>
              <a:defRPr sz="1200"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marL="1328057" indent="-261257">
              <a:buClr>
                <a:srgbClr val="434343"/>
              </a:buClr>
              <a:buSzPts val="1200"/>
              <a:buAutoNum type="romanLcPeriod"/>
              <a:defRPr sz="1200"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marL="1785257" indent="-261257">
              <a:buClr>
                <a:srgbClr val="434343"/>
              </a:buClr>
              <a:buSzPts val="1200"/>
              <a:buAutoNum type="arabicPeriod"/>
              <a:defRPr sz="1200"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marL="2242457" indent="-261257">
              <a:buClr>
                <a:srgbClr val="434343"/>
              </a:buClr>
              <a:buSzPts val="1200"/>
              <a:buAutoNum type="alphaLcPeriod"/>
              <a:defRPr sz="1200"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212" name="Google Shape;1142;p23"/>
          <p:cNvSpPr/>
          <p:nvPr/>
        </p:nvSpPr>
        <p:spPr>
          <a:xfrm flipH="1" flipV="1">
            <a:off x="302999" y="3359375"/>
            <a:ext cx="151801" cy="957301"/>
          </a:xfrm>
          <a:prstGeom prst="line">
            <a:avLst/>
          </a:prstGeom>
          <a:ln>
            <a:solidFill>
              <a:srgbClr val="3D3D3D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213" name="Google Shape;1143;p23"/>
          <p:cNvSpPr/>
          <p:nvPr/>
        </p:nvSpPr>
        <p:spPr>
          <a:xfrm flipV="1">
            <a:off x="-1" y="4332549"/>
            <a:ext cx="446702" cy="663901"/>
          </a:xfrm>
          <a:prstGeom prst="line">
            <a:avLst/>
          </a:prstGeom>
          <a:ln>
            <a:solidFill>
              <a:srgbClr val="3D3D3D"/>
            </a:solidFill>
          </a:ln>
        </p:spPr>
        <p:txBody>
          <a:bodyPr lIns="0" tIns="0" rIns="0" bIns="0"/>
          <a:lstStyle/>
          <a:p>
            <a:endParaRPr/>
          </a:p>
        </p:txBody>
      </p:sp>
      <p:grpSp>
        <p:nvGrpSpPr>
          <p:cNvPr id="1218" name="Google Shape;1144;p23"/>
          <p:cNvGrpSpPr/>
          <p:nvPr/>
        </p:nvGrpSpPr>
        <p:grpSpPr>
          <a:xfrm>
            <a:off x="300737" y="4167799"/>
            <a:ext cx="292001" cy="292576"/>
            <a:chOff x="0" y="0"/>
            <a:chExt cx="292000" cy="292574"/>
          </a:xfrm>
        </p:grpSpPr>
        <p:sp>
          <p:nvSpPr>
            <p:cNvPr id="1214" name="Google Shape;1145;p23"/>
            <p:cNvSpPr/>
            <p:nvPr/>
          </p:nvSpPr>
          <p:spPr>
            <a:xfrm flipH="1">
              <a:off x="4474" y="5024"/>
              <a:ext cx="282527" cy="282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80" y="0"/>
                  </a:moveTo>
                  <a:cubicBezTo>
                    <a:pt x="4815" y="0"/>
                    <a:pt x="0" y="4815"/>
                    <a:pt x="0" y="10778"/>
                  </a:cubicBezTo>
                  <a:cubicBezTo>
                    <a:pt x="0" y="16785"/>
                    <a:pt x="4815" y="21600"/>
                    <a:pt x="10780" y="21600"/>
                  </a:cubicBezTo>
                  <a:cubicBezTo>
                    <a:pt x="16787" y="21600"/>
                    <a:pt x="21600" y="16785"/>
                    <a:pt x="21600" y="10778"/>
                  </a:cubicBezTo>
                  <a:cubicBezTo>
                    <a:pt x="21600" y="4815"/>
                    <a:pt x="16787" y="0"/>
                    <a:pt x="1078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215" name="Google Shape;1146;p23"/>
            <p:cNvSpPr/>
            <p:nvPr/>
          </p:nvSpPr>
          <p:spPr>
            <a:xfrm flipH="1">
              <a:off x="0" y="0"/>
              <a:ext cx="292001" cy="292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700"/>
                  </a:moveTo>
                  <a:cubicBezTo>
                    <a:pt x="13602" y="700"/>
                    <a:pt x="16117" y="1811"/>
                    <a:pt x="17972" y="3662"/>
                  </a:cubicBezTo>
                  <a:cubicBezTo>
                    <a:pt x="19786" y="5472"/>
                    <a:pt x="20940" y="8023"/>
                    <a:pt x="20940" y="10779"/>
                  </a:cubicBezTo>
                  <a:cubicBezTo>
                    <a:pt x="20940" y="13577"/>
                    <a:pt x="19786" y="16128"/>
                    <a:pt x="17972" y="17938"/>
                  </a:cubicBezTo>
                  <a:cubicBezTo>
                    <a:pt x="16117" y="19747"/>
                    <a:pt x="13602" y="20900"/>
                    <a:pt x="10800" y="20900"/>
                  </a:cubicBezTo>
                  <a:cubicBezTo>
                    <a:pt x="8037" y="20900"/>
                    <a:pt x="5481" y="19747"/>
                    <a:pt x="3667" y="17938"/>
                  </a:cubicBezTo>
                  <a:cubicBezTo>
                    <a:pt x="1812" y="16128"/>
                    <a:pt x="701" y="13577"/>
                    <a:pt x="701" y="10779"/>
                  </a:cubicBezTo>
                  <a:cubicBezTo>
                    <a:pt x="701" y="8023"/>
                    <a:pt x="1812" y="5472"/>
                    <a:pt x="3667" y="3662"/>
                  </a:cubicBezTo>
                  <a:cubicBezTo>
                    <a:pt x="5481" y="1811"/>
                    <a:pt x="8037" y="700"/>
                    <a:pt x="10800" y="700"/>
                  </a:cubicBezTo>
                  <a:close/>
                  <a:moveTo>
                    <a:pt x="10800" y="0"/>
                  </a:moveTo>
                  <a:cubicBezTo>
                    <a:pt x="4864" y="0"/>
                    <a:pt x="0" y="4854"/>
                    <a:pt x="0" y="10779"/>
                  </a:cubicBezTo>
                  <a:cubicBezTo>
                    <a:pt x="0" y="16744"/>
                    <a:pt x="4864" y="21600"/>
                    <a:pt x="10800" y="21600"/>
                  </a:cubicBezTo>
                  <a:cubicBezTo>
                    <a:pt x="16777" y="21600"/>
                    <a:pt x="21600" y="16744"/>
                    <a:pt x="21600" y="10779"/>
                  </a:cubicBezTo>
                  <a:cubicBezTo>
                    <a:pt x="21600" y="4854"/>
                    <a:pt x="1677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216" name="Google Shape;1147;p23"/>
            <p:cNvSpPr/>
            <p:nvPr/>
          </p:nvSpPr>
          <p:spPr>
            <a:xfrm flipH="1">
              <a:off x="66875" y="66874"/>
              <a:ext cx="158276" cy="158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2" y="0"/>
                  </a:moveTo>
                  <a:cubicBezTo>
                    <a:pt x="4869" y="0"/>
                    <a:pt x="0" y="4869"/>
                    <a:pt x="0" y="10800"/>
                  </a:cubicBezTo>
                  <a:cubicBezTo>
                    <a:pt x="0" y="16809"/>
                    <a:pt x="4869" y="21600"/>
                    <a:pt x="10802" y="21600"/>
                  </a:cubicBezTo>
                  <a:cubicBezTo>
                    <a:pt x="16810" y="21600"/>
                    <a:pt x="21600" y="16809"/>
                    <a:pt x="21600" y="10800"/>
                  </a:cubicBezTo>
                  <a:cubicBezTo>
                    <a:pt x="21600" y="4869"/>
                    <a:pt x="16810" y="0"/>
                    <a:pt x="10802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217" name="Google Shape;1148;p23"/>
            <p:cNvSpPr/>
            <p:nvPr/>
          </p:nvSpPr>
          <p:spPr>
            <a:xfrm flipH="1">
              <a:off x="61874" y="62424"/>
              <a:ext cx="167726" cy="167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6" y="1220"/>
                  </a:moveTo>
                  <a:cubicBezTo>
                    <a:pt x="13419" y="1220"/>
                    <a:pt x="15860" y="2296"/>
                    <a:pt x="17582" y="4018"/>
                  </a:cubicBezTo>
                  <a:cubicBezTo>
                    <a:pt x="19304" y="5740"/>
                    <a:pt x="20380" y="8107"/>
                    <a:pt x="20380" y="10763"/>
                  </a:cubicBezTo>
                  <a:cubicBezTo>
                    <a:pt x="20380" y="13419"/>
                    <a:pt x="19304" y="15860"/>
                    <a:pt x="17582" y="17582"/>
                  </a:cubicBezTo>
                  <a:cubicBezTo>
                    <a:pt x="15860" y="19304"/>
                    <a:pt x="13419" y="20380"/>
                    <a:pt x="10766" y="20380"/>
                  </a:cubicBezTo>
                  <a:cubicBezTo>
                    <a:pt x="8110" y="20380"/>
                    <a:pt x="5740" y="19304"/>
                    <a:pt x="4018" y="17582"/>
                  </a:cubicBezTo>
                  <a:cubicBezTo>
                    <a:pt x="2296" y="15860"/>
                    <a:pt x="1220" y="13419"/>
                    <a:pt x="1220" y="10763"/>
                  </a:cubicBezTo>
                  <a:cubicBezTo>
                    <a:pt x="1220" y="8107"/>
                    <a:pt x="2296" y="5740"/>
                    <a:pt x="4018" y="4018"/>
                  </a:cubicBezTo>
                  <a:cubicBezTo>
                    <a:pt x="5740" y="2296"/>
                    <a:pt x="8110" y="1220"/>
                    <a:pt x="10766" y="1220"/>
                  </a:cubicBezTo>
                  <a:close/>
                  <a:moveTo>
                    <a:pt x="10766" y="0"/>
                  </a:moveTo>
                  <a:cubicBezTo>
                    <a:pt x="4810" y="0"/>
                    <a:pt x="0" y="4807"/>
                    <a:pt x="0" y="10763"/>
                  </a:cubicBezTo>
                  <a:cubicBezTo>
                    <a:pt x="0" y="16719"/>
                    <a:pt x="4810" y="21600"/>
                    <a:pt x="10766" y="21600"/>
                  </a:cubicBezTo>
                  <a:cubicBezTo>
                    <a:pt x="16722" y="21600"/>
                    <a:pt x="21600" y="16719"/>
                    <a:pt x="21600" y="10763"/>
                  </a:cubicBezTo>
                  <a:cubicBezTo>
                    <a:pt x="21600" y="4807"/>
                    <a:pt x="16722" y="0"/>
                    <a:pt x="10766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225" name="Google Shape;1149;p23"/>
          <p:cNvGrpSpPr/>
          <p:nvPr/>
        </p:nvGrpSpPr>
        <p:grpSpPr>
          <a:xfrm>
            <a:off x="148789" y="3224312"/>
            <a:ext cx="293099" cy="293377"/>
            <a:chOff x="0" y="12"/>
            <a:chExt cx="293098" cy="293375"/>
          </a:xfrm>
        </p:grpSpPr>
        <p:sp>
          <p:nvSpPr>
            <p:cNvPr id="1219" name="Google Shape;1150;p23"/>
            <p:cNvSpPr/>
            <p:nvPr/>
          </p:nvSpPr>
          <p:spPr>
            <a:xfrm flipH="1">
              <a:off x="2254" y="2532"/>
              <a:ext cx="288603" cy="288325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220" name="Google Shape;1151;p23"/>
            <p:cNvSpPr/>
            <p:nvPr/>
          </p:nvSpPr>
          <p:spPr>
            <a:xfrm flipH="1">
              <a:off x="0" y="12"/>
              <a:ext cx="293099" cy="293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351"/>
                  </a:moveTo>
                  <a:cubicBezTo>
                    <a:pt x="13696" y="351"/>
                    <a:pt x="16304" y="1509"/>
                    <a:pt x="18186" y="3411"/>
                  </a:cubicBezTo>
                  <a:cubicBezTo>
                    <a:pt x="20090" y="5291"/>
                    <a:pt x="21248" y="7917"/>
                    <a:pt x="21248" y="10789"/>
                  </a:cubicBezTo>
                  <a:cubicBezTo>
                    <a:pt x="21248" y="13683"/>
                    <a:pt x="20090" y="16287"/>
                    <a:pt x="18186" y="18189"/>
                  </a:cubicBezTo>
                  <a:cubicBezTo>
                    <a:pt x="16304" y="20070"/>
                    <a:pt x="13696" y="21249"/>
                    <a:pt x="10800" y="21249"/>
                  </a:cubicBezTo>
                  <a:cubicBezTo>
                    <a:pt x="7904" y="21249"/>
                    <a:pt x="5296" y="20070"/>
                    <a:pt x="3393" y="18189"/>
                  </a:cubicBezTo>
                  <a:cubicBezTo>
                    <a:pt x="1510" y="16287"/>
                    <a:pt x="331" y="13683"/>
                    <a:pt x="331" y="10789"/>
                  </a:cubicBezTo>
                  <a:cubicBezTo>
                    <a:pt x="331" y="7917"/>
                    <a:pt x="1510" y="5291"/>
                    <a:pt x="3393" y="3411"/>
                  </a:cubicBezTo>
                  <a:cubicBezTo>
                    <a:pt x="5296" y="1509"/>
                    <a:pt x="7904" y="351"/>
                    <a:pt x="10800" y="351"/>
                  </a:cubicBezTo>
                  <a:close/>
                  <a:moveTo>
                    <a:pt x="10800" y="0"/>
                  </a:moveTo>
                  <a:cubicBezTo>
                    <a:pt x="4841" y="0"/>
                    <a:pt x="0" y="4837"/>
                    <a:pt x="0" y="10789"/>
                  </a:cubicBezTo>
                  <a:cubicBezTo>
                    <a:pt x="0" y="16763"/>
                    <a:pt x="4841" y="21600"/>
                    <a:pt x="10800" y="21600"/>
                  </a:cubicBezTo>
                  <a:cubicBezTo>
                    <a:pt x="16759" y="21600"/>
                    <a:pt x="21600" y="16763"/>
                    <a:pt x="21600" y="10789"/>
                  </a:cubicBezTo>
                  <a:cubicBezTo>
                    <a:pt x="21600" y="4837"/>
                    <a:pt x="16759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221" name="Google Shape;1152;p23"/>
            <p:cNvSpPr/>
            <p:nvPr/>
          </p:nvSpPr>
          <p:spPr>
            <a:xfrm flipH="1">
              <a:off x="38741" y="39033"/>
              <a:ext cx="215614" cy="215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0"/>
                  </a:moveTo>
                  <a:cubicBezTo>
                    <a:pt x="4838" y="0"/>
                    <a:pt x="0" y="4816"/>
                    <a:pt x="0" y="10785"/>
                  </a:cubicBezTo>
                  <a:cubicBezTo>
                    <a:pt x="0" y="16756"/>
                    <a:pt x="4838" y="21600"/>
                    <a:pt x="10799" y="21600"/>
                  </a:cubicBezTo>
                  <a:cubicBezTo>
                    <a:pt x="16762" y="21600"/>
                    <a:pt x="21600" y="16756"/>
                    <a:pt x="21600" y="10785"/>
                  </a:cubicBezTo>
                  <a:cubicBezTo>
                    <a:pt x="21600" y="4816"/>
                    <a:pt x="16762" y="0"/>
                    <a:pt x="1079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222" name="Google Shape;1153;p23"/>
            <p:cNvSpPr/>
            <p:nvPr/>
          </p:nvSpPr>
          <p:spPr>
            <a:xfrm flipH="1">
              <a:off x="36498" y="36502"/>
              <a:ext cx="220099" cy="220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468"/>
                  </a:moveTo>
                  <a:cubicBezTo>
                    <a:pt x="13666" y="468"/>
                    <a:pt x="16228" y="1625"/>
                    <a:pt x="18101" y="3495"/>
                  </a:cubicBezTo>
                  <a:cubicBezTo>
                    <a:pt x="19975" y="5366"/>
                    <a:pt x="21132" y="7952"/>
                    <a:pt x="21132" y="10786"/>
                  </a:cubicBezTo>
                  <a:cubicBezTo>
                    <a:pt x="21132" y="13648"/>
                    <a:pt x="19975" y="16235"/>
                    <a:pt x="18101" y="18105"/>
                  </a:cubicBezTo>
                  <a:cubicBezTo>
                    <a:pt x="16228" y="19977"/>
                    <a:pt x="13666" y="21132"/>
                    <a:pt x="10799" y="21132"/>
                  </a:cubicBezTo>
                  <a:cubicBezTo>
                    <a:pt x="7934" y="21132"/>
                    <a:pt x="5345" y="19977"/>
                    <a:pt x="3471" y="18105"/>
                  </a:cubicBezTo>
                  <a:cubicBezTo>
                    <a:pt x="1597" y="16235"/>
                    <a:pt x="440" y="13648"/>
                    <a:pt x="440" y="10786"/>
                  </a:cubicBezTo>
                  <a:cubicBezTo>
                    <a:pt x="440" y="7952"/>
                    <a:pt x="1597" y="5366"/>
                    <a:pt x="3471" y="3495"/>
                  </a:cubicBezTo>
                  <a:cubicBezTo>
                    <a:pt x="5345" y="1625"/>
                    <a:pt x="7934" y="468"/>
                    <a:pt x="10799" y="468"/>
                  </a:cubicBezTo>
                  <a:close/>
                  <a:moveTo>
                    <a:pt x="10799" y="0"/>
                  </a:moveTo>
                  <a:cubicBezTo>
                    <a:pt x="4821" y="0"/>
                    <a:pt x="0" y="4844"/>
                    <a:pt x="0" y="10786"/>
                  </a:cubicBezTo>
                  <a:cubicBezTo>
                    <a:pt x="0" y="16757"/>
                    <a:pt x="4821" y="21600"/>
                    <a:pt x="10799" y="21600"/>
                  </a:cubicBezTo>
                  <a:cubicBezTo>
                    <a:pt x="16751" y="21600"/>
                    <a:pt x="21600" y="16757"/>
                    <a:pt x="21600" y="10786"/>
                  </a:cubicBezTo>
                  <a:cubicBezTo>
                    <a:pt x="21600" y="4844"/>
                    <a:pt x="16751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223" name="Google Shape;1154;p23"/>
            <p:cNvSpPr/>
            <p:nvPr/>
          </p:nvSpPr>
          <p:spPr>
            <a:xfrm flipH="1">
              <a:off x="78601" y="78621"/>
              <a:ext cx="136166" cy="136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21" y="0"/>
                  </a:moveTo>
                  <a:cubicBezTo>
                    <a:pt x="4853" y="0"/>
                    <a:pt x="0" y="4855"/>
                    <a:pt x="0" y="10777"/>
                  </a:cubicBezTo>
                  <a:cubicBezTo>
                    <a:pt x="0" y="16745"/>
                    <a:pt x="4853" y="21600"/>
                    <a:pt x="10821" y="21600"/>
                  </a:cubicBezTo>
                  <a:cubicBezTo>
                    <a:pt x="16789" y="21600"/>
                    <a:pt x="21600" y="16745"/>
                    <a:pt x="21600" y="10777"/>
                  </a:cubicBezTo>
                  <a:cubicBezTo>
                    <a:pt x="21600" y="4855"/>
                    <a:pt x="16789" y="0"/>
                    <a:pt x="10821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224" name="Google Shape;1155;p23"/>
            <p:cNvSpPr/>
            <p:nvPr/>
          </p:nvSpPr>
          <p:spPr>
            <a:xfrm flipH="1">
              <a:off x="76082" y="76379"/>
              <a:ext cx="140927" cy="14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689"/>
                  </a:moveTo>
                  <a:cubicBezTo>
                    <a:pt x="13596" y="689"/>
                    <a:pt x="16092" y="1810"/>
                    <a:pt x="17899" y="3664"/>
                  </a:cubicBezTo>
                  <a:cubicBezTo>
                    <a:pt x="19751" y="5476"/>
                    <a:pt x="20868" y="8019"/>
                    <a:pt x="20868" y="10778"/>
                  </a:cubicBezTo>
                  <a:cubicBezTo>
                    <a:pt x="20868" y="13581"/>
                    <a:pt x="19751" y="16124"/>
                    <a:pt x="17899" y="17935"/>
                  </a:cubicBezTo>
                  <a:cubicBezTo>
                    <a:pt x="16092" y="19747"/>
                    <a:pt x="13596" y="20867"/>
                    <a:pt x="10799" y="20867"/>
                  </a:cubicBezTo>
                  <a:cubicBezTo>
                    <a:pt x="8004" y="20867"/>
                    <a:pt x="5508" y="19747"/>
                    <a:pt x="3656" y="17935"/>
                  </a:cubicBezTo>
                  <a:cubicBezTo>
                    <a:pt x="1849" y="16124"/>
                    <a:pt x="730" y="13581"/>
                    <a:pt x="730" y="10778"/>
                  </a:cubicBezTo>
                  <a:cubicBezTo>
                    <a:pt x="730" y="8019"/>
                    <a:pt x="1849" y="5476"/>
                    <a:pt x="3656" y="3664"/>
                  </a:cubicBezTo>
                  <a:cubicBezTo>
                    <a:pt x="5508" y="1810"/>
                    <a:pt x="8004" y="689"/>
                    <a:pt x="10799" y="689"/>
                  </a:cubicBezTo>
                  <a:close/>
                  <a:moveTo>
                    <a:pt x="10799" y="0"/>
                  </a:moveTo>
                  <a:cubicBezTo>
                    <a:pt x="4818" y="0"/>
                    <a:pt x="0" y="4828"/>
                    <a:pt x="0" y="10778"/>
                  </a:cubicBezTo>
                  <a:cubicBezTo>
                    <a:pt x="0" y="16772"/>
                    <a:pt x="4818" y="21600"/>
                    <a:pt x="10799" y="21600"/>
                  </a:cubicBezTo>
                  <a:cubicBezTo>
                    <a:pt x="16737" y="21600"/>
                    <a:pt x="21600" y="16772"/>
                    <a:pt x="21600" y="10778"/>
                  </a:cubicBezTo>
                  <a:cubicBezTo>
                    <a:pt x="21600" y="4828"/>
                    <a:pt x="16737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1226" name="Google Shape;1156;p23"/>
          <p:cNvSpPr/>
          <p:nvPr/>
        </p:nvSpPr>
        <p:spPr>
          <a:xfrm flipH="1" flipV="1">
            <a:off x="7196974" y="295100"/>
            <a:ext cx="1157101" cy="542701"/>
          </a:xfrm>
          <a:prstGeom prst="line">
            <a:avLst/>
          </a:prstGeom>
          <a:ln>
            <a:solidFill>
              <a:srgbClr val="3D3D3D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227" name="Google Shape;1157;p23"/>
          <p:cNvSpPr/>
          <p:nvPr/>
        </p:nvSpPr>
        <p:spPr>
          <a:xfrm flipH="1">
            <a:off x="8354075" y="-6626"/>
            <a:ext cx="791401" cy="836402"/>
          </a:xfrm>
          <a:prstGeom prst="line">
            <a:avLst/>
          </a:prstGeom>
          <a:ln>
            <a:solidFill>
              <a:srgbClr val="3D3D3D"/>
            </a:solidFill>
          </a:ln>
        </p:spPr>
        <p:txBody>
          <a:bodyPr lIns="0" tIns="0" rIns="0" bIns="0"/>
          <a:lstStyle/>
          <a:p>
            <a:endParaRPr/>
          </a:p>
        </p:txBody>
      </p:sp>
      <p:grpSp>
        <p:nvGrpSpPr>
          <p:cNvPr id="1234" name="Google Shape;1158;p23"/>
          <p:cNvGrpSpPr/>
          <p:nvPr/>
        </p:nvGrpSpPr>
        <p:grpSpPr>
          <a:xfrm>
            <a:off x="8064300" y="526949"/>
            <a:ext cx="581776" cy="582327"/>
            <a:chOff x="25" y="24"/>
            <a:chExt cx="581775" cy="582325"/>
          </a:xfrm>
        </p:grpSpPr>
        <p:sp>
          <p:nvSpPr>
            <p:cNvPr id="1228" name="Google Shape;1159;p23"/>
            <p:cNvSpPr/>
            <p:nvPr/>
          </p:nvSpPr>
          <p:spPr>
            <a:xfrm>
              <a:off x="4474" y="5025"/>
              <a:ext cx="572852" cy="572301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229" name="Google Shape;1160;p23"/>
            <p:cNvSpPr/>
            <p:nvPr/>
          </p:nvSpPr>
          <p:spPr>
            <a:xfrm>
              <a:off x="24" y="24"/>
              <a:ext cx="581777" cy="582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351"/>
                  </a:moveTo>
                  <a:cubicBezTo>
                    <a:pt x="13696" y="351"/>
                    <a:pt x="16304" y="1509"/>
                    <a:pt x="18186" y="3411"/>
                  </a:cubicBezTo>
                  <a:cubicBezTo>
                    <a:pt x="20090" y="5291"/>
                    <a:pt x="21248" y="7917"/>
                    <a:pt x="21248" y="10789"/>
                  </a:cubicBezTo>
                  <a:cubicBezTo>
                    <a:pt x="21248" y="13683"/>
                    <a:pt x="20090" y="16287"/>
                    <a:pt x="18186" y="18189"/>
                  </a:cubicBezTo>
                  <a:cubicBezTo>
                    <a:pt x="16304" y="20070"/>
                    <a:pt x="13696" y="21249"/>
                    <a:pt x="10800" y="21249"/>
                  </a:cubicBezTo>
                  <a:cubicBezTo>
                    <a:pt x="7904" y="21249"/>
                    <a:pt x="5296" y="20070"/>
                    <a:pt x="3393" y="18189"/>
                  </a:cubicBezTo>
                  <a:cubicBezTo>
                    <a:pt x="1510" y="16287"/>
                    <a:pt x="331" y="13683"/>
                    <a:pt x="331" y="10789"/>
                  </a:cubicBezTo>
                  <a:cubicBezTo>
                    <a:pt x="331" y="7917"/>
                    <a:pt x="1510" y="5291"/>
                    <a:pt x="3393" y="3411"/>
                  </a:cubicBezTo>
                  <a:cubicBezTo>
                    <a:pt x="5296" y="1509"/>
                    <a:pt x="7904" y="351"/>
                    <a:pt x="10800" y="351"/>
                  </a:cubicBezTo>
                  <a:close/>
                  <a:moveTo>
                    <a:pt x="10800" y="0"/>
                  </a:moveTo>
                  <a:cubicBezTo>
                    <a:pt x="4841" y="0"/>
                    <a:pt x="0" y="4837"/>
                    <a:pt x="0" y="10789"/>
                  </a:cubicBezTo>
                  <a:cubicBezTo>
                    <a:pt x="0" y="16763"/>
                    <a:pt x="4841" y="21600"/>
                    <a:pt x="10800" y="21600"/>
                  </a:cubicBezTo>
                  <a:cubicBezTo>
                    <a:pt x="16759" y="21600"/>
                    <a:pt x="21600" y="16763"/>
                    <a:pt x="21600" y="10789"/>
                  </a:cubicBezTo>
                  <a:cubicBezTo>
                    <a:pt x="21600" y="4837"/>
                    <a:pt x="16759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230" name="Google Shape;1161;p23"/>
            <p:cNvSpPr/>
            <p:nvPr/>
          </p:nvSpPr>
          <p:spPr>
            <a:xfrm>
              <a:off x="76925" y="77474"/>
              <a:ext cx="427976" cy="427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0"/>
                  </a:moveTo>
                  <a:cubicBezTo>
                    <a:pt x="4838" y="0"/>
                    <a:pt x="0" y="4816"/>
                    <a:pt x="0" y="10785"/>
                  </a:cubicBezTo>
                  <a:cubicBezTo>
                    <a:pt x="0" y="16756"/>
                    <a:pt x="4838" y="21600"/>
                    <a:pt x="10799" y="21600"/>
                  </a:cubicBezTo>
                  <a:cubicBezTo>
                    <a:pt x="16762" y="21600"/>
                    <a:pt x="21600" y="16756"/>
                    <a:pt x="21600" y="10785"/>
                  </a:cubicBezTo>
                  <a:cubicBezTo>
                    <a:pt x="21600" y="4816"/>
                    <a:pt x="16762" y="0"/>
                    <a:pt x="1079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231" name="Google Shape;1162;p23"/>
            <p:cNvSpPr/>
            <p:nvPr/>
          </p:nvSpPr>
          <p:spPr>
            <a:xfrm>
              <a:off x="72474" y="72450"/>
              <a:ext cx="436877" cy="437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468"/>
                  </a:moveTo>
                  <a:cubicBezTo>
                    <a:pt x="13666" y="468"/>
                    <a:pt x="16228" y="1625"/>
                    <a:pt x="18101" y="3495"/>
                  </a:cubicBezTo>
                  <a:cubicBezTo>
                    <a:pt x="19975" y="5366"/>
                    <a:pt x="21132" y="7952"/>
                    <a:pt x="21132" y="10786"/>
                  </a:cubicBezTo>
                  <a:cubicBezTo>
                    <a:pt x="21132" y="13648"/>
                    <a:pt x="19975" y="16235"/>
                    <a:pt x="18101" y="18105"/>
                  </a:cubicBezTo>
                  <a:cubicBezTo>
                    <a:pt x="16228" y="19977"/>
                    <a:pt x="13666" y="21132"/>
                    <a:pt x="10799" y="21132"/>
                  </a:cubicBezTo>
                  <a:cubicBezTo>
                    <a:pt x="7934" y="21132"/>
                    <a:pt x="5345" y="19977"/>
                    <a:pt x="3471" y="18105"/>
                  </a:cubicBezTo>
                  <a:cubicBezTo>
                    <a:pt x="1597" y="16235"/>
                    <a:pt x="440" y="13648"/>
                    <a:pt x="440" y="10786"/>
                  </a:cubicBezTo>
                  <a:cubicBezTo>
                    <a:pt x="440" y="7952"/>
                    <a:pt x="1597" y="5366"/>
                    <a:pt x="3471" y="3495"/>
                  </a:cubicBezTo>
                  <a:cubicBezTo>
                    <a:pt x="5345" y="1625"/>
                    <a:pt x="7934" y="468"/>
                    <a:pt x="10799" y="468"/>
                  </a:cubicBezTo>
                  <a:close/>
                  <a:moveTo>
                    <a:pt x="10799" y="0"/>
                  </a:moveTo>
                  <a:cubicBezTo>
                    <a:pt x="4821" y="0"/>
                    <a:pt x="0" y="4844"/>
                    <a:pt x="0" y="10786"/>
                  </a:cubicBezTo>
                  <a:cubicBezTo>
                    <a:pt x="0" y="16757"/>
                    <a:pt x="4821" y="21600"/>
                    <a:pt x="10799" y="21600"/>
                  </a:cubicBezTo>
                  <a:cubicBezTo>
                    <a:pt x="16751" y="21600"/>
                    <a:pt x="21600" y="16757"/>
                    <a:pt x="21600" y="10786"/>
                  </a:cubicBezTo>
                  <a:cubicBezTo>
                    <a:pt x="21600" y="4844"/>
                    <a:pt x="16751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232" name="Google Shape;1163;p23"/>
            <p:cNvSpPr/>
            <p:nvPr/>
          </p:nvSpPr>
          <p:spPr>
            <a:xfrm>
              <a:off x="155500" y="156050"/>
              <a:ext cx="270276" cy="270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21" y="0"/>
                  </a:moveTo>
                  <a:cubicBezTo>
                    <a:pt x="4853" y="0"/>
                    <a:pt x="0" y="4855"/>
                    <a:pt x="0" y="10777"/>
                  </a:cubicBezTo>
                  <a:cubicBezTo>
                    <a:pt x="0" y="16745"/>
                    <a:pt x="4853" y="21600"/>
                    <a:pt x="10821" y="21600"/>
                  </a:cubicBezTo>
                  <a:cubicBezTo>
                    <a:pt x="16789" y="21600"/>
                    <a:pt x="21600" y="16745"/>
                    <a:pt x="21600" y="10777"/>
                  </a:cubicBezTo>
                  <a:cubicBezTo>
                    <a:pt x="21600" y="4855"/>
                    <a:pt x="16789" y="0"/>
                    <a:pt x="10821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233" name="Google Shape;1164;p23"/>
            <p:cNvSpPr/>
            <p:nvPr/>
          </p:nvSpPr>
          <p:spPr>
            <a:xfrm>
              <a:off x="151049" y="151599"/>
              <a:ext cx="279727" cy="279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689"/>
                  </a:moveTo>
                  <a:cubicBezTo>
                    <a:pt x="13596" y="689"/>
                    <a:pt x="16092" y="1810"/>
                    <a:pt x="17899" y="3664"/>
                  </a:cubicBezTo>
                  <a:cubicBezTo>
                    <a:pt x="19751" y="5476"/>
                    <a:pt x="20868" y="8019"/>
                    <a:pt x="20868" y="10778"/>
                  </a:cubicBezTo>
                  <a:cubicBezTo>
                    <a:pt x="20868" y="13581"/>
                    <a:pt x="19751" y="16124"/>
                    <a:pt x="17899" y="17935"/>
                  </a:cubicBezTo>
                  <a:cubicBezTo>
                    <a:pt x="16092" y="19747"/>
                    <a:pt x="13596" y="20867"/>
                    <a:pt x="10799" y="20867"/>
                  </a:cubicBezTo>
                  <a:cubicBezTo>
                    <a:pt x="8004" y="20867"/>
                    <a:pt x="5508" y="19747"/>
                    <a:pt x="3656" y="17935"/>
                  </a:cubicBezTo>
                  <a:cubicBezTo>
                    <a:pt x="1849" y="16124"/>
                    <a:pt x="730" y="13581"/>
                    <a:pt x="730" y="10778"/>
                  </a:cubicBezTo>
                  <a:cubicBezTo>
                    <a:pt x="730" y="8019"/>
                    <a:pt x="1849" y="5476"/>
                    <a:pt x="3656" y="3664"/>
                  </a:cubicBezTo>
                  <a:cubicBezTo>
                    <a:pt x="5508" y="1810"/>
                    <a:pt x="8004" y="689"/>
                    <a:pt x="10799" y="689"/>
                  </a:cubicBezTo>
                  <a:close/>
                  <a:moveTo>
                    <a:pt x="10799" y="0"/>
                  </a:moveTo>
                  <a:cubicBezTo>
                    <a:pt x="4818" y="0"/>
                    <a:pt x="0" y="4828"/>
                    <a:pt x="0" y="10778"/>
                  </a:cubicBezTo>
                  <a:cubicBezTo>
                    <a:pt x="0" y="16772"/>
                    <a:pt x="4818" y="21600"/>
                    <a:pt x="10799" y="21600"/>
                  </a:cubicBezTo>
                  <a:cubicBezTo>
                    <a:pt x="16737" y="21600"/>
                    <a:pt x="21600" y="16772"/>
                    <a:pt x="21600" y="10778"/>
                  </a:cubicBezTo>
                  <a:cubicBezTo>
                    <a:pt x="21600" y="4828"/>
                    <a:pt x="16737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239" name="Google Shape;1165;p23"/>
          <p:cNvGrpSpPr/>
          <p:nvPr/>
        </p:nvGrpSpPr>
        <p:grpSpPr>
          <a:xfrm>
            <a:off x="7033900" y="170875"/>
            <a:ext cx="292001" cy="292576"/>
            <a:chOff x="24" y="0"/>
            <a:chExt cx="292000" cy="292574"/>
          </a:xfrm>
        </p:grpSpPr>
        <p:sp>
          <p:nvSpPr>
            <p:cNvPr id="1235" name="Google Shape;1166;p23"/>
            <p:cNvSpPr/>
            <p:nvPr/>
          </p:nvSpPr>
          <p:spPr>
            <a:xfrm>
              <a:off x="5025" y="5024"/>
              <a:ext cx="282526" cy="282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80" y="0"/>
                  </a:moveTo>
                  <a:cubicBezTo>
                    <a:pt x="4815" y="0"/>
                    <a:pt x="0" y="4815"/>
                    <a:pt x="0" y="10778"/>
                  </a:cubicBezTo>
                  <a:cubicBezTo>
                    <a:pt x="0" y="16785"/>
                    <a:pt x="4815" y="21600"/>
                    <a:pt x="10780" y="21600"/>
                  </a:cubicBezTo>
                  <a:cubicBezTo>
                    <a:pt x="16787" y="21600"/>
                    <a:pt x="21600" y="16785"/>
                    <a:pt x="21600" y="10778"/>
                  </a:cubicBezTo>
                  <a:cubicBezTo>
                    <a:pt x="21600" y="4815"/>
                    <a:pt x="16787" y="0"/>
                    <a:pt x="1078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236" name="Google Shape;1167;p23"/>
            <p:cNvSpPr/>
            <p:nvPr/>
          </p:nvSpPr>
          <p:spPr>
            <a:xfrm>
              <a:off x="24" y="0"/>
              <a:ext cx="292002" cy="292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700"/>
                  </a:moveTo>
                  <a:cubicBezTo>
                    <a:pt x="13602" y="700"/>
                    <a:pt x="16117" y="1811"/>
                    <a:pt x="17972" y="3662"/>
                  </a:cubicBezTo>
                  <a:cubicBezTo>
                    <a:pt x="19786" y="5472"/>
                    <a:pt x="20940" y="8023"/>
                    <a:pt x="20940" y="10779"/>
                  </a:cubicBezTo>
                  <a:cubicBezTo>
                    <a:pt x="20940" y="13577"/>
                    <a:pt x="19786" y="16128"/>
                    <a:pt x="17972" y="17938"/>
                  </a:cubicBezTo>
                  <a:cubicBezTo>
                    <a:pt x="16117" y="19747"/>
                    <a:pt x="13602" y="20900"/>
                    <a:pt x="10800" y="20900"/>
                  </a:cubicBezTo>
                  <a:cubicBezTo>
                    <a:pt x="8037" y="20900"/>
                    <a:pt x="5481" y="19747"/>
                    <a:pt x="3667" y="17938"/>
                  </a:cubicBezTo>
                  <a:cubicBezTo>
                    <a:pt x="1812" y="16128"/>
                    <a:pt x="701" y="13577"/>
                    <a:pt x="701" y="10779"/>
                  </a:cubicBezTo>
                  <a:cubicBezTo>
                    <a:pt x="701" y="8023"/>
                    <a:pt x="1812" y="5472"/>
                    <a:pt x="3667" y="3662"/>
                  </a:cubicBezTo>
                  <a:cubicBezTo>
                    <a:pt x="5481" y="1811"/>
                    <a:pt x="8037" y="700"/>
                    <a:pt x="10800" y="700"/>
                  </a:cubicBezTo>
                  <a:close/>
                  <a:moveTo>
                    <a:pt x="10800" y="0"/>
                  </a:moveTo>
                  <a:cubicBezTo>
                    <a:pt x="4864" y="0"/>
                    <a:pt x="0" y="4854"/>
                    <a:pt x="0" y="10779"/>
                  </a:cubicBezTo>
                  <a:cubicBezTo>
                    <a:pt x="0" y="16744"/>
                    <a:pt x="4864" y="21600"/>
                    <a:pt x="10800" y="21600"/>
                  </a:cubicBezTo>
                  <a:cubicBezTo>
                    <a:pt x="16777" y="21600"/>
                    <a:pt x="21600" y="16744"/>
                    <a:pt x="21600" y="10779"/>
                  </a:cubicBezTo>
                  <a:cubicBezTo>
                    <a:pt x="21600" y="4854"/>
                    <a:pt x="1677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237" name="Google Shape;1168;p23"/>
            <p:cNvSpPr/>
            <p:nvPr/>
          </p:nvSpPr>
          <p:spPr>
            <a:xfrm>
              <a:off x="66874" y="66874"/>
              <a:ext cx="158276" cy="158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2" y="0"/>
                  </a:moveTo>
                  <a:cubicBezTo>
                    <a:pt x="4869" y="0"/>
                    <a:pt x="0" y="4869"/>
                    <a:pt x="0" y="10800"/>
                  </a:cubicBezTo>
                  <a:cubicBezTo>
                    <a:pt x="0" y="16809"/>
                    <a:pt x="4869" y="21600"/>
                    <a:pt x="10802" y="21600"/>
                  </a:cubicBezTo>
                  <a:cubicBezTo>
                    <a:pt x="16810" y="21600"/>
                    <a:pt x="21600" y="16809"/>
                    <a:pt x="21600" y="10800"/>
                  </a:cubicBezTo>
                  <a:cubicBezTo>
                    <a:pt x="21600" y="4869"/>
                    <a:pt x="16810" y="0"/>
                    <a:pt x="10802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238" name="Google Shape;1169;p23"/>
            <p:cNvSpPr/>
            <p:nvPr/>
          </p:nvSpPr>
          <p:spPr>
            <a:xfrm>
              <a:off x="62425" y="62424"/>
              <a:ext cx="167726" cy="167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6" y="1220"/>
                  </a:moveTo>
                  <a:cubicBezTo>
                    <a:pt x="13419" y="1220"/>
                    <a:pt x="15860" y="2296"/>
                    <a:pt x="17582" y="4018"/>
                  </a:cubicBezTo>
                  <a:cubicBezTo>
                    <a:pt x="19304" y="5740"/>
                    <a:pt x="20380" y="8107"/>
                    <a:pt x="20380" y="10763"/>
                  </a:cubicBezTo>
                  <a:cubicBezTo>
                    <a:pt x="20380" y="13419"/>
                    <a:pt x="19304" y="15860"/>
                    <a:pt x="17582" y="17582"/>
                  </a:cubicBezTo>
                  <a:cubicBezTo>
                    <a:pt x="15860" y="19304"/>
                    <a:pt x="13419" y="20380"/>
                    <a:pt x="10766" y="20380"/>
                  </a:cubicBezTo>
                  <a:cubicBezTo>
                    <a:pt x="8110" y="20380"/>
                    <a:pt x="5740" y="19304"/>
                    <a:pt x="4018" y="17582"/>
                  </a:cubicBezTo>
                  <a:cubicBezTo>
                    <a:pt x="2296" y="15860"/>
                    <a:pt x="1220" y="13419"/>
                    <a:pt x="1220" y="10763"/>
                  </a:cubicBezTo>
                  <a:cubicBezTo>
                    <a:pt x="1220" y="8107"/>
                    <a:pt x="2296" y="5740"/>
                    <a:pt x="4018" y="4018"/>
                  </a:cubicBezTo>
                  <a:cubicBezTo>
                    <a:pt x="5740" y="2296"/>
                    <a:pt x="8110" y="1220"/>
                    <a:pt x="10766" y="1220"/>
                  </a:cubicBezTo>
                  <a:close/>
                  <a:moveTo>
                    <a:pt x="10766" y="0"/>
                  </a:moveTo>
                  <a:cubicBezTo>
                    <a:pt x="4810" y="0"/>
                    <a:pt x="0" y="4807"/>
                    <a:pt x="0" y="10763"/>
                  </a:cubicBezTo>
                  <a:cubicBezTo>
                    <a:pt x="0" y="16719"/>
                    <a:pt x="4810" y="21600"/>
                    <a:pt x="10766" y="21600"/>
                  </a:cubicBezTo>
                  <a:cubicBezTo>
                    <a:pt x="16722" y="21600"/>
                    <a:pt x="21600" y="16719"/>
                    <a:pt x="21600" y="10763"/>
                  </a:cubicBezTo>
                  <a:cubicBezTo>
                    <a:pt x="21600" y="4807"/>
                    <a:pt x="16722" y="0"/>
                    <a:pt x="10766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244" name="Google Shape;1170;p23"/>
          <p:cNvGrpSpPr/>
          <p:nvPr/>
        </p:nvGrpSpPr>
        <p:grpSpPr>
          <a:xfrm>
            <a:off x="8757949" y="229675"/>
            <a:ext cx="175001" cy="174976"/>
            <a:chOff x="0" y="24"/>
            <a:chExt cx="175000" cy="174975"/>
          </a:xfrm>
        </p:grpSpPr>
        <p:sp>
          <p:nvSpPr>
            <p:cNvPr id="1240" name="Google Shape;1171;p23"/>
            <p:cNvSpPr/>
            <p:nvPr/>
          </p:nvSpPr>
          <p:spPr>
            <a:xfrm>
              <a:off x="4474" y="5025"/>
              <a:ext cx="166052" cy="165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55" y="0"/>
                    <a:pt x="0" y="4800"/>
                    <a:pt x="0" y="10764"/>
                  </a:cubicBezTo>
                  <a:cubicBezTo>
                    <a:pt x="0" y="16729"/>
                    <a:pt x="4855" y="21600"/>
                    <a:pt x="10800" y="21600"/>
                  </a:cubicBezTo>
                  <a:cubicBezTo>
                    <a:pt x="16745" y="21600"/>
                    <a:pt x="21600" y="16729"/>
                    <a:pt x="21600" y="10764"/>
                  </a:cubicBezTo>
                  <a:cubicBezTo>
                    <a:pt x="21600" y="4800"/>
                    <a:pt x="16745" y="0"/>
                    <a:pt x="1080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241" name="Google Shape;1172;p23"/>
            <p:cNvSpPr/>
            <p:nvPr/>
          </p:nvSpPr>
          <p:spPr>
            <a:xfrm>
              <a:off x="-1" y="24"/>
              <a:ext cx="175002" cy="174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170"/>
                  </a:moveTo>
                  <a:cubicBezTo>
                    <a:pt x="13481" y="1170"/>
                    <a:pt x="15888" y="2268"/>
                    <a:pt x="17610" y="3987"/>
                  </a:cubicBezTo>
                  <a:cubicBezTo>
                    <a:pt x="19397" y="5777"/>
                    <a:pt x="20431" y="8184"/>
                    <a:pt x="20431" y="10798"/>
                  </a:cubicBezTo>
                  <a:cubicBezTo>
                    <a:pt x="20431" y="13483"/>
                    <a:pt x="19397" y="15891"/>
                    <a:pt x="17610" y="17677"/>
                  </a:cubicBezTo>
                  <a:cubicBezTo>
                    <a:pt x="15888" y="19396"/>
                    <a:pt x="13481" y="20498"/>
                    <a:pt x="10800" y="20498"/>
                  </a:cubicBezTo>
                  <a:cubicBezTo>
                    <a:pt x="8119" y="20498"/>
                    <a:pt x="5712" y="19396"/>
                    <a:pt x="3990" y="17677"/>
                  </a:cubicBezTo>
                  <a:cubicBezTo>
                    <a:pt x="2203" y="15891"/>
                    <a:pt x="1169" y="13483"/>
                    <a:pt x="1169" y="10798"/>
                  </a:cubicBezTo>
                  <a:cubicBezTo>
                    <a:pt x="1169" y="8184"/>
                    <a:pt x="2203" y="5777"/>
                    <a:pt x="3990" y="3987"/>
                  </a:cubicBezTo>
                  <a:cubicBezTo>
                    <a:pt x="5712" y="2268"/>
                    <a:pt x="8119" y="1170"/>
                    <a:pt x="10800" y="1170"/>
                  </a:cubicBezTo>
                  <a:close/>
                  <a:moveTo>
                    <a:pt x="10800" y="0"/>
                  </a:moveTo>
                  <a:cubicBezTo>
                    <a:pt x="4817" y="0"/>
                    <a:pt x="0" y="4882"/>
                    <a:pt x="0" y="10798"/>
                  </a:cubicBezTo>
                  <a:cubicBezTo>
                    <a:pt x="0" y="16783"/>
                    <a:pt x="4817" y="21600"/>
                    <a:pt x="10800" y="21600"/>
                  </a:cubicBezTo>
                  <a:cubicBezTo>
                    <a:pt x="16783" y="21600"/>
                    <a:pt x="21600" y="16783"/>
                    <a:pt x="21600" y="10798"/>
                  </a:cubicBezTo>
                  <a:cubicBezTo>
                    <a:pt x="21600" y="4882"/>
                    <a:pt x="16783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242" name="Google Shape;1173;p23"/>
            <p:cNvSpPr/>
            <p:nvPr/>
          </p:nvSpPr>
          <p:spPr>
            <a:xfrm>
              <a:off x="41249" y="41250"/>
              <a:ext cx="92501" cy="93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16" y="0"/>
                    <a:pt x="0" y="4786"/>
                    <a:pt x="0" y="10733"/>
                  </a:cubicBezTo>
                  <a:cubicBezTo>
                    <a:pt x="0" y="16686"/>
                    <a:pt x="4816" y="21600"/>
                    <a:pt x="10800" y="21600"/>
                  </a:cubicBezTo>
                  <a:cubicBezTo>
                    <a:pt x="16784" y="21600"/>
                    <a:pt x="21600" y="16686"/>
                    <a:pt x="21600" y="10733"/>
                  </a:cubicBezTo>
                  <a:cubicBezTo>
                    <a:pt x="21600" y="4786"/>
                    <a:pt x="16784" y="0"/>
                    <a:pt x="10800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243" name="Google Shape;1174;p23"/>
            <p:cNvSpPr/>
            <p:nvPr/>
          </p:nvSpPr>
          <p:spPr>
            <a:xfrm>
              <a:off x="36224" y="36800"/>
              <a:ext cx="102551" cy="101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885"/>
                  </a:moveTo>
                  <a:cubicBezTo>
                    <a:pt x="13264" y="1885"/>
                    <a:pt x="15376" y="2950"/>
                    <a:pt x="17019" y="4485"/>
                  </a:cubicBezTo>
                  <a:cubicBezTo>
                    <a:pt x="18662" y="6137"/>
                    <a:pt x="19604" y="8377"/>
                    <a:pt x="19604" y="10739"/>
                  </a:cubicBezTo>
                  <a:cubicBezTo>
                    <a:pt x="19604" y="13217"/>
                    <a:pt x="18662" y="15463"/>
                    <a:pt x="17019" y="16998"/>
                  </a:cubicBezTo>
                  <a:cubicBezTo>
                    <a:pt x="15376" y="18650"/>
                    <a:pt x="13264" y="19593"/>
                    <a:pt x="10800" y="19593"/>
                  </a:cubicBezTo>
                  <a:cubicBezTo>
                    <a:pt x="8336" y="19593"/>
                    <a:pt x="6224" y="18650"/>
                    <a:pt x="4581" y="16998"/>
                  </a:cubicBezTo>
                  <a:cubicBezTo>
                    <a:pt x="2938" y="15463"/>
                    <a:pt x="1996" y="13217"/>
                    <a:pt x="1996" y="10739"/>
                  </a:cubicBezTo>
                  <a:cubicBezTo>
                    <a:pt x="1996" y="8377"/>
                    <a:pt x="2938" y="6137"/>
                    <a:pt x="4581" y="4485"/>
                  </a:cubicBezTo>
                  <a:cubicBezTo>
                    <a:pt x="6224" y="2950"/>
                    <a:pt x="8336" y="1885"/>
                    <a:pt x="10800" y="1885"/>
                  </a:cubicBezTo>
                  <a:close/>
                  <a:moveTo>
                    <a:pt x="10800" y="0"/>
                  </a:moveTo>
                  <a:cubicBezTo>
                    <a:pt x="4813" y="0"/>
                    <a:pt x="0" y="4840"/>
                    <a:pt x="0" y="10739"/>
                  </a:cubicBezTo>
                  <a:cubicBezTo>
                    <a:pt x="0" y="16760"/>
                    <a:pt x="4813" y="21600"/>
                    <a:pt x="10800" y="21600"/>
                  </a:cubicBezTo>
                  <a:cubicBezTo>
                    <a:pt x="16787" y="21600"/>
                    <a:pt x="21600" y="16760"/>
                    <a:pt x="21600" y="10739"/>
                  </a:cubicBezTo>
                  <a:cubicBezTo>
                    <a:pt x="21600" y="4840"/>
                    <a:pt x="1678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248" name="Google Shape;1175;p23"/>
          <p:cNvGrpSpPr/>
          <p:nvPr/>
        </p:nvGrpSpPr>
        <p:grpSpPr>
          <a:xfrm>
            <a:off x="8490049" y="170874"/>
            <a:ext cx="175014" cy="27001"/>
            <a:chOff x="0" y="0"/>
            <a:chExt cx="175013" cy="26999"/>
          </a:xfrm>
        </p:grpSpPr>
        <p:sp>
          <p:nvSpPr>
            <p:cNvPr id="1245" name="Google Shape;1176;p23"/>
            <p:cNvSpPr/>
            <p:nvPr/>
          </p:nvSpPr>
          <p:spPr>
            <a:xfrm>
              <a:off x="-1" y="0"/>
              <a:ext cx="27001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246" name="Google Shape;1177;p23"/>
            <p:cNvSpPr/>
            <p:nvPr/>
          </p:nvSpPr>
          <p:spPr>
            <a:xfrm>
              <a:off x="74005" y="0"/>
              <a:ext cx="27001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247" name="Google Shape;1178;p23"/>
            <p:cNvSpPr/>
            <p:nvPr/>
          </p:nvSpPr>
          <p:spPr>
            <a:xfrm>
              <a:off x="148013" y="0"/>
              <a:ext cx="27000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252" name="Google Shape;1179;p23"/>
          <p:cNvGrpSpPr/>
          <p:nvPr/>
        </p:nvGrpSpPr>
        <p:grpSpPr>
          <a:xfrm>
            <a:off x="7916350" y="1124599"/>
            <a:ext cx="175014" cy="27001"/>
            <a:chOff x="0" y="0"/>
            <a:chExt cx="175013" cy="26999"/>
          </a:xfrm>
        </p:grpSpPr>
        <p:sp>
          <p:nvSpPr>
            <p:cNvPr id="1249" name="Google Shape;1180;p23"/>
            <p:cNvSpPr/>
            <p:nvPr/>
          </p:nvSpPr>
          <p:spPr>
            <a:xfrm>
              <a:off x="-1" y="0"/>
              <a:ext cx="27001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250" name="Google Shape;1181;p23"/>
            <p:cNvSpPr/>
            <p:nvPr/>
          </p:nvSpPr>
          <p:spPr>
            <a:xfrm>
              <a:off x="74005" y="0"/>
              <a:ext cx="27001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251" name="Google Shape;1182;p23"/>
            <p:cNvSpPr/>
            <p:nvPr/>
          </p:nvSpPr>
          <p:spPr>
            <a:xfrm>
              <a:off x="148013" y="0"/>
              <a:ext cx="27000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125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USTOM_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0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723750" y="526925"/>
            <a:ext cx="7696500" cy="572701"/>
          </a:xfrm>
          <a:prstGeom prst="rect">
            <a:avLst/>
          </a:prstGeom>
        </p:spPr>
        <p:txBody>
          <a:bodyPr>
            <a:normAutofit/>
          </a:bodyPr>
          <a:lstStyle>
            <a:lvl1pPr algn="ctr"/>
          </a:lstStyle>
          <a:p>
            <a:r>
              <a:t>Текст заголовка</a:t>
            </a:r>
          </a:p>
        </p:txBody>
      </p:sp>
      <p:sp>
        <p:nvSpPr>
          <p:cNvPr id="1261" name="Google Shape;1185;p24"/>
          <p:cNvSpPr/>
          <p:nvPr/>
        </p:nvSpPr>
        <p:spPr>
          <a:xfrm>
            <a:off x="590449" y="4340600"/>
            <a:ext cx="670202" cy="423001"/>
          </a:xfrm>
          <a:prstGeom prst="line">
            <a:avLst/>
          </a:prstGeom>
          <a:ln>
            <a:solidFill>
              <a:srgbClr val="3D3D3D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262" name="Google Shape;1186;p24"/>
          <p:cNvSpPr/>
          <p:nvPr/>
        </p:nvSpPr>
        <p:spPr>
          <a:xfrm flipV="1">
            <a:off x="0" y="4332549"/>
            <a:ext cx="590701" cy="663901"/>
          </a:xfrm>
          <a:prstGeom prst="line">
            <a:avLst/>
          </a:prstGeom>
          <a:ln>
            <a:solidFill>
              <a:srgbClr val="3D3D3D"/>
            </a:solidFill>
          </a:ln>
        </p:spPr>
        <p:txBody>
          <a:bodyPr lIns="0" tIns="0" rIns="0" bIns="0"/>
          <a:lstStyle/>
          <a:p>
            <a:endParaRPr/>
          </a:p>
        </p:txBody>
      </p:sp>
      <p:grpSp>
        <p:nvGrpSpPr>
          <p:cNvPr id="1267" name="Google Shape;1187;p24"/>
          <p:cNvGrpSpPr/>
          <p:nvPr/>
        </p:nvGrpSpPr>
        <p:grpSpPr>
          <a:xfrm>
            <a:off x="431725" y="4183774"/>
            <a:ext cx="292001" cy="292576"/>
            <a:chOff x="0" y="0"/>
            <a:chExt cx="292000" cy="292574"/>
          </a:xfrm>
        </p:grpSpPr>
        <p:sp>
          <p:nvSpPr>
            <p:cNvPr id="1263" name="Google Shape;1188;p24"/>
            <p:cNvSpPr/>
            <p:nvPr/>
          </p:nvSpPr>
          <p:spPr>
            <a:xfrm flipH="1">
              <a:off x="4474" y="5024"/>
              <a:ext cx="282527" cy="282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80" y="0"/>
                  </a:moveTo>
                  <a:cubicBezTo>
                    <a:pt x="4815" y="0"/>
                    <a:pt x="0" y="4815"/>
                    <a:pt x="0" y="10778"/>
                  </a:cubicBezTo>
                  <a:cubicBezTo>
                    <a:pt x="0" y="16785"/>
                    <a:pt x="4815" y="21600"/>
                    <a:pt x="10780" y="21600"/>
                  </a:cubicBezTo>
                  <a:cubicBezTo>
                    <a:pt x="16787" y="21600"/>
                    <a:pt x="21600" y="16785"/>
                    <a:pt x="21600" y="10778"/>
                  </a:cubicBezTo>
                  <a:cubicBezTo>
                    <a:pt x="21600" y="4815"/>
                    <a:pt x="16787" y="0"/>
                    <a:pt x="1078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264" name="Google Shape;1189;p24"/>
            <p:cNvSpPr/>
            <p:nvPr/>
          </p:nvSpPr>
          <p:spPr>
            <a:xfrm flipH="1">
              <a:off x="0" y="0"/>
              <a:ext cx="292001" cy="292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700"/>
                  </a:moveTo>
                  <a:cubicBezTo>
                    <a:pt x="13602" y="700"/>
                    <a:pt x="16117" y="1811"/>
                    <a:pt x="17972" y="3662"/>
                  </a:cubicBezTo>
                  <a:cubicBezTo>
                    <a:pt x="19786" y="5472"/>
                    <a:pt x="20940" y="8023"/>
                    <a:pt x="20940" y="10779"/>
                  </a:cubicBezTo>
                  <a:cubicBezTo>
                    <a:pt x="20940" y="13577"/>
                    <a:pt x="19786" y="16128"/>
                    <a:pt x="17972" y="17938"/>
                  </a:cubicBezTo>
                  <a:cubicBezTo>
                    <a:pt x="16117" y="19747"/>
                    <a:pt x="13602" y="20900"/>
                    <a:pt x="10800" y="20900"/>
                  </a:cubicBezTo>
                  <a:cubicBezTo>
                    <a:pt x="8037" y="20900"/>
                    <a:pt x="5481" y="19747"/>
                    <a:pt x="3667" y="17938"/>
                  </a:cubicBezTo>
                  <a:cubicBezTo>
                    <a:pt x="1812" y="16128"/>
                    <a:pt x="701" y="13577"/>
                    <a:pt x="701" y="10779"/>
                  </a:cubicBezTo>
                  <a:cubicBezTo>
                    <a:pt x="701" y="8023"/>
                    <a:pt x="1812" y="5472"/>
                    <a:pt x="3667" y="3662"/>
                  </a:cubicBezTo>
                  <a:cubicBezTo>
                    <a:pt x="5481" y="1811"/>
                    <a:pt x="8037" y="700"/>
                    <a:pt x="10800" y="700"/>
                  </a:cubicBezTo>
                  <a:close/>
                  <a:moveTo>
                    <a:pt x="10800" y="0"/>
                  </a:moveTo>
                  <a:cubicBezTo>
                    <a:pt x="4864" y="0"/>
                    <a:pt x="0" y="4854"/>
                    <a:pt x="0" y="10779"/>
                  </a:cubicBezTo>
                  <a:cubicBezTo>
                    <a:pt x="0" y="16744"/>
                    <a:pt x="4864" y="21600"/>
                    <a:pt x="10800" y="21600"/>
                  </a:cubicBezTo>
                  <a:cubicBezTo>
                    <a:pt x="16777" y="21600"/>
                    <a:pt x="21600" y="16744"/>
                    <a:pt x="21600" y="10779"/>
                  </a:cubicBezTo>
                  <a:cubicBezTo>
                    <a:pt x="21600" y="4854"/>
                    <a:pt x="1677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265" name="Google Shape;1190;p24"/>
            <p:cNvSpPr/>
            <p:nvPr/>
          </p:nvSpPr>
          <p:spPr>
            <a:xfrm flipH="1">
              <a:off x="66875" y="66874"/>
              <a:ext cx="158276" cy="158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2" y="0"/>
                  </a:moveTo>
                  <a:cubicBezTo>
                    <a:pt x="4869" y="0"/>
                    <a:pt x="0" y="4869"/>
                    <a:pt x="0" y="10800"/>
                  </a:cubicBezTo>
                  <a:cubicBezTo>
                    <a:pt x="0" y="16809"/>
                    <a:pt x="4869" y="21600"/>
                    <a:pt x="10802" y="21600"/>
                  </a:cubicBezTo>
                  <a:cubicBezTo>
                    <a:pt x="16810" y="21600"/>
                    <a:pt x="21600" y="16809"/>
                    <a:pt x="21600" y="10800"/>
                  </a:cubicBezTo>
                  <a:cubicBezTo>
                    <a:pt x="21600" y="4869"/>
                    <a:pt x="16810" y="0"/>
                    <a:pt x="10802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266" name="Google Shape;1191;p24"/>
            <p:cNvSpPr/>
            <p:nvPr/>
          </p:nvSpPr>
          <p:spPr>
            <a:xfrm flipH="1">
              <a:off x="61874" y="62424"/>
              <a:ext cx="167726" cy="167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6" y="1220"/>
                  </a:moveTo>
                  <a:cubicBezTo>
                    <a:pt x="13419" y="1220"/>
                    <a:pt x="15860" y="2296"/>
                    <a:pt x="17582" y="4018"/>
                  </a:cubicBezTo>
                  <a:cubicBezTo>
                    <a:pt x="19304" y="5740"/>
                    <a:pt x="20380" y="8107"/>
                    <a:pt x="20380" y="10763"/>
                  </a:cubicBezTo>
                  <a:cubicBezTo>
                    <a:pt x="20380" y="13419"/>
                    <a:pt x="19304" y="15860"/>
                    <a:pt x="17582" y="17582"/>
                  </a:cubicBezTo>
                  <a:cubicBezTo>
                    <a:pt x="15860" y="19304"/>
                    <a:pt x="13419" y="20380"/>
                    <a:pt x="10766" y="20380"/>
                  </a:cubicBezTo>
                  <a:cubicBezTo>
                    <a:pt x="8110" y="20380"/>
                    <a:pt x="5740" y="19304"/>
                    <a:pt x="4018" y="17582"/>
                  </a:cubicBezTo>
                  <a:cubicBezTo>
                    <a:pt x="2296" y="15860"/>
                    <a:pt x="1220" y="13419"/>
                    <a:pt x="1220" y="10763"/>
                  </a:cubicBezTo>
                  <a:cubicBezTo>
                    <a:pt x="1220" y="8107"/>
                    <a:pt x="2296" y="5740"/>
                    <a:pt x="4018" y="4018"/>
                  </a:cubicBezTo>
                  <a:cubicBezTo>
                    <a:pt x="5740" y="2296"/>
                    <a:pt x="8110" y="1220"/>
                    <a:pt x="10766" y="1220"/>
                  </a:cubicBezTo>
                  <a:close/>
                  <a:moveTo>
                    <a:pt x="10766" y="0"/>
                  </a:moveTo>
                  <a:cubicBezTo>
                    <a:pt x="4810" y="0"/>
                    <a:pt x="0" y="4807"/>
                    <a:pt x="0" y="10763"/>
                  </a:cubicBezTo>
                  <a:cubicBezTo>
                    <a:pt x="0" y="16719"/>
                    <a:pt x="4810" y="21600"/>
                    <a:pt x="10766" y="21600"/>
                  </a:cubicBezTo>
                  <a:cubicBezTo>
                    <a:pt x="16722" y="21600"/>
                    <a:pt x="21600" y="16719"/>
                    <a:pt x="21600" y="10763"/>
                  </a:cubicBezTo>
                  <a:cubicBezTo>
                    <a:pt x="21600" y="4807"/>
                    <a:pt x="16722" y="0"/>
                    <a:pt x="10766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274" name="Google Shape;1192;p24"/>
          <p:cNvGrpSpPr/>
          <p:nvPr/>
        </p:nvGrpSpPr>
        <p:grpSpPr>
          <a:xfrm>
            <a:off x="1075788" y="4604687"/>
            <a:ext cx="293100" cy="293377"/>
            <a:chOff x="0" y="12"/>
            <a:chExt cx="293098" cy="293375"/>
          </a:xfrm>
        </p:grpSpPr>
        <p:sp>
          <p:nvSpPr>
            <p:cNvPr id="1268" name="Google Shape;1193;p24"/>
            <p:cNvSpPr/>
            <p:nvPr/>
          </p:nvSpPr>
          <p:spPr>
            <a:xfrm flipH="1">
              <a:off x="2254" y="2532"/>
              <a:ext cx="288603" cy="288325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269" name="Google Shape;1194;p24"/>
            <p:cNvSpPr/>
            <p:nvPr/>
          </p:nvSpPr>
          <p:spPr>
            <a:xfrm flipH="1">
              <a:off x="0" y="12"/>
              <a:ext cx="293099" cy="293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351"/>
                  </a:moveTo>
                  <a:cubicBezTo>
                    <a:pt x="13696" y="351"/>
                    <a:pt x="16304" y="1509"/>
                    <a:pt x="18186" y="3411"/>
                  </a:cubicBezTo>
                  <a:cubicBezTo>
                    <a:pt x="20090" y="5291"/>
                    <a:pt x="21248" y="7917"/>
                    <a:pt x="21248" y="10789"/>
                  </a:cubicBezTo>
                  <a:cubicBezTo>
                    <a:pt x="21248" y="13683"/>
                    <a:pt x="20090" y="16287"/>
                    <a:pt x="18186" y="18189"/>
                  </a:cubicBezTo>
                  <a:cubicBezTo>
                    <a:pt x="16304" y="20070"/>
                    <a:pt x="13696" y="21249"/>
                    <a:pt x="10800" y="21249"/>
                  </a:cubicBezTo>
                  <a:cubicBezTo>
                    <a:pt x="7904" y="21249"/>
                    <a:pt x="5296" y="20070"/>
                    <a:pt x="3393" y="18189"/>
                  </a:cubicBezTo>
                  <a:cubicBezTo>
                    <a:pt x="1510" y="16287"/>
                    <a:pt x="331" y="13683"/>
                    <a:pt x="331" y="10789"/>
                  </a:cubicBezTo>
                  <a:cubicBezTo>
                    <a:pt x="331" y="7917"/>
                    <a:pt x="1510" y="5291"/>
                    <a:pt x="3393" y="3411"/>
                  </a:cubicBezTo>
                  <a:cubicBezTo>
                    <a:pt x="5296" y="1509"/>
                    <a:pt x="7904" y="351"/>
                    <a:pt x="10800" y="351"/>
                  </a:cubicBezTo>
                  <a:close/>
                  <a:moveTo>
                    <a:pt x="10800" y="0"/>
                  </a:moveTo>
                  <a:cubicBezTo>
                    <a:pt x="4841" y="0"/>
                    <a:pt x="0" y="4837"/>
                    <a:pt x="0" y="10789"/>
                  </a:cubicBezTo>
                  <a:cubicBezTo>
                    <a:pt x="0" y="16763"/>
                    <a:pt x="4841" y="21600"/>
                    <a:pt x="10800" y="21600"/>
                  </a:cubicBezTo>
                  <a:cubicBezTo>
                    <a:pt x="16759" y="21600"/>
                    <a:pt x="21600" y="16763"/>
                    <a:pt x="21600" y="10789"/>
                  </a:cubicBezTo>
                  <a:cubicBezTo>
                    <a:pt x="21600" y="4837"/>
                    <a:pt x="16759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270" name="Google Shape;1195;p24"/>
            <p:cNvSpPr/>
            <p:nvPr/>
          </p:nvSpPr>
          <p:spPr>
            <a:xfrm flipH="1">
              <a:off x="38741" y="39033"/>
              <a:ext cx="215614" cy="215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0"/>
                  </a:moveTo>
                  <a:cubicBezTo>
                    <a:pt x="4838" y="0"/>
                    <a:pt x="0" y="4816"/>
                    <a:pt x="0" y="10785"/>
                  </a:cubicBezTo>
                  <a:cubicBezTo>
                    <a:pt x="0" y="16756"/>
                    <a:pt x="4838" y="21600"/>
                    <a:pt x="10799" y="21600"/>
                  </a:cubicBezTo>
                  <a:cubicBezTo>
                    <a:pt x="16762" y="21600"/>
                    <a:pt x="21600" y="16756"/>
                    <a:pt x="21600" y="10785"/>
                  </a:cubicBezTo>
                  <a:cubicBezTo>
                    <a:pt x="21600" y="4816"/>
                    <a:pt x="16762" y="0"/>
                    <a:pt x="1079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271" name="Google Shape;1196;p24"/>
            <p:cNvSpPr/>
            <p:nvPr/>
          </p:nvSpPr>
          <p:spPr>
            <a:xfrm flipH="1">
              <a:off x="36498" y="36502"/>
              <a:ext cx="220099" cy="220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468"/>
                  </a:moveTo>
                  <a:cubicBezTo>
                    <a:pt x="13666" y="468"/>
                    <a:pt x="16228" y="1625"/>
                    <a:pt x="18101" y="3495"/>
                  </a:cubicBezTo>
                  <a:cubicBezTo>
                    <a:pt x="19975" y="5366"/>
                    <a:pt x="21132" y="7952"/>
                    <a:pt x="21132" y="10786"/>
                  </a:cubicBezTo>
                  <a:cubicBezTo>
                    <a:pt x="21132" y="13648"/>
                    <a:pt x="19975" y="16235"/>
                    <a:pt x="18101" y="18105"/>
                  </a:cubicBezTo>
                  <a:cubicBezTo>
                    <a:pt x="16228" y="19977"/>
                    <a:pt x="13666" y="21132"/>
                    <a:pt x="10799" y="21132"/>
                  </a:cubicBezTo>
                  <a:cubicBezTo>
                    <a:pt x="7934" y="21132"/>
                    <a:pt x="5345" y="19977"/>
                    <a:pt x="3471" y="18105"/>
                  </a:cubicBezTo>
                  <a:cubicBezTo>
                    <a:pt x="1597" y="16235"/>
                    <a:pt x="440" y="13648"/>
                    <a:pt x="440" y="10786"/>
                  </a:cubicBezTo>
                  <a:cubicBezTo>
                    <a:pt x="440" y="7952"/>
                    <a:pt x="1597" y="5366"/>
                    <a:pt x="3471" y="3495"/>
                  </a:cubicBezTo>
                  <a:cubicBezTo>
                    <a:pt x="5345" y="1625"/>
                    <a:pt x="7934" y="468"/>
                    <a:pt x="10799" y="468"/>
                  </a:cubicBezTo>
                  <a:close/>
                  <a:moveTo>
                    <a:pt x="10799" y="0"/>
                  </a:moveTo>
                  <a:cubicBezTo>
                    <a:pt x="4821" y="0"/>
                    <a:pt x="0" y="4844"/>
                    <a:pt x="0" y="10786"/>
                  </a:cubicBezTo>
                  <a:cubicBezTo>
                    <a:pt x="0" y="16757"/>
                    <a:pt x="4821" y="21600"/>
                    <a:pt x="10799" y="21600"/>
                  </a:cubicBezTo>
                  <a:cubicBezTo>
                    <a:pt x="16751" y="21600"/>
                    <a:pt x="21600" y="16757"/>
                    <a:pt x="21600" y="10786"/>
                  </a:cubicBezTo>
                  <a:cubicBezTo>
                    <a:pt x="21600" y="4844"/>
                    <a:pt x="16751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272" name="Google Shape;1197;p24"/>
            <p:cNvSpPr/>
            <p:nvPr/>
          </p:nvSpPr>
          <p:spPr>
            <a:xfrm flipH="1">
              <a:off x="78601" y="78621"/>
              <a:ext cx="136166" cy="136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21" y="0"/>
                  </a:moveTo>
                  <a:cubicBezTo>
                    <a:pt x="4853" y="0"/>
                    <a:pt x="0" y="4855"/>
                    <a:pt x="0" y="10777"/>
                  </a:cubicBezTo>
                  <a:cubicBezTo>
                    <a:pt x="0" y="16745"/>
                    <a:pt x="4853" y="21600"/>
                    <a:pt x="10821" y="21600"/>
                  </a:cubicBezTo>
                  <a:cubicBezTo>
                    <a:pt x="16789" y="21600"/>
                    <a:pt x="21600" y="16745"/>
                    <a:pt x="21600" y="10777"/>
                  </a:cubicBezTo>
                  <a:cubicBezTo>
                    <a:pt x="21600" y="4855"/>
                    <a:pt x="16789" y="0"/>
                    <a:pt x="10821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273" name="Google Shape;1198;p24"/>
            <p:cNvSpPr/>
            <p:nvPr/>
          </p:nvSpPr>
          <p:spPr>
            <a:xfrm flipH="1">
              <a:off x="76082" y="76379"/>
              <a:ext cx="140927" cy="14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689"/>
                  </a:moveTo>
                  <a:cubicBezTo>
                    <a:pt x="13596" y="689"/>
                    <a:pt x="16092" y="1810"/>
                    <a:pt x="17899" y="3664"/>
                  </a:cubicBezTo>
                  <a:cubicBezTo>
                    <a:pt x="19751" y="5476"/>
                    <a:pt x="20868" y="8019"/>
                    <a:pt x="20868" y="10778"/>
                  </a:cubicBezTo>
                  <a:cubicBezTo>
                    <a:pt x="20868" y="13581"/>
                    <a:pt x="19751" y="16124"/>
                    <a:pt x="17899" y="17935"/>
                  </a:cubicBezTo>
                  <a:cubicBezTo>
                    <a:pt x="16092" y="19747"/>
                    <a:pt x="13596" y="20867"/>
                    <a:pt x="10799" y="20867"/>
                  </a:cubicBezTo>
                  <a:cubicBezTo>
                    <a:pt x="8004" y="20867"/>
                    <a:pt x="5508" y="19747"/>
                    <a:pt x="3656" y="17935"/>
                  </a:cubicBezTo>
                  <a:cubicBezTo>
                    <a:pt x="1849" y="16124"/>
                    <a:pt x="730" y="13581"/>
                    <a:pt x="730" y="10778"/>
                  </a:cubicBezTo>
                  <a:cubicBezTo>
                    <a:pt x="730" y="8019"/>
                    <a:pt x="1849" y="5476"/>
                    <a:pt x="3656" y="3664"/>
                  </a:cubicBezTo>
                  <a:cubicBezTo>
                    <a:pt x="5508" y="1810"/>
                    <a:pt x="8004" y="689"/>
                    <a:pt x="10799" y="689"/>
                  </a:cubicBezTo>
                  <a:close/>
                  <a:moveTo>
                    <a:pt x="10799" y="0"/>
                  </a:moveTo>
                  <a:cubicBezTo>
                    <a:pt x="4818" y="0"/>
                    <a:pt x="0" y="4828"/>
                    <a:pt x="0" y="10778"/>
                  </a:cubicBezTo>
                  <a:cubicBezTo>
                    <a:pt x="0" y="16772"/>
                    <a:pt x="4818" y="21600"/>
                    <a:pt x="10799" y="21600"/>
                  </a:cubicBezTo>
                  <a:cubicBezTo>
                    <a:pt x="16737" y="21600"/>
                    <a:pt x="21600" y="16772"/>
                    <a:pt x="21600" y="10778"/>
                  </a:cubicBezTo>
                  <a:cubicBezTo>
                    <a:pt x="21600" y="4828"/>
                    <a:pt x="16737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1275" name="Google Shape;1199;p24"/>
          <p:cNvSpPr/>
          <p:nvPr/>
        </p:nvSpPr>
        <p:spPr>
          <a:xfrm flipH="1" flipV="1">
            <a:off x="7196974" y="295100"/>
            <a:ext cx="1157101" cy="542701"/>
          </a:xfrm>
          <a:prstGeom prst="line">
            <a:avLst/>
          </a:prstGeom>
          <a:ln>
            <a:solidFill>
              <a:srgbClr val="494949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276" name="Google Shape;1200;p24"/>
          <p:cNvSpPr/>
          <p:nvPr/>
        </p:nvSpPr>
        <p:spPr>
          <a:xfrm flipH="1">
            <a:off x="8354075" y="-6626"/>
            <a:ext cx="791401" cy="836402"/>
          </a:xfrm>
          <a:prstGeom prst="line">
            <a:avLst/>
          </a:prstGeom>
          <a:ln>
            <a:solidFill>
              <a:srgbClr val="494949"/>
            </a:solidFill>
          </a:ln>
        </p:spPr>
        <p:txBody>
          <a:bodyPr lIns="0" tIns="0" rIns="0" bIns="0"/>
          <a:lstStyle/>
          <a:p>
            <a:endParaRPr/>
          </a:p>
        </p:txBody>
      </p:sp>
      <p:grpSp>
        <p:nvGrpSpPr>
          <p:cNvPr id="1283" name="Google Shape;1201;p24"/>
          <p:cNvGrpSpPr/>
          <p:nvPr/>
        </p:nvGrpSpPr>
        <p:grpSpPr>
          <a:xfrm>
            <a:off x="8064300" y="526949"/>
            <a:ext cx="581776" cy="582327"/>
            <a:chOff x="25" y="24"/>
            <a:chExt cx="581775" cy="582325"/>
          </a:xfrm>
        </p:grpSpPr>
        <p:sp>
          <p:nvSpPr>
            <p:cNvPr id="1277" name="Google Shape;1202;p24"/>
            <p:cNvSpPr/>
            <p:nvPr/>
          </p:nvSpPr>
          <p:spPr>
            <a:xfrm>
              <a:off x="4474" y="5025"/>
              <a:ext cx="572852" cy="572301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278" name="Google Shape;1203;p24"/>
            <p:cNvSpPr/>
            <p:nvPr/>
          </p:nvSpPr>
          <p:spPr>
            <a:xfrm>
              <a:off x="24" y="24"/>
              <a:ext cx="581777" cy="582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351"/>
                  </a:moveTo>
                  <a:cubicBezTo>
                    <a:pt x="13696" y="351"/>
                    <a:pt x="16304" y="1509"/>
                    <a:pt x="18186" y="3411"/>
                  </a:cubicBezTo>
                  <a:cubicBezTo>
                    <a:pt x="20090" y="5291"/>
                    <a:pt x="21248" y="7917"/>
                    <a:pt x="21248" y="10789"/>
                  </a:cubicBezTo>
                  <a:cubicBezTo>
                    <a:pt x="21248" y="13683"/>
                    <a:pt x="20090" y="16287"/>
                    <a:pt x="18186" y="18189"/>
                  </a:cubicBezTo>
                  <a:cubicBezTo>
                    <a:pt x="16304" y="20070"/>
                    <a:pt x="13696" y="21249"/>
                    <a:pt x="10800" y="21249"/>
                  </a:cubicBezTo>
                  <a:cubicBezTo>
                    <a:pt x="7904" y="21249"/>
                    <a:pt x="5296" y="20070"/>
                    <a:pt x="3393" y="18189"/>
                  </a:cubicBezTo>
                  <a:cubicBezTo>
                    <a:pt x="1510" y="16287"/>
                    <a:pt x="331" y="13683"/>
                    <a:pt x="331" y="10789"/>
                  </a:cubicBezTo>
                  <a:cubicBezTo>
                    <a:pt x="331" y="7917"/>
                    <a:pt x="1510" y="5291"/>
                    <a:pt x="3393" y="3411"/>
                  </a:cubicBezTo>
                  <a:cubicBezTo>
                    <a:pt x="5296" y="1509"/>
                    <a:pt x="7904" y="351"/>
                    <a:pt x="10800" y="351"/>
                  </a:cubicBezTo>
                  <a:close/>
                  <a:moveTo>
                    <a:pt x="10800" y="0"/>
                  </a:moveTo>
                  <a:cubicBezTo>
                    <a:pt x="4841" y="0"/>
                    <a:pt x="0" y="4837"/>
                    <a:pt x="0" y="10789"/>
                  </a:cubicBezTo>
                  <a:cubicBezTo>
                    <a:pt x="0" y="16763"/>
                    <a:pt x="4841" y="21600"/>
                    <a:pt x="10800" y="21600"/>
                  </a:cubicBezTo>
                  <a:cubicBezTo>
                    <a:pt x="16759" y="21600"/>
                    <a:pt x="21600" y="16763"/>
                    <a:pt x="21600" y="10789"/>
                  </a:cubicBezTo>
                  <a:cubicBezTo>
                    <a:pt x="21600" y="4837"/>
                    <a:pt x="16759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279" name="Google Shape;1204;p24"/>
            <p:cNvSpPr/>
            <p:nvPr/>
          </p:nvSpPr>
          <p:spPr>
            <a:xfrm>
              <a:off x="76925" y="77474"/>
              <a:ext cx="427976" cy="427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0"/>
                  </a:moveTo>
                  <a:cubicBezTo>
                    <a:pt x="4838" y="0"/>
                    <a:pt x="0" y="4816"/>
                    <a:pt x="0" y="10785"/>
                  </a:cubicBezTo>
                  <a:cubicBezTo>
                    <a:pt x="0" y="16756"/>
                    <a:pt x="4838" y="21600"/>
                    <a:pt x="10799" y="21600"/>
                  </a:cubicBezTo>
                  <a:cubicBezTo>
                    <a:pt x="16762" y="21600"/>
                    <a:pt x="21600" y="16756"/>
                    <a:pt x="21600" y="10785"/>
                  </a:cubicBezTo>
                  <a:cubicBezTo>
                    <a:pt x="21600" y="4816"/>
                    <a:pt x="16762" y="0"/>
                    <a:pt x="1079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280" name="Google Shape;1205;p24"/>
            <p:cNvSpPr/>
            <p:nvPr/>
          </p:nvSpPr>
          <p:spPr>
            <a:xfrm>
              <a:off x="72474" y="72450"/>
              <a:ext cx="436877" cy="437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468"/>
                  </a:moveTo>
                  <a:cubicBezTo>
                    <a:pt x="13666" y="468"/>
                    <a:pt x="16228" y="1625"/>
                    <a:pt x="18101" y="3495"/>
                  </a:cubicBezTo>
                  <a:cubicBezTo>
                    <a:pt x="19975" y="5366"/>
                    <a:pt x="21132" y="7952"/>
                    <a:pt x="21132" y="10786"/>
                  </a:cubicBezTo>
                  <a:cubicBezTo>
                    <a:pt x="21132" y="13648"/>
                    <a:pt x="19975" y="16235"/>
                    <a:pt x="18101" y="18105"/>
                  </a:cubicBezTo>
                  <a:cubicBezTo>
                    <a:pt x="16228" y="19977"/>
                    <a:pt x="13666" y="21132"/>
                    <a:pt x="10799" y="21132"/>
                  </a:cubicBezTo>
                  <a:cubicBezTo>
                    <a:pt x="7934" y="21132"/>
                    <a:pt x="5345" y="19977"/>
                    <a:pt x="3471" y="18105"/>
                  </a:cubicBezTo>
                  <a:cubicBezTo>
                    <a:pt x="1597" y="16235"/>
                    <a:pt x="440" y="13648"/>
                    <a:pt x="440" y="10786"/>
                  </a:cubicBezTo>
                  <a:cubicBezTo>
                    <a:pt x="440" y="7952"/>
                    <a:pt x="1597" y="5366"/>
                    <a:pt x="3471" y="3495"/>
                  </a:cubicBezTo>
                  <a:cubicBezTo>
                    <a:pt x="5345" y="1625"/>
                    <a:pt x="7934" y="468"/>
                    <a:pt x="10799" y="468"/>
                  </a:cubicBezTo>
                  <a:close/>
                  <a:moveTo>
                    <a:pt x="10799" y="0"/>
                  </a:moveTo>
                  <a:cubicBezTo>
                    <a:pt x="4821" y="0"/>
                    <a:pt x="0" y="4844"/>
                    <a:pt x="0" y="10786"/>
                  </a:cubicBezTo>
                  <a:cubicBezTo>
                    <a:pt x="0" y="16757"/>
                    <a:pt x="4821" y="21600"/>
                    <a:pt x="10799" y="21600"/>
                  </a:cubicBezTo>
                  <a:cubicBezTo>
                    <a:pt x="16751" y="21600"/>
                    <a:pt x="21600" y="16757"/>
                    <a:pt x="21600" y="10786"/>
                  </a:cubicBezTo>
                  <a:cubicBezTo>
                    <a:pt x="21600" y="4844"/>
                    <a:pt x="16751" y="0"/>
                    <a:pt x="10799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281" name="Google Shape;1206;p24"/>
            <p:cNvSpPr/>
            <p:nvPr/>
          </p:nvSpPr>
          <p:spPr>
            <a:xfrm>
              <a:off x="155500" y="156050"/>
              <a:ext cx="270276" cy="270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21" y="0"/>
                  </a:moveTo>
                  <a:cubicBezTo>
                    <a:pt x="4853" y="0"/>
                    <a:pt x="0" y="4855"/>
                    <a:pt x="0" y="10777"/>
                  </a:cubicBezTo>
                  <a:cubicBezTo>
                    <a:pt x="0" y="16745"/>
                    <a:pt x="4853" y="21600"/>
                    <a:pt x="10821" y="21600"/>
                  </a:cubicBezTo>
                  <a:cubicBezTo>
                    <a:pt x="16789" y="21600"/>
                    <a:pt x="21600" y="16745"/>
                    <a:pt x="21600" y="10777"/>
                  </a:cubicBezTo>
                  <a:cubicBezTo>
                    <a:pt x="21600" y="4855"/>
                    <a:pt x="16789" y="0"/>
                    <a:pt x="10821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282" name="Google Shape;1207;p24"/>
            <p:cNvSpPr/>
            <p:nvPr/>
          </p:nvSpPr>
          <p:spPr>
            <a:xfrm>
              <a:off x="151049" y="151599"/>
              <a:ext cx="279727" cy="279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689"/>
                  </a:moveTo>
                  <a:cubicBezTo>
                    <a:pt x="13596" y="689"/>
                    <a:pt x="16092" y="1810"/>
                    <a:pt x="17899" y="3664"/>
                  </a:cubicBezTo>
                  <a:cubicBezTo>
                    <a:pt x="19751" y="5476"/>
                    <a:pt x="20868" y="8019"/>
                    <a:pt x="20868" y="10778"/>
                  </a:cubicBezTo>
                  <a:cubicBezTo>
                    <a:pt x="20868" y="13581"/>
                    <a:pt x="19751" y="16124"/>
                    <a:pt x="17899" y="17935"/>
                  </a:cubicBezTo>
                  <a:cubicBezTo>
                    <a:pt x="16092" y="19747"/>
                    <a:pt x="13596" y="20867"/>
                    <a:pt x="10799" y="20867"/>
                  </a:cubicBezTo>
                  <a:cubicBezTo>
                    <a:pt x="8004" y="20867"/>
                    <a:pt x="5508" y="19747"/>
                    <a:pt x="3656" y="17935"/>
                  </a:cubicBezTo>
                  <a:cubicBezTo>
                    <a:pt x="1849" y="16124"/>
                    <a:pt x="730" y="13581"/>
                    <a:pt x="730" y="10778"/>
                  </a:cubicBezTo>
                  <a:cubicBezTo>
                    <a:pt x="730" y="8019"/>
                    <a:pt x="1849" y="5476"/>
                    <a:pt x="3656" y="3664"/>
                  </a:cubicBezTo>
                  <a:cubicBezTo>
                    <a:pt x="5508" y="1810"/>
                    <a:pt x="8004" y="689"/>
                    <a:pt x="10799" y="689"/>
                  </a:cubicBezTo>
                  <a:close/>
                  <a:moveTo>
                    <a:pt x="10799" y="0"/>
                  </a:moveTo>
                  <a:cubicBezTo>
                    <a:pt x="4818" y="0"/>
                    <a:pt x="0" y="4828"/>
                    <a:pt x="0" y="10778"/>
                  </a:cubicBezTo>
                  <a:cubicBezTo>
                    <a:pt x="0" y="16772"/>
                    <a:pt x="4818" y="21600"/>
                    <a:pt x="10799" y="21600"/>
                  </a:cubicBezTo>
                  <a:cubicBezTo>
                    <a:pt x="16737" y="21600"/>
                    <a:pt x="21600" y="16772"/>
                    <a:pt x="21600" y="10778"/>
                  </a:cubicBezTo>
                  <a:cubicBezTo>
                    <a:pt x="21600" y="4828"/>
                    <a:pt x="16737" y="0"/>
                    <a:pt x="10799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288" name="Google Shape;1208;p24"/>
          <p:cNvGrpSpPr/>
          <p:nvPr/>
        </p:nvGrpSpPr>
        <p:grpSpPr>
          <a:xfrm>
            <a:off x="7033900" y="170875"/>
            <a:ext cx="292001" cy="292576"/>
            <a:chOff x="24" y="0"/>
            <a:chExt cx="292000" cy="292574"/>
          </a:xfrm>
        </p:grpSpPr>
        <p:sp>
          <p:nvSpPr>
            <p:cNvPr id="1284" name="Google Shape;1209;p24"/>
            <p:cNvSpPr/>
            <p:nvPr/>
          </p:nvSpPr>
          <p:spPr>
            <a:xfrm>
              <a:off x="5025" y="5024"/>
              <a:ext cx="282526" cy="282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80" y="0"/>
                  </a:moveTo>
                  <a:cubicBezTo>
                    <a:pt x="4815" y="0"/>
                    <a:pt x="0" y="4815"/>
                    <a:pt x="0" y="10778"/>
                  </a:cubicBezTo>
                  <a:cubicBezTo>
                    <a:pt x="0" y="16785"/>
                    <a:pt x="4815" y="21600"/>
                    <a:pt x="10780" y="21600"/>
                  </a:cubicBezTo>
                  <a:cubicBezTo>
                    <a:pt x="16787" y="21600"/>
                    <a:pt x="21600" y="16785"/>
                    <a:pt x="21600" y="10778"/>
                  </a:cubicBezTo>
                  <a:cubicBezTo>
                    <a:pt x="21600" y="4815"/>
                    <a:pt x="16787" y="0"/>
                    <a:pt x="1078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285" name="Google Shape;1210;p24"/>
            <p:cNvSpPr/>
            <p:nvPr/>
          </p:nvSpPr>
          <p:spPr>
            <a:xfrm>
              <a:off x="24" y="0"/>
              <a:ext cx="292002" cy="292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700"/>
                  </a:moveTo>
                  <a:cubicBezTo>
                    <a:pt x="13602" y="700"/>
                    <a:pt x="16117" y="1811"/>
                    <a:pt x="17972" y="3662"/>
                  </a:cubicBezTo>
                  <a:cubicBezTo>
                    <a:pt x="19786" y="5472"/>
                    <a:pt x="20940" y="8023"/>
                    <a:pt x="20940" y="10779"/>
                  </a:cubicBezTo>
                  <a:cubicBezTo>
                    <a:pt x="20940" y="13577"/>
                    <a:pt x="19786" y="16128"/>
                    <a:pt x="17972" y="17938"/>
                  </a:cubicBezTo>
                  <a:cubicBezTo>
                    <a:pt x="16117" y="19747"/>
                    <a:pt x="13602" y="20900"/>
                    <a:pt x="10800" y="20900"/>
                  </a:cubicBezTo>
                  <a:cubicBezTo>
                    <a:pt x="8037" y="20900"/>
                    <a:pt x="5481" y="19747"/>
                    <a:pt x="3667" y="17938"/>
                  </a:cubicBezTo>
                  <a:cubicBezTo>
                    <a:pt x="1812" y="16128"/>
                    <a:pt x="701" y="13577"/>
                    <a:pt x="701" y="10779"/>
                  </a:cubicBezTo>
                  <a:cubicBezTo>
                    <a:pt x="701" y="8023"/>
                    <a:pt x="1812" y="5472"/>
                    <a:pt x="3667" y="3662"/>
                  </a:cubicBezTo>
                  <a:cubicBezTo>
                    <a:pt x="5481" y="1811"/>
                    <a:pt x="8037" y="700"/>
                    <a:pt x="10800" y="700"/>
                  </a:cubicBezTo>
                  <a:close/>
                  <a:moveTo>
                    <a:pt x="10800" y="0"/>
                  </a:moveTo>
                  <a:cubicBezTo>
                    <a:pt x="4864" y="0"/>
                    <a:pt x="0" y="4854"/>
                    <a:pt x="0" y="10779"/>
                  </a:cubicBezTo>
                  <a:cubicBezTo>
                    <a:pt x="0" y="16744"/>
                    <a:pt x="4864" y="21600"/>
                    <a:pt x="10800" y="21600"/>
                  </a:cubicBezTo>
                  <a:cubicBezTo>
                    <a:pt x="16777" y="21600"/>
                    <a:pt x="21600" y="16744"/>
                    <a:pt x="21600" y="10779"/>
                  </a:cubicBezTo>
                  <a:cubicBezTo>
                    <a:pt x="21600" y="4854"/>
                    <a:pt x="1677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286" name="Google Shape;1211;p24"/>
            <p:cNvSpPr/>
            <p:nvPr/>
          </p:nvSpPr>
          <p:spPr>
            <a:xfrm>
              <a:off x="66874" y="66874"/>
              <a:ext cx="158276" cy="158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2" y="0"/>
                  </a:moveTo>
                  <a:cubicBezTo>
                    <a:pt x="4869" y="0"/>
                    <a:pt x="0" y="4869"/>
                    <a:pt x="0" y="10800"/>
                  </a:cubicBezTo>
                  <a:cubicBezTo>
                    <a:pt x="0" y="16809"/>
                    <a:pt x="4869" y="21600"/>
                    <a:pt x="10802" y="21600"/>
                  </a:cubicBezTo>
                  <a:cubicBezTo>
                    <a:pt x="16810" y="21600"/>
                    <a:pt x="21600" y="16809"/>
                    <a:pt x="21600" y="10800"/>
                  </a:cubicBezTo>
                  <a:cubicBezTo>
                    <a:pt x="21600" y="4869"/>
                    <a:pt x="16810" y="0"/>
                    <a:pt x="10802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287" name="Google Shape;1212;p24"/>
            <p:cNvSpPr/>
            <p:nvPr/>
          </p:nvSpPr>
          <p:spPr>
            <a:xfrm>
              <a:off x="62425" y="62424"/>
              <a:ext cx="167726" cy="167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6" y="1220"/>
                  </a:moveTo>
                  <a:cubicBezTo>
                    <a:pt x="13419" y="1220"/>
                    <a:pt x="15860" y="2296"/>
                    <a:pt x="17582" y="4018"/>
                  </a:cubicBezTo>
                  <a:cubicBezTo>
                    <a:pt x="19304" y="5740"/>
                    <a:pt x="20380" y="8107"/>
                    <a:pt x="20380" y="10763"/>
                  </a:cubicBezTo>
                  <a:cubicBezTo>
                    <a:pt x="20380" y="13419"/>
                    <a:pt x="19304" y="15860"/>
                    <a:pt x="17582" y="17582"/>
                  </a:cubicBezTo>
                  <a:cubicBezTo>
                    <a:pt x="15860" y="19304"/>
                    <a:pt x="13419" y="20380"/>
                    <a:pt x="10766" y="20380"/>
                  </a:cubicBezTo>
                  <a:cubicBezTo>
                    <a:pt x="8110" y="20380"/>
                    <a:pt x="5740" y="19304"/>
                    <a:pt x="4018" y="17582"/>
                  </a:cubicBezTo>
                  <a:cubicBezTo>
                    <a:pt x="2296" y="15860"/>
                    <a:pt x="1220" y="13419"/>
                    <a:pt x="1220" y="10763"/>
                  </a:cubicBezTo>
                  <a:cubicBezTo>
                    <a:pt x="1220" y="8107"/>
                    <a:pt x="2296" y="5740"/>
                    <a:pt x="4018" y="4018"/>
                  </a:cubicBezTo>
                  <a:cubicBezTo>
                    <a:pt x="5740" y="2296"/>
                    <a:pt x="8110" y="1220"/>
                    <a:pt x="10766" y="1220"/>
                  </a:cubicBezTo>
                  <a:close/>
                  <a:moveTo>
                    <a:pt x="10766" y="0"/>
                  </a:moveTo>
                  <a:cubicBezTo>
                    <a:pt x="4810" y="0"/>
                    <a:pt x="0" y="4807"/>
                    <a:pt x="0" y="10763"/>
                  </a:cubicBezTo>
                  <a:cubicBezTo>
                    <a:pt x="0" y="16719"/>
                    <a:pt x="4810" y="21600"/>
                    <a:pt x="10766" y="21600"/>
                  </a:cubicBezTo>
                  <a:cubicBezTo>
                    <a:pt x="16722" y="21600"/>
                    <a:pt x="21600" y="16719"/>
                    <a:pt x="21600" y="10763"/>
                  </a:cubicBezTo>
                  <a:cubicBezTo>
                    <a:pt x="21600" y="4807"/>
                    <a:pt x="16722" y="0"/>
                    <a:pt x="10766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293" name="Google Shape;1213;p24"/>
          <p:cNvGrpSpPr/>
          <p:nvPr/>
        </p:nvGrpSpPr>
        <p:grpSpPr>
          <a:xfrm>
            <a:off x="8757949" y="229675"/>
            <a:ext cx="175001" cy="174976"/>
            <a:chOff x="0" y="24"/>
            <a:chExt cx="175000" cy="174975"/>
          </a:xfrm>
        </p:grpSpPr>
        <p:sp>
          <p:nvSpPr>
            <p:cNvPr id="1289" name="Google Shape;1214;p24"/>
            <p:cNvSpPr/>
            <p:nvPr/>
          </p:nvSpPr>
          <p:spPr>
            <a:xfrm>
              <a:off x="4474" y="5025"/>
              <a:ext cx="166052" cy="165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55" y="0"/>
                    <a:pt x="0" y="4800"/>
                    <a:pt x="0" y="10764"/>
                  </a:cubicBezTo>
                  <a:cubicBezTo>
                    <a:pt x="0" y="16729"/>
                    <a:pt x="4855" y="21600"/>
                    <a:pt x="10800" y="21600"/>
                  </a:cubicBezTo>
                  <a:cubicBezTo>
                    <a:pt x="16745" y="21600"/>
                    <a:pt x="21600" y="16729"/>
                    <a:pt x="21600" y="10764"/>
                  </a:cubicBezTo>
                  <a:cubicBezTo>
                    <a:pt x="21600" y="4800"/>
                    <a:pt x="16745" y="0"/>
                    <a:pt x="1080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290" name="Google Shape;1215;p24"/>
            <p:cNvSpPr/>
            <p:nvPr/>
          </p:nvSpPr>
          <p:spPr>
            <a:xfrm>
              <a:off x="-1" y="24"/>
              <a:ext cx="175002" cy="174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170"/>
                  </a:moveTo>
                  <a:cubicBezTo>
                    <a:pt x="13481" y="1170"/>
                    <a:pt x="15888" y="2268"/>
                    <a:pt x="17610" y="3987"/>
                  </a:cubicBezTo>
                  <a:cubicBezTo>
                    <a:pt x="19397" y="5777"/>
                    <a:pt x="20431" y="8184"/>
                    <a:pt x="20431" y="10798"/>
                  </a:cubicBezTo>
                  <a:cubicBezTo>
                    <a:pt x="20431" y="13483"/>
                    <a:pt x="19397" y="15891"/>
                    <a:pt x="17610" y="17677"/>
                  </a:cubicBezTo>
                  <a:cubicBezTo>
                    <a:pt x="15888" y="19396"/>
                    <a:pt x="13481" y="20498"/>
                    <a:pt x="10800" y="20498"/>
                  </a:cubicBezTo>
                  <a:cubicBezTo>
                    <a:pt x="8119" y="20498"/>
                    <a:pt x="5712" y="19396"/>
                    <a:pt x="3990" y="17677"/>
                  </a:cubicBezTo>
                  <a:cubicBezTo>
                    <a:pt x="2203" y="15891"/>
                    <a:pt x="1169" y="13483"/>
                    <a:pt x="1169" y="10798"/>
                  </a:cubicBezTo>
                  <a:cubicBezTo>
                    <a:pt x="1169" y="8184"/>
                    <a:pt x="2203" y="5777"/>
                    <a:pt x="3990" y="3987"/>
                  </a:cubicBezTo>
                  <a:cubicBezTo>
                    <a:pt x="5712" y="2268"/>
                    <a:pt x="8119" y="1170"/>
                    <a:pt x="10800" y="1170"/>
                  </a:cubicBezTo>
                  <a:close/>
                  <a:moveTo>
                    <a:pt x="10800" y="0"/>
                  </a:moveTo>
                  <a:cubicBezTo>
                    <a:pt x="4817" y="0"/>
                    <a:pt x="0" y="4882"/>
                    <a:pt x="0" y="10798"/>
                  </a:cubicBezTo>
                  <a:cubicBezTo>
                    <a:pt x="0" y="16783"/>
                    <a:pt x="4817" y="21600"/>
                    <a:pt x="10800" y="21600"/>
                  </a:cubicBezTo>
                  <a:cubicBezTo>
                    <a:pt x="16783" y="21600"/>
                    <a:pt x="21600" y="16783"/>
                    <a:pt x="21600" y="10798"/>
                  </a:cubicBezTo>
                  <a:cubicBezTo>
                    <a:pt x="21600" y="4882"/>
                    <a:pt x="16783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291" name="Google Shape;1216;p24"/>
            <p:cNvSpPr/>
            <p:nvPr/>
          </p:nvSpPr>
          <p:spPr>
            <a:xfrm>
              <a:off x="41249" y="41250"/>
              <a:ext cx="92501" cy="93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16" y="0"/>
                    <a:pt x="0" y="4786"/>
                    <a:pt x="0" y="10733"/>
                  </a:cubicBezTo>
                  <a:cubicBezTo>
                    <a:pt x="0" y="16686"/>
                    <a:pt x="4816" y="21600"/>
                    <a:pt x="10800" y="21600"/>
                  </a:cubicBezTo>
                  <a:cubicBezTo>
                    <a:pt x="16784" y="21600"/>
                    <a:pt x="21600" y="16686"/>
                    <a:pt x="21600" y="10733"/>
                  </a:cubicBezTo>
                  <a:cubicBezTo>
                    <a:pt x="21600" y="4786"/>
                    <a:pt x="16784" y="0"/>
                    <a:pt x="10800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292" name="Google Shape;1217;p24"/>
            <p:cNvSpPr/>
            <p:nvPr/>
          </p:nvSpPr>
          <p:spPr>
            <a:xfrm>
              <a:off x="36224" y="36800"/>
              <a:ext cx="102551" cy="101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885"/>
                  </a:moveTo>
                  <a:cubicBezTo>
                    <a:pt x="13264" y="1885"/>
                    <a:pt x="15376" y="2950"/>
                    <a:pt x="17019" y="4485"/>
                  </a:cubicBezTo>
                  <a:cubicBezTo>
                    <a:pt x="18662" y="6137"/>
                    <a:pt x="19604" y="8377"/>
                    <a:pt x="19604" y="10739"/>
                  </a:cubicBezTo>
                  <a:cubicBezTo>
                    <a:pt x="19604" y="13217"/>
                    <a:pt x="18662" y="15463"/>
                    <a:pt x="17019" y="16998"/>
                  </a:cubicBezTo>
                  <a:cubicBezTo>
                    <a:pt x="15376" y="18650"/>
                    <a:pt x="13264" y="19593"/>
                    <a:pt x="10800" y="19593"/>
                  </a:cubicBezTo>
                  <a:cubicBezTo>
                    <a:pt x="8336" y="19593"/>
                    <a:pt x="6224" y="18650"/>
                    <a:pt x="4581" y="16998"/>
                  </a:cubicBezTo>
                  <a:cubicBezTo>
                    <a:pt x="2938" y="15463"/>
                    <a:pt x="1996" y="13217"/>
                    <a:pt x="1996" y="10739"/>
                  </a:cubicBezTo>
                  <a:cubicBezTo>
                    <a:pt x="1996" y="8377"/>
                    <a:pt x="2938" y="6137"/>
                    <a:pt x="4581" y="4485"/>
                  </a:cubicBezTo>
                  <a:cubicBezTo>
                    <a:pt x="6224" y="2950"/>
                    <a:pt x="8336" y="1885"/>
                    <a:pt x="10800" y="1885"/>
                  </a:cubicBezTo>
                  <a:close/>
                  <a:moveTo>
                    <a:pt x="10800" y="0"/>
                  </a:moveTo>
                  <a:cubicBezTo>
                    <a:pt x="4813" y="0"/>
                    <a:pt x="0" y="4840"/>
                    <a:pt x="0" y="10739"/>
                  </a:cubicBezTo>
                  <a:cubicBezTo>
                    <a:pt x="0" y="16760"/>
                    <a:pt x="4813" y="21600"/>
                    <a:pt x="10800" y="21600"/>
                  </a:cubicBezTo>
                  <a:cubicBezTo>
                    <a:pt x="16787" y="21600"/>
                    <a:pt x="21600" y="16760"/>
                    <a:pt x="21600" y="10739"/>
                  </a:cubicBezTo>
                  <a:cubicBezTo>
                    <a:pt x="21600" y="4840"/>
                    <a:pt x="16787" y="0"/>
                    <a:pt x="10800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297" name="Google Shape;1218;p24"/>
          <p:cNvGrpSpPr/>
          <p:nvPr/>
        </p:nvGrpSpPr>
        <p:grpSpPr>
          <a:xfrm>
            <a:off x="8490049" y="170874"/>
            <a:ext cx="175014" cy="27001"/>
            <a:chOff x="0" y="0"/>
            <a:chExt cx="175013" cy="26999"/>
          </a:xfrm>
        </p:grpSpPr>
        <p:sp>
          <p:nvSpPr>
            <p:cNvPr id="1294" name="Google Shape;1219;p24"/>
            <p:cNvSpPr/>
            <p:nvPr/>
          </p:nvSpPr>
          <p:spPr>
            <a:xfrm>
              <a:off x="-1" y="0"/>
              <a:ext cx="27001" cy="27000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295" name="Google Shape;1220;p24"/>
            <p:cNvSpPr/>
            <p:nvPr/>
          </p:nvSpPr>
          <p:spPr>
            <a:xfrm>
              <a:off x="74005" y="0"/>
              <a:ext cx="27001" cy="27000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296" name="Google Shape;1221;p24"/>
            <p:cNvSpPr/>
            <p:nvPr/>
          </p:nvSpPr>
          <p:spPr>
            <a:xfrm>
              <a:off x="148013" y="0"/>
              <a:ext cx="27000" cy="27000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301" name="Google Shape;1222;p24"/>
          <p:cNvGrpSpPr/>
          <p:nvPr/>
        </p:nvGrpSpPr>
        <p:grpSpPr>
          <a:xfrm>
            <a:off x="7916350" y="1124599"/>
            <a:ext cx="175014" cy="27001"/>
            <a:chOff x="0" y="0"/>
            <a:chExt cx="175013" cy="26999"/>
          </a:xfrm>
        </p:grpSpPr>
        <p:sp>
          <p:nvSpPr>
            <p:cNvPr id="1298" name="Google Shape;1223;p24"/>
            <p:cNvSpPr/>
            <p:nvPr/>
          </p:nvSpPr>
          <p:spPr>
            <a:xfrm>
              <a:off x="-1" y="0"/>
              <a:ext cx="27001" cy="27000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299" name="Google Shape;1224;p24"/>
            <p:cNvSpPr/>
            <p:nvPr/>
          </p:nvSpPr>
          <p:spPr>
            <a:xfrm>
              <a:off x="74005" y="0"/>
              <a:ext cx="27001" cy="27000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00" name="Google Shape;1225;p24"/>
            <p:cNvSpPr/>
            <p:nvPr/>
          </p:nvSpPr>
          <p:spPr>
            <a:xfrm>
              <a:off x="148013" y="0"/>
              <a:ext cx="27000" cy="27000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1302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USTOM_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9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896099" y="1984449"/>
            <a:ext cx="3457201" cy="1292102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1310" name="Google Shape;1228;p25"/>
          <p:cNvSpPr/>
          <p:nvPr/>
        </p:nvSpPr>
        <p:spPr>
          <a:xfrm>
            <a:off x="1645924" y="523124"/>
            <a:ext cx="1672501" cy="126001"/>
          </a:xfrm>
          <a:prstGeom prst="line">
            <a:avLst/>
          </a:prstGeom>
          <a:ln>
            <a:solidFill>
              <a:srgbClr val="494949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311" name="Google Shape;1229;p25"/>
          <p:cNvSpPr/>
          <p:nvPr/>
        </p:nvSpPr>
        <p:spPr>
          <a:xfrm flipV="1">
            <a:off x="803049" y="529675"/>
            <a:ext cx="829502" cy="743401"/>
          </a:xfrm>
          <a:prstGeom prst="line">
            <a:avLst/>
          </a:prstGeom>
          <a:ln>
            <a:solidFill>
              <a:srgbClr val="494949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312" name="Google Shape;1230;p25"/>
          <p:cNvSpPr/>
          <p:nvPr/>
        </p:nvSpPr>
        <p:spPr>
          <a:xfrm>
            <a:off x="-1" y="65199"/>
            <a:ext cx="796501" cy="1188001"/>
          </a:xfrm>
          <a:prstGeom prst="line">
            <a:avLst/>
          </a:prstGeom>
          <a:ln>
            <a:solidFill>
              <a:srgbClr val="494949"/>
            </a:solidFill>
          </a:ln>
        </p:spPr>
        <p:txBody>
          <a:bodyPr lIns="0" tIns="0" rIns="0" bIns="0"/>
          <a:lstStyle/>
          <a:p>
            <a:endParaRPr/>
          </a:p>
        </p:txBody>
      </p:sp>
      <p:grpSp>
        <p:nvGrpSpPr>
          <p:cNvPr id="1319" name="Google Shape;1231;p25"/>
          <p:cNvGrpSpPr/>
          <p:nvPr/>
        </p:nvGrpSpPr>
        <p:grpSpPr>
          <a:xfrm>
            <a:off x="499399" y="959700"/>
            <a:ext cx="581776" cy="582326"/>
            <a:chOff x="0" y="0"/>
            <a:chExt cx="581775" cy="582325"/>
          </a:xfrm>
        </p:grpSpPr>
        <p:sp>
          <p:nvSpPr>
            <p:cNvPr id="1313" name="Google Shape;1232;p25"/>
            <p:cNvSpPr/>
            <p:nvPr/>
          </p:nvSpPr>
          <p:spPr>
            <a:xfrm flipH="1">
              <a:off x="4475" y="5000"/>
              <a:ext cx="572851" cy="572301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14" name="Google Shape;1233;p25"/>
            <p:cNvSpPr/>
            <p:nvPr/>
          </p:nvSpPr>
          <p:spPr>
            <a:xfrm flipH="1">
              <a:off x="0" y="0"/>
              <a:ext cx="581776" cy="582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351"/>
                  </a:moveTo>
                  <a:cubicBezTo>
                    <a:pt x="13696" y="351"/>
                    <a:pt x="16304" y="1509"/>
                    <a:pt x="18186" y="3411"/>
                  </a:cubicBezTo>
                  <a:cubicBezTo>
                    <a:pt x="20090" y="5291"/>
                    <a:pt x="21248" y="7917"/>
                    <a:pt x="21248" y="10789"/>
                  </a:cubicBezTo>
                  <a:cubicBezTo>
                    <a:pt x="21248" y="13683"/>
                    <a:pt x="20090" y="16287"/>
                    <a:pt x="18186" y="18189"/>
                  </a:cubicBezTo>
                  <a:cubicBezTo>
                    <a:pt x="16304" y="20070"/>
                    <a:pt x="13696" y="21249"/>
                    <a:pt x="10800" y="21249"/>
                  </a:cubicBezTo>
                  <a:cubicBezTo>
                    <a:pt x="7904" y="21249"/>
                    <a:pt x="5296" y="20070"/>
                    <a:pt x="3393" y="18189"/>
                  </a:cubicBezTo>
                  <a:cubicBezTo>
                    <a:pt x="1510" y="16287"/>
                    <a:pt x="331" y="13683"/>
                    <a:pt x="331" y="10789"/>
                  </a:cubicBezTo>
                  <a:cubicBezTo>
                    <a:pt x="331" y="7917"/>
                    <a:pt x="1510" y="5291"/>
                    <a:pt x="3393" y="3411"/>
                  </a:cubicBezTo>
                  <a:cubicBezTo>
                    <a:pt x="5296" y="1509"/>
                    <a:pt x="7904" y="351"/>
                    <a:pt x="10800" y="351"/>
                  </a:cubicBezTo>
                  <a:close/>
                  <a:moveTo>
                    <a:pt x="10800" y="0"/>
                  </a:moveTo>
                  <a:cubicBezTo>
                    <a:pt x="4841" y="0"/>
                    <a:pt x="0" y="4837"/>
                    <a:pt x="0" y="10789"/>
                  </a:cubicBezTo>
                  <a:cubicBezTo>
                    <a:pt x="0" y="16763"/>
                    <a:pt x="4841" y="21600"/>
                    <a:pt x="10800" y="21600"/>
                  </a:cubicBezTo>
                  <a:cubicBezTo>
                    <a:pt x="16759" y="21600"/>
                    <a:pt x="21600" y="16763"/>
                    <a:pt x="21600" y="10789"/>
                  </a:cubicBezTo>
                  <a:cubicBezTo>
                    <a:pt x="21600" y="4837"/>
                    <a:pt x="16759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15" name="Google Shape;1234;p25"/>
            <p:cNvSpPr/>
            <p:nvPr/>
          </p:nvSpPr>
          <p:spPr>
            <a:xfrm flipH="1">
              <a:off x="76899" y="77450"/>
              <a:ext cx="427976" cy="427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0"/>
                  </a:moveTo>
                  <a:cubicBezTo>
                    <a:pt x="4838" y="0"/>
                    <a:pt x="0" y="4816"/>
                    <a:pt x="0" y="10785"/>
                  </a:cubicBezTo>
                  <a:cubicBezTo>
                    <a:pt x="0" y="16756"/>
                    <a:pt x="4838" y="21600"/>
                    <a:pt x="10799" y="21600"/>
                  </a:cubicBezTo>
                  <a:cubicBezTo>
                    <a:pt x="16762" y="21600"/>
                    <a:pt x="21600" y="16756"/>
                    <a:pt x="21600" y="10785"/>
                  </a:cubicBezTo>
                  <a:cubicBezTo>
                    <a:pt x="21600" y="4816"/>
                    <a:pt x="16762" y="0"/>
                    <a:pt x="1079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16" name="Google Shape;1235;p25"/>
            <p:cNvSpPr/>
            <p:nvPr/>
          </p:nvSpPr>
          <p:spPr>
            <a:xfrm flipH="1">
              <a:off x="72449" y="72425"/>
              <a:ext cx="436877" cy="437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468"/>
                  </a:moveTo>
                  <a:cubicBezTo>
                    <a:pt x="13666" y="468"/>
                    <a:pt x="16228" y="1625"/>
                    <a:pt x="18101" y="3495"/>
                  </a:cubicBezTo>
                  <a:cubicBezTo>
                    <a:pt x="19975" y="5366"/>
                    <a:pt x="21132" y="7952"/>
                    <a:pt x="21132" y="10786"/>
                  </a:cubicBezTo>
                  <a:cubicBezTo>
                    <a:pt x="21132" y="13648"/>
                    <a:pt x="19975" y="16235"/>
                    <a:pt x="18101" y="18105"/>
                  </a:cubicBezTo>
                  <a:cubicBezTo>
                    <a:pt x="16228" y="19977"/>
                    <a:pt x="13666" y="21132"/>
                    <a:pt x="10799" y="21132"/>
                  </a:cubicBezTo>
                  <a:cubicBezTo>
                    <a:pt x="7934" y="21132"/>
                    <a:pt x="5345" y="19977"/>
                    <a:pt x="3471" y="18105"/>
                  </a:cubicBezTo>
                  <a:cubicBezTo>
                    <a:pt x="1597" y="16235"/>
                    <a:pt x="440" y="13648"/>
                    <a:pt x="440" y="10786"/>
                  </a:cubicBezTo>
                  <a:cubicBezTo>
                    <a:pt x="440" y="7952"/>
                    <a:pt x="1597" y="5366"/>
                    <a:pt x="3471" y="3495"/>
                  </a:cubicBezTo>
                  <a:cubicBezTo>
                    <a:pt x="5345" y="1625"/>
                    <a:pt x="7934" y="468"/>
                    <a:pt x="10799" y="468"/>
                  </a:cubicBezTo>
                  <a:close/>
                  <a:moveTo>
                    <a:pt x="10799" y="0"/>
                  </a:moveTo>
                  <a:cubicBezTo>
                    <a:pt x="4821" y="0"/>
                    <a:pt x="0" y="4844"/>
                    <a:pt x="0" y="10786"/>
                  </a:cubicBezTo>
                  <a:cubicBezTo>
                    <a:pt x="0" y="16757"/>
                    <a:pt x="4821" y="21600"/>
                    <a:pt x="10799" y="21600"/>
                  </a:cubicBezTo>
                  <a:cubicBezTo>
                    <a:pt x="16751" y="21600"/>
                    <a:pt x="21600" y="16757"/>
                    <a:pt x="21600" y="10786"/>
                  </a:cubicBezTo>
                  <a:cubicBezTo>
                    <a:pt x="21600" y="4844"/>
                    <a:pt x="16751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17" name="Google Shape;1236;p25"/>
            <p:cNvSpPr/>
            <p:nvPr/>
          </p:nvSpPr>
          <p:spPr>
            <a:xfrm flipH="1">
              <a:off x="156025" y="156025"/>
              <a:ext cx="270276" cy="270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21" y="0"/>
                  </a:moveTo>
                  <a:cubicBezTo>
                    <a:pt x="4853" y="0"/>
                    <a:pt x="0" y="4855"/>
                    <a:pt x="0" y="10777"/>
                  </a:cubicBezTo>
                  <a:cubicBezTo>
                    <a:pt x="0" y="16745"/>
                    <a:pt x="4853" y="21600"/>
                    <a:pt x="10821" y="21600"/>
                  </a:cubicBezTo>
                  <a:cubicBezTo>
                    <a:pt x="16789" y="21600"/>
                    <a:pt x="21600" y="16745"/>
                    <a:pt x="21600" y="10777"/>
                  </a:cubicBezTo>
                  <a:cubicBezTo>
                    <a:pt x="21600" y="4855"/>
                    <a:pt x="16789" y="0"/>
                    <a:pt x="10821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18" name="Google Shape;1237;p25"/>
            <p:cNvSpPr/>
            <p:nvPr/>
          </p:nvSpPr>
          <p:spPr>
            <a:xfrm flipH="1">
              <a:off x="151025" y="151575"/>
              <a:ext cx="279726" cy="279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689"/>
                  </a:moveTo>
                  <a:cubicBezTo>
                    <a:pt x="13596" y="689"/>
                    <a:pt x="16092" y="1810"/>
                    <a:pt x="17899" y="3664"/>
                  </a:cubicBezTo>
                  <a:cubicBezTo>
                    <a:pt x="19751" y="5476"/>
                    <a:pt x="20868" y="8019"/>
                    <a:pt x="20868" y="10778"/>
                  </a:cubicBezTo>
                  <a:cubicBezTo>
                    <a:pt x="20868" y="13581"/>
                    <a:pt x="19751" y="16124"/>
                    <a:pt x="17899" y="17935"/>
                  </a:cubicBezTo>
                  <a:cubicBezTo>
                    <a:pt x="16092" y="19747"/>
                    <a:pt x="13596" y="20867"/>
                    <a:pt x="10799" y="20867"/>
                  </a:cubicBezTo>
                  <a:cubicBezTo>
                    <a:pt x="8004" y="20867"/>
                    <a:pt x="5508" y="19747"/>
                    <a:pt x="3656" y="17935"/>
                  </a:cubicBezTo>
                  <a:cubicBezTo>
                    <a:pt x="1849" y="16124"/>
                    <a:pt x="730" y="13581"/>
                    <a:pt x="730" y="10778"/>
                  </a:cubicBezTo>
                  <a:cubicBezTo>
                    <a:pt x="730" y="8019"/>
                    <a:pt x="1849" y="5476"/>
                    <a:pt x="3656" y="3664"/>
                  </a:cubicBezTo>
                  <a:cubicBezTo>
                    <a:pt x="5508" y="1810"/>
                    <a:pt x="8004" y="689"/>
                    <a:pt x="10799" y="689"/>
                  </a:cubicBezTo>
                  <a:close/>
                  <a:moveTo>
                    <a:pt x="10799" y="0"/>
                  </a:moveTo>
                  <a:cubicBezTo>
                    <a:pt x="4818" y="0"/>
                    <a:pt x="0" y="4828"/>
                    <a:pt x="0" y="10778"/>
                  </a:cubicBezTo>
                  <a:cubicBezTo>
                    <a:pt x="0" y="16772"/>
                    <a:pt x="4818" y="21600"/>
                    <a:pt x="10799" y="21600"/>
                  </a:cubicBezTo>
                  <a:cubicBezTo>
                    <a:pt x="16737" y="21600"/>
                    <a:pt x="21600" y="16772"/>
                    <a:pt x="21600" y="10778"/>
                  </a:cubicBezTo>
                  <a:cubicBezTo>
                    <a:pt x="21600" y="4828"/>
                    <a:pt x="16737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324" name="Google Shape;1238;p25"/>
          <p:cNvGrpSpPr/>
          <p:nvPr/>
        </p:nvGrpSpPr>
        <p:grpSpPr>
          <a:xfrm>
            <a:off x="1500399" y="388100"/>
            <a:ext cx="292001" cy="292576"/>
            <a:chOff x="0" y="0"/>
            <a:chExt cx="292000" cy="292574"/>
          </a:xfrm>
        </p:grpSpPr>
        <p:sp>
          <p:nvSpPr>
            <p:cNvPr id="1320" name="Google Shape;1239;p25"/>
            <p:cNvSpPr/>
            <p:nvPr/>
          </p:nvSpPr>
          <p:spPr>
            <a:xfrm flipH="1">
              <a:off x="4474" y="5024"/>
              <a:ext cx="282527" cy="282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80" y="0"/>
                  </a:moveTo>
                  <a:cubicBezTo>
                    <a:pt x="4815" y="0"/>
                    <a:pt x="0" y="4815"/>
                    <a:pt x="0" y="10778"/>
                  </a:cubicBezTo>
                  <a:cubicBezTo>
                    <a:pt x="0" y="16785"/>
                    <a:pt x="4815" y="21600"/>
                    <a:pt x="10780" y="21600"/>
                  </a:cubicBezTo>
                  <a:cubicBezTo>
                    <a:pt x="16787" y="21600"/>
                    <a:pt x="21600" y="16785"/>
                    <a:pt x="21600" y="10778"/>
                  </a:cubicBezTo>
                  <a:cubicBezTo>
                    <a:pt x="21600" y="4815"/>
                    <a:pt x="16787" y="0"/>
                    <a:pt x="1078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21" name="Google Shape;1240;p25"/>
            <p:cNvSpPr/>
            <p:nvPr/>
          </p:nvSpPr>
          <p:spPr>
            <a:xfrm flipH="1">
              <a:off x="0" y="0"/>
              <a:ext cx="292001" cy="292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700"/>
                  </a:moveTo>
                  <a:cubicBezTo>
                    <a:pt x="13602" y="700"/>
                    <a:pt x="16117" y="1811"/>
                    <a:pt x="17972" y="3662"/>
                  </a:cubicBezTo>
                  <a:cubicBezTo>
                    <a:pt x="19786" y="5472"/>
                    <a:pt x="20940" y="8023"/>
                    <a:pt x="20940" y="10779"/>
                  </a:cubicBezTo>
                  <a:cubicBezTo>
                    <a:pt x="20940" y="13577"/>
                    <a:pt x="19786" y="16128"/>
                    <a:pt x="17972" y="17938"/>
                  </a:cubicBezTo>
                  <a:cubicBezTo>
                    <a:pt x="16117" y="19747"/>
                    <a:pt x="13602" y="20900"/>
                    <a:pt x="10800" y="20900"/>
                  </a:cubicBezTo>
                  <a:cubicBezTo>
                    <a:pt x="8037" y="20900"/>
                    <a:pt x="5481" y="19747"/>
                    <a:pt x="3667" y="17938"/>
                  </a:cubicBezTo>
                  <a:cubicBezTo>
                    <a:pt x="1812" y="16128"/>
                    <a:pt x="701" y="13577"/>
                    <a:pt x="701" y="10779"/>
                  </a:cubicBezTo>
                  <a:cubicBezTo>
                    <a:pt x="701" y="8023"/>
                    <a:pt x="1812" y="5472"/>
                    <a:pt x="3667" y="3662"/>
                  </a:cubicBezTo>
                  <a:cubicBezTo>
                    <a:pt x="5481" y="1811"/>
                    <a:pt x="8037" y="700"/>
                    <a:pt x="10800" y="700"/>
                  </a:cubicBezTo>
                  <a:close/>
                  <a:moveTo>
                    <a:pt x="10800" y="0"/>
                  </a:moveTo>
                  <a:cubicBezTo>
                    <a:pt x="4864" y="0"/>
                    <a:pt x="0" y="4854"/>
                    <a:pt x="0" y="10779"/>
                  </a:cubicBezTo>
                  <a:cubicBezTo>
                    <a:pt x="0" y="16744"/>
                    <a:pt x="4864" y="21600"/>
                    <a:pt x="10800" y="21600"/>
                  </a:cubicBezTo>
                  <a:cubicBezTo>
                    <a:pt x="16777" y="21600"/>
                    <a:pt x="21600" y="16744"/>
                    <a:pt x="21600" y="10779"/>
                  </a:cubicBezTo>
                  <a:cubicBezTo>
                    <a:pt x="21600" y="4854"/>
                    <a:pt x="1677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22" name="Google Shape;1241;p25"/>
            <p:cNvSpPr/>
            <p:nvPr/>
          </p:nvSpPr>
          <p:spPr>
            <a:xfrm flipH="1">
              <a:off x="66875" y="66874"/>
              <a:ext cx="158276" cy="158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2" y="0"/>
                  </a:moveTo>
                  <a:cubicBezTo>
                    <a:pt x="4869" y="0"/>
                    <a:pt x="0" y="4869"/>
                    <a:pt x="0" y="10800"/>
                  </a:cubicBezTo>
                  <a:cubicBezTo>
                    <a:pt x="0" y="16809"/>
                    <a:pt x="4869" y="21600"/>
                    <a:pt x="10802" y="21600"/>
                  </a:cubicBezTo>
                  <a:cubicBezTo>
                    <a:pt x="16810" y="21600"/>
                    <a:pt x="21600" y="16809"/>
                    <a:pt x="21600" y="10800"/>
                  </a:cubicBezTo>
                  <a:cubicBezTo>
                    <a:pt x="21600" y="4869"/>
                    <a:pt x="16810" y="0"/>
                    <a:pt x="10802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23" name="Google Shape;1242;p25"/>
            <p:cNvSpPr/>
            <p:nvPr/>
          </p:nvSpPr>
          <p:spPr>
            <a:xfrm flipH="1">
              <a:off x="61874" y="62424"/>
              <a:ext cx="167726" cy="167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6" y="1220"/>
                  </a:moveTo>
                  <a:cubicBezTo>
                    <a:pt x="13419" y="1220"/>
                    <a:pt x="15860" y="2296"/>
                    <a:pt x="17582" y="4018"/>
                  </a:cubicBezTo>
                  <a:cubicBezTo>
                    <a:pt x="19304" y="5740"/>
                    <a:pt x="20380" y="8107"/>
                    <a:pt x="20380" y="10763"/>
                  </a:cubicBezTo>
                  <a:cubicBezTo>
                    <a:pt x="20380" y="13419"/>
                    <a:pt x="19304" y="15860"/>
                    <a:pt x="17582" y="17582"/>
                  </a:cubicBezTo>
                  <a:cubicBezTo>
                    <a:pt x="15860" y="19304"/>
                    <a:pt x="13419" y="20380"/>
                    <a:pt x="10766" y="20380"/>
                  </a:cubicBezTo>
                  <a:cubicBezTo>
                    <a:pt x="8110" y="20380"/>
                    <a:pt x="5740" y="19304"/>
                    <a:pt x="4018" y="17582"/>
                  </a:cubicBezTo>
                  <a:cubicBezTo>
                    <a:pt x="2296" y="15860"/>
                    <a:pt x="1220" y="13419"/>
                    <a:pt x="1220" y="10763"/>
                  </a:cubicBezTo>
                  <a:cubicBezTo>
                    <a:pt x="1220" y="8107"/>
                    <a:pt x="2296" y="5740"/>
                    <a:pt x="4018" y="4018"/>
                  </a:cubicBezTo>
                  <a:cubicBezTo>
                    <a:pt x="5740" y="2296"/>
                    <a:pt x="8110" y="1220"/>
                    <a:pt x="10766" y="1220"/>
                  </a:cubicBezTo>
                  <a:close/>
                  <a:moveTo>
                    <a:pt x="10766" y="0"/>
                  </a:moveTo>
                  <a:cubicBezTo>
                    <a:pt x="4810" y="0"/>
                    <a:pt x="0" y="4807"/>
                    <a:pt x="0" y="10763"/>
                  </a:cubicBezTo>
                  <a:cubicBezTo>
                    <a:pt x="0" y="16719"/>
                    <a:pt x="4810" y="21600"/>
                    <a:pt x="10766" y="21600"/>
                  </a:cubicBezTo>
                  <a:cubicBezTo>
                    <a:pt x="16722" y="21600"/>
                    <a:pt x="21600" y="16719"/>
                    <a:pt x="21600" y="10763"/>
                  </a:cubicBezTo>
                  <a:cubicBezTo>
                    <a:pt x="21600" y="4807"/>
                    <a:pt x="16722" y="0"/>
                    <a:pt x="10766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1325" name="Google Shape;1243;p25"/>
          <p:cNvSpPr/>
          <p:nvPr/>
        </p:nvSpPr>
        <p:spPr>
          <a:xfrm flipH="1">
            <a:off x="3166293" y="497631"/>
            <a:ext cx="288602" cy="288326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326" name="Google Shape;1244;p25"/>
          <p:cNvSpPr/>
          <p:nvPr/>
        </p:nvSpPr>
        <p:spPr>
          <a:xfrm flipH="1">
            <a:off x="3164039" y="495112"/>
            <a:ext cx="293099" cy="2933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351"/>
                </a:moveTo>
                <a:cubicBezTo>
                  <a:pt x="13696" y="351"/>
                  <a:pt x="16304" y="1509"/>
                  <a:pt x="18186" y="3411"/>
                </a:cubicBezTo>
                <a:cubicBezTo>
                  <a:pt x="20090" y="5291"/>
                  <a:pt x="21248" y="7917"/>
                  <a:pt x="21248" y="10789"/>
                </a:cubicBezTo>
                <a:cubicBezTo>
                  <a:pt x="21248" y="13683"/>
                  <a:pt x="20090" y="16287"/>
                  <a:pt x="18186" y="18189"/>
                </a:cubicBezTo>
                <a:cubicBezTo>
                  <a:pt x="16304" y="20070"/>
                  <a:pt x="13696" y="21249"/>
                  <a:pt x="10800" y="21249"/>
                </a:cubicBezTo>
                <a:cubicBezTo>
                  <a:pt x="7904" y="21249"/>
                  <a:pt x="5296" y="20070"/>
                  <a:pt x="3393" y="18189"/>
                </a:cubicBezTo>
                <a:cubicBezTo>
                  <a:pt x="1510" y="16287"/>
                  <a:pt x="331" y="13683"/>
                  <a:pt x="331" y="10789"/>
                </a:cubicBezTo>
                <a:cubicBezTo>
                  <a:pt x="331" y="7917"/>
                  <a:pt x="1510" y="5291"/>
                  <a:pt x="3393" y="3411"/>
                </a:cubicBezTo>
                <a:cubicBezTo>
                  <a:pt x="5296" y="1509"/>
                  <a:pt x="7904" y="351"/>
                  <a:pt x="10800" y="351"/>
                </a:cubicBezTo>
                <a:close/>
                <a:moveTo>
                  <a:pt x="10800" y="0"/>
                </a:moveTo>
                <a:cubicBezTo>
                  <a:pt x="4841" y="0"/>
                  <a:pt x="0" y="4837"/>
                  <a:pt x="0" y="10789"/>
                </a:cubicBezTo>
                <a:cubicBezTo>
                  <a:pt x="0" y="16763"/>
                  <a:pt x="4841" y="21600"/>
                  <a:pt x="10800" y="21600"/>
                </a:cubicBezTo>
                <a:cubicBezTo>
                  <a:pt x="16759" y="21600"/>
                  <a:pt x="21600" y="16763"/>
                  <a:pt x="21600" y="10789"/>
                </a:cubicBezTo>
                <a:cubicBezTo>
                  <a:pt x="21600" y="4837"/>
                  <a:pt x="16759" y="0"/>
                  <a:pt x="10800" y="0"/>
                </a:cubicBezTo>
                <a:close/>
              </a:path>
            </a:pathLst>
          </a:custGeom>
          <a:solidFill>
            <a:srgbClr val="3D3D3D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327" name="Google Shape;1245;p25"/>
          <p:cNvSpPr/>
          <p:nvPr/>
        </p:nvSpPr>
        <p:spPr>
          <a:xfrm flipH="1">
            <a:off x="3202780" y="534134"/>
            <a:ext cx="215614" cy="2153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99" y="0"/>
                </a:moveTo>
                <a:cubicBezTo>
                  <a:pt x="4838" y="0"/>
                  <a:pt x="0" y="4816"/>
                  <a:pt x="0" y="10785"/>
                </a:cubicBezTo>
                <a:cubicBezTo>
                  <a:pt x="0" y="16756"/>
                  <a:pt x="4838" y="21600"/>
                  <a:pt x="10799" y="21600"/>
                </a:cubicBezTo>
                <a:cubicBezTo>
                  <a:pt x="16762" y="21600"/>
                  <a:pt x="21600" y="16756"/>
                  <a:pt x="21600" y="10785"/>
                </a:cubicBezTo>
                <a:cubicBezTo>
                  <a:pt x="21600" y="4816"/>
                  <a:pt x="16762" y="0"/>
                  <a:pt x="10799" y="0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328" name="Google Shape;1246;p25"/>
          <p:cNvSpPr/>
          <p:nvPr/>
        </p:nvSpPr>
        <p:spPr>
          <a:xfrm flipH="1">
            <a:off x="3200537" y="531602"/>
            <a:ext cx="220099" cy="2203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99" y="468"/>
                </a:moveTo>
                <a:cubicBezTo>
                  <a:pt x="13666" y="468"/>
                  <a:pt x="16228" y="1625"/>
                  <a:pt x="18101" y="3495"/>
                </a:cubicBezTo>
                <a:cubicBezTo>
                  <a:pt x="19975" y="5366"/>
                  <a:pt x="21132" y="7952"/>
                  <a:pt x="21132" y="10786"/>
                </a:cubicBezTo>
                <a:cubicBezTo>
                  <a:pt x="21132" y="13648"/>
                  <a:pt x="19975" y="16235"/>
                  <a:pt x="18101" y="18105"/>
                </a:cubicBezTo>
                <a:cubicBezTo>
                  <a:pt x="16228" y="19977"/>
                  <a:pt x="13666" y="21132"/>
                  <a:pt x="10799" y="21132"/>
                </a:cubicBezTo>
                <a:cubicBezTo>
                  <a:pt x="7934" y="21132"/>
                  <a:pt x="5345" y="19977"/>
                  <a:pt x="3471" y="18105"/>
                </a:cubicBezTo>
                <a:cubicBezTo>
                  <a:pt x="1597" y="16235"/>
                  <a:pt x="440" y="13648"/>
                  <a:pt x="440" y="10786"/>
                </a:cubicBezTo>
                <a:cubicBezTo>
                  <a:pt x="440" y="7952"/>
                  <a:pt x="1597" y="5366"/>
                  <a:pt x="3471" y="3495"/>
                </a:cubicBezTo>
                <a:cubicBezTo>
                  <a:pt x="5345" y="1625"/>
                  <a:pt x="7934" y="468"/>
                  <a:pt x="10799" y="468"/>
                </a:cubicBezTo>
                <a:close/>
                <a:moveTo>
                  <a:pt x="10799" y="0"/>
                </a:moveTo>
                <a:cubicBezTo>
                  <a:pt x="4821" y="0"/>
                  <a:pt x="0" y="4844"/>
                  <a:pt x="0" y="10786"/>
                </a:cubicBezTo>
                <a:cubicBezTo>
                  <a:pt x="0" y="16757"/>
                  <a:pt x="4821" y="21600"/>
                  <a:pt x="10799" y="21600"/>
                </a:cubicBezTo>
                <a:cubicBezTo>
                  <a:pt x="16751" y="21600"/>
                  <a:pt x="21600" y="16757"/>
                  <a:pt x="21600" y="10786"/>
                </a:cubicBezTo>
                <a:cubicBezTo>
                  <a:pt x="21600" y="4844"/>
                  <a:pt x="16751" y="0"/>
                  <a:pt x="10799" y="0"/>
                </a:cubicBezTo>
                <a:close/>
              </a:path>
            </a:pathLst>
          </a:custGeom>
          <a:solidFill>
            <a:srgbClr val="3D3D3D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329" name="Google Shape;1247;p25"/>
          <p:cNvSpPr/>
          <p:nvPr/>
        </p:nvSpPr>
        <p:spPr>
          <a:xfrm flipH="1">
            <a:off x="3242641" y="573721"/>
            <a:ext cx="136165" cy="1361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21" y="0"/>
                </a:moveTo>
                <a:cubicBezTo>
                  <a:pt x="4853" y="0"/>
                  <a:pt x="0" y="4855"/>
                  <a:pt x="0" y="10777"/>
                </a:cubicBezTo>
                <a:cubicBezTo>
                  <a:pt x="0" y="16745"/>
                  <a:pt x="4853" y="21600"/>
                  <a:pt x="10821" y="21600"/>
                </a:cubicBezTo>
                <a:cubicBezTo>
                  <a:pt x="16789" y="21600"/>
                  <a:pt x="21600" y="16745"/>
                  <a:pt x="21600" y="10777"/>
                </a:cubicBezTo>
                <a:cubicBezTo>
                  <a:pt x="21600" y="4855"/>
                  <a:pt x="16789" y="0"/>
                  <a:pt x="10821" y="0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330" name="Google Shape;1248;p25"/>
          <p:cNvSpPr/>
          <p:nvPr/>
        </p:nvSpPr>
        <p:spPr>
          <a:xfrm flipH="1">
            <a:off x="3240121" y="571479"/>
            <a:ext cx="140927" cy="1406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99" y="689"/>
                </a:moveTo>
                <a:cubicBezTo>
                  <a:pt x="13596" y="689"/>
                  <a:pt x="16092" y="1810"/>
                  <a:pt x="17899" y="3664"/>
                </a:cubicBezTo>
                <a:cubicBezTo>
                  <a:pt x="19751" y="5476"/>
                  <a:pt x="20868" y="8019"/>
                  <a:pt x="20868" y="10778"/>
                </a:cubicBezTo>
                <a:cubicBezTo>
                  <a:pt x="20868" y="13581"/>
                  <a:pt x="19751" y="16124"/>
                  <a:pt x="17899" y="17935"/>
                </a:cubicBezTo>
                <a:cubicBezTo>
                  <a:pt x="16092" y="19747"/>
                  <a:pt x="13596" y="20867"/>
                  <a:pt x="10799" y="20867"/>
                </a:cubicBezTo>
                <a:cubicBezTo>
                  <a:pt x="8004" y="20867"/>
                  <a:pt x="5508" y="19747"/>
                  <a:pt x="3656" y="17935"/>
                </a:cubicBezTo>
                <a:cubicBezTo>
                  <a:pt x="1849" y="16124"/>
                  <a:pt x="730" y="13581"/>
                  <a:pt x="730" y="10778"/>
                </a:cubicBezTo>
                <a:cubicBezTo>
                  <a:pt x="730" y="8019"/>
                  <a:pt x="1849" y="5476"/>
                  <a:pt x="3656" y="3664"/>
                </a:cubicBezTo>
                <a:cubicBezTo>
                  <a:pt x="5508" y="1810"/>
                  <a:pt x="8004" y="689"/>
                  <a:pt x="10799" y="689"/>
                </a:cubicBezTo>
                <a:close/>
                <a:moveTo>
                  <a:pt x="10799" y="0"/>
                </a:moveTo>
                <a:cubicBezTo>
                  <a:pt x="4818" y="0"/>
                  <a:pt x="0" y="4828"/>
                  <a:pt x="0" y="10778"/>
                </a:cubicBezTo>
                <a:cubicBezTo>
                  <a:pt x="0" y="16772"/>
                  <a:pt x="4818" y="21600"/>
                  <a:pt x="10799" y="21600"/>
                </a:cubicBezTo>
                <a:cubicBezTo>
                  <a:pt x="16737" y="21600"/>
                  <a:pt x="21600" y="16772"/>
                  <a:pt x="21600" y="10778"/>
                </a:cubicBezTo>
                <a:cubicBezTo>
                  <a:pt x="21600" y="4828"/>
                  <a:pt x="16737" y="0"/>
                  <a:pt x="10799" y="0"/>
                </a:cubicBezTo>
                <a:close/>
              </a:path>
            </a:pathLst>
          </a:custGeom>
          <a:solidFill>
            <a:srgbClr val="3D3D3D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grpSp>
        <p:nvGrpSpPr>
          <p:cNvPr id="1334" name="Google Shape;1249;p25"/>
          <p:cNvGrpSpPr/>
          <p:nvPr/>
        </p:nvGrpSpPr>
        <p:grpSpPr>
          <a:xfrm>
            <a:off x="3527111" y="361100"/>
            <a:ext cx="175014" cy="27001"/>
            <a:chOff x="0" y="0"/>
            <a:chExt cx="175013" cy="26999"/>
          </a:xfrm>
        </p:grpSpPr>
        <p:sp>
          <p:nvSpPr>
            <p:cNvPr id="1331" name="Google Shape;1250;p25"/>
            <p:cNvSpPr/>
            <p:nvPr/>
          </p:nvSpPr>
          <p:spPr>
            <a:xfrm flipH="1">
              <a:off x="148013" y="0"/>
              <a:ext cx="27001" cy="27000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32" name="Google Shape;1251;p25"/>
            <p:cNvSpPr/>
            <p:nvPr/>
          </p:nvSpPr>
          <p:spPr>
            <a:xfrm flipH="1">
              <a:off x="74007" y="0"/>
              <a:ext cx="27001" cy="27000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33" name="Google Shape;1252;p25"/>
            <p:cNvSpPr/>
            <p:nvPr/>
          </p:nvSpPr>
          <p:spPr>
            <a:xfrm flipH="1">
              <a:off x="0" y="0"/>
              <a:ext cx="27000" cy="27000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338" name="Google Shape;1253;p25"/>
          <p:cNvGrpSpPr/>
          <p:nvPr/>
        </p:nvGrpSpPr>
        <p:grpSpPr>
          <a:xfrm>
            <a:off x="480412" y="242700"/>
            <a:ext cx="175014" cy="27001"/>
            <a:chOff x="0" y="0"/>
            <a:chExt cx="175013" cy="26999"/>
          </a:xfrm>
        </p:grpSpPr>
        <p:sp>
          <p:nvSpPr>
            <p:cNvPr id="1335" name="Google Shape;1254;p25"/>
            <p:cNvSpPr/>
            <p:nvPr/>
          </p:nvSpPr>
          <p:spPr>
            <a:xfrm flipH="1">
              <a:off x="148013" y="0"/>
              <a:ext cx="27001" cy="27000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36" name="Google Shape;1255;p25"/>
            <p:cNvSpPr/>
            <p:nvPr/>
          </p:nvSpPr>
          <p:spPr>
            <a:xfrm flipH="1">
              <a:off x="74007" y="0"/>
              <a:ext cx="27001" cy="27000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37" name="Google Shape;1256;p25"/>
            <p:cNvSpPr/>
            <p:nvPr/>
          </p:nvSpPr>
          <p:spPr>
            <a:xfrm flipH="1">
              <a:off x="0" y="0"/>
              <a:ext cx="27000" cy="27000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342" name="Google Shape;1257;p25"/>
          <p:cNvGrpSpPr/>
          <p:nvPr/>
        </p:nvGrpSpPr>
        <p:grpSpPr>
          <a:xfrm>
            <a:off x="901712" y="1653625"/>
            <a:ext cx="175014" cy="27001"/>
            <a:chOff x="0" y="0"/>
            <a:chExt cx="175013" cy="26999"/>
          </a:xfrm>
        </p:grpSpPr>
        <p:sp>
          <p:nvSpPr>
            <p:cNvPr id="1339" name="Google Shape;1258;p25"/>
            <p:cNvSpPr/>
            <p:nvPr/>
          </p:nvSpPr>
          <p:spPr>
            <a:xfrm flipH="1">
              <a:off x="148013" y="0"/>
              <a:ext cx="27001" cy="27000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40" name="Google Shape;1259;p25"/>
            <p:cNvSpPr/>
            <p:nvPr/>
          </p:nvSpPr>
          <p:spPr>
            <a:xfrm flipH="1">
              <a:off x="74007" y="0"/>
              <a:ext cx="27001" cy="27000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41" name="Google Shape;1260;p25"/>
            <p:cNvSpPr/>
            <p:nvPr/>
          </p:nvSpPr>
          <p:spPr>
            <a:xfrm flipH="1">
              <a:off x="0" y="0"/>
              <a:ext cx="27000" cy="27000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1343" name="Google Shape;1261;p25"/>
          <p:cNvSpPr/>
          <p:nvPr/>
        </p:nvSpPr>
        <p:spPr>
          <a:xfrm>
            <a:off x="791399" y="4212399"/>
            <a:ext cx="1157102" cy="542701"/>
          </a:xfrm>
          <a:prstGeom prst="line">
            <a:avLst/>
          </a:prstGeom>
          <a:ln>
            <a:solidFill>
              <a:srgbClr val="494949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344" name="Google Shape;1262;p25"/>
          <p:cNvSpPr/>
          <p:nvPr/>
        </p:nvSpPr>
        <p:spPr>
          <a:xfrm flipV="1">
            <a:off x="0" y="4220424"/>
            <a:ext cx="791401" cy="836401"/>
          </a:xfrm>
          <a:prstGeom prst="line">
            <a:avLst/>
          </a:prstGeom>
          <a:ln>
            <a:solidFill>
              <a:srgbClr val="494949"/>
            </a:solidFill>
          </a:ln>
        </p:spPr>
        <p:txBody>
          <a:bodyPr lIns="0" tIns="0" rIns="0" bIns="0"/>
          <a:lstStyle/>
          <a:p>
            <a:endParaRPr/>
          </a:p>
        </p:txBody>
      </p:sp>
      <p:grpSp>
        <p:nvGrpSpPr>
          <p:cNvPr id="1351" name="Google Shape;1263;p25"/>
          <p:cNvGrpSpPr/>
          <p:nvPr/>
        </p:nvGrpSpPr>
        <p:grpSpPr>
          <a:xfrm>
            <a:off x="499399" y="3940924"/>
            <a:ext cx="581777" cy="582327"/>
            <a:chOff x="0" y="0"/>
            <a:chExt cx="581775" cy="582325"/>
          </a:xfrm>
        </p:grpSpPr>
        <p:sp>
          <p:nvSpPr>
            <p:cNvPr id="1345" name="Google Shape;1264;p25"/>
            <p:cNvSpPr/>
            <p:nvPr/>
          </p:nvSpPr>
          <p:spPr>
            <a:xfrm rot="10800000">
              <a:off x="4475" y="5024"/>
              <a:ext cx="572851" cy="572301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46" name="Google Shape;1265;p25"/>
            <p:cNvSpPr/>
            <p:nvPr/>
          </p:nvSpPr>
          <p:spPr>
            <a:xfrm rot="10800000">
              <a:off x="0" y="0"/>
              <a:ext cx="581776" cy="582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351"/>
                  </a:moveTo>
                  <a:cubicBezTo>
                    <a:pt x="13696" y="351"/>
                    <a:pt x="16304" y="1509"/>
                    <a:pt x="18186" y="3411"/>
                  </a:cubicBezTo>
                  <a:cubicBezTo>
                    <a:pt x="20090" y="5291"/>
                    <a:pt x="21248" y="7917"/>
                    <a:pt x="21248" y="10789"/>
                  </a:cubicBezTo>
                  <a:cubicBezTo>
                    <a:pt x="21248" y="13683"/>
                    <a:pt x="20090" y="16287"/>
                    <a:pt x="18186" y="18189"/>
                  </a:cubicBezTo>
                  <a:cubicBezTo>
                    <a:pt x="16304" y="20070"/>
                    <a:pt x="13696" y="21249"/>
                    <a:pt x="10800" y="21249"/>
                  </a:cubicBezTo>
                  <a:cubicBezTo>
                    <a:pt x="7904" y="21249"/>
                    <a:pt x="5296" y="20070"/>
                    <a:pt x="3393" y="18189"/>
                  </a:cubicBezTo>
                  <a:cubicBezTo>
                    <a:pt x="1510" y="16287"/>
                    <a:pt x="331" y="13683"/>
                    <a:pt x="331" y="10789"/>
                  </a:cubicBezTo>
                  <a:cubicBezTo>
                    <a:pt x="331" y="7917"/>
                    <a:pt x="1510" y="5291"/>
                    <a:pt x="3393" y="3411"/>
                  </a:cubicBezTo>
                  <a:cubicBezTo>
                    <a:pt x="5296" y="1509"/>
                    <a:pt x="7904" y="351"/>
                    <a:pt x="10800" y="351"/>
                  </a:cubicBezTo>
                  <a:close/>
                  <a:moveTo>
                    <a:pt x="10800" y="0"/>
                  </a:moveTo>
                  <a:cubicBezTo>
                    <a:pt x="4841" y="0"/>
                    <a:pt x="0" y="4837"/>
                    <a:pt x="0" y="10789"/>
                  </a:cubicBezTo>
                  <a:cubicBezTo>
                    <a:pt x="0" y="16763"/>
                    <a:pt x="4841" y="21600"/>
                    <a:pt x="10800" y="21600"/>
                  </a:cubicBezTo>
                  <a:cubicBezTo>
                    <a:pt x="16759" y="21600"/>
                    <a:pt x="21600" y="16763"/>
                    <a:pt x="21600" y="10789"/>
                  </a:cubicBezTo>
                  <a:cubicBezTo>
                    <a:pt x="21600" y="4837"/>
                    <a:pt x="16759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47" name="Google Shape;1266;p25"/>
            <p:cNvSpPr/>
            <p:nvPr/>
          </p:nvSpPr>
          <p:spPr>
            <a:xfrm rot="10800000">
              <a:off x="76899" y="77449"/>
              <a:ext cx="427976" cy="427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0"/>
                  </a:moveTo>
                  <a:cubicBezTo>
                    <a:pt x="4838" y="0"/>
                    <a:pt x="0" y="4816"/>
                    <a:pt x="0" y="10785"/>
                  </a:cubicBezTo>
                  <a:cubicBezTo>
                    <a:pt x="0" y="16756"/>
                    <a:pt x="4838" y="21600"/>
                    <a:pt x="10799" y="21600"/>
                  </a:cubicBezTo>
                  <a:cubicBezTo>
                    <a:pt x="16762" y="21600"/>
                    <a:pt x="21600" y="16756"/>
                    <a:pt x="21600" y="10785"/>
                  </a:cubicBezTo>
                  <a:cubicBezTo>
                    <a:pt x="21600" y="4816"/>
                    <a:pt x="16762" y="0"/>
                    <a:pt x="1079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48" name="Google Shape;1267;p25"/>
            <p:cNvSpPr/>
            <p:nvPr/>
          </p:nvSpPr>
          <p:spPr>
            <a:xfrm rot="10800000">
              <a:off x="72449" y="72449"/>
              <a:ext cx="436877" cy="437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468"/>
                  </a:moveTo>
                  <a:cubicBezTo>
                    <a:pt x="13666" y="468"/>
                    <a:pt x="16228" y="1625"/>
                    <a:pt x="18101" y="3495"/>
                  </a:cubicBezTo>
                  <a:cubicBezTo>
                    <a:pt x="19975" y="5366"/>
                    <a:pt x="21132" y="7952"/>
                    <a:pt x="21132" y="10786"/>
                  </a:cubicBezTo>
                  <a:cubicBezTo>
                    <a:pt x="21132" y="13648"/>
                    <a:pt x="19975" y="16235"/>
                    <a:pt x="18101" y="18105"/>
                  </a:cubicBezTo>
                  <a:cubicBezTo>
                    <a:pt x="16228" y="19977"/>
                    <a:pt x="13666" y="21132"/>
                    <a:pt x="10799" y="21132"/>
                  </a:cubicBezTo>
                  <a:cubicBezTo>
                    <a:pt x="7934" y="21132"/>
                    <a:pt x="5345" y="19977"/>
                    <a:pt x="3471" y="18105"/>
                  </a:cubicBezTo>
                  <a:cubicBezTo>
                    <a:pt x="1597" y="16235"/>
                    <a:pt x="440" y="13648"/>
                    <a:pt x="440" y="10786"/>
                  </a:cubicBezTo>
                  <a:cubicBezTo>
                    <a:pt x="440" y="7952"/>
                    <a:pt x="1597" y="5366"/>
                    <a:pt x="3471" y="3495"/>
                  </a:cubicBezTo>
                  <a:cubicBezTo>
                    <a:pt x="5345" y="1625"/>
                    <a:pt x="7934" y="468"/>
                    <a:pt x="10799" y="468"/>
                  </a:cubicBezTo>
                  <a:close/>
                  <a:moveTo>
                    <a:pt x="10799" y="0"/>
                  </a:moveTo>
                  <a:cubicBezTo>
                    <a:pt x="4821" y="0"/>
                    <a:pt x="0" y="4844"/>
                    <a:pt x="0" y="10786"/>
                  </a:cubicBezTo>
                  <a:cubicBezTo>
                    <a:pt x="0" y="16757"/>
                    <a:pt x="4821" y="21600"/>
                    <a:pt x="10799" y="21600"/>
                  </a:cubicBezTo>
                  <a:cubicBezTo>
                    <a:pt x="16751" y="21600"/>
                    <a:pt x="21600" y="16757"/>
                    <a:pt x="21600" y="10786"/>
                  </a:cubicBezTo>
                  <a:cubicBezTo>
                    <a:pt x="21600" y="4844"/>
                    <a:pt x="16751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49" name="Google Shape;1268;p25"/>
            <p:cNvSpPr/>
            <p:nvPr/>
          </p:nvSpPr>
          <p:spPr>
            <a:xfrm rot="10800000">
              <a:off x="156025" y="156024"/>
              <a:ext cx="270276" cy="270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21" y="0"/>
                  </a:moveTo>
                  <a:cubicBezTo>
                    <a:pt x="4853" y="0"/>
                    <a:pt x="0" y="4855"/>
                    <a:pt x="0" y="10777"/>
                  </a:cubicBezTo>
                  <a:cubicBezTo>
                    <a:pt x="0" y="16745"/>
                    <a:pt x="4853" y="21600"/>
                    <a:pt x="10821" y="21600"/>
                  </a:cubicBezTo>
                  <a:cubicBezTo>
                    <a:pt x="16789" y="21600"/>
                    <a:pt x="21600" y="16745"/>
                    <a:pt x="21600" y="10777"/>
                  </a:cubicBezTo>
                  <a:cubicBezTo>
                    <a:pt x="21600" y="4855"/>
                    <a:pt x="16789" y="0"/>
                    <a:pt x="10821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50" name="Google Shape;1269;p25"/>
            <p:cNvSpPr/>
            <p:nvPr/>
          </p:nvSpPr>
          <p:spPr>
            <a:xfrm rot="10800000">
              <a:off x="151025" y="151574"/>
              <a:ext cx="279726" cy="279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689"/>
                  </a:moveTo>
                  <a:cubicBezTo>
                    <a:pt x="13596" y="689"/>
                    <a:pt x="16092" y="1810"/>
                    <a:pt x="17899" y="3664"/>
                  </a:cubicBezTo>
                  <a:cubicBezTo>
                    <a:pt x="19751" y="5476"/>
                    <a:pt x="20868" y="8019"/>
                    <a:pt x="20868" y="10778"/>
                  </a:cubicBezTo>
                  <a:cubicBezTo>
                    <a:pt x="20868" y="13581"/>
                    <a:pt x="19751" y="16124"/>
                    <a:pt x="17899" y="17935"/>
                  </a:cubicBezTo>
                  <a:cubicBezTo>
                    <a:pt x="16092" y="19747"/>
                    <a:pt x="13596" y="20867"/>
                    <a:pt x="10799" y="20867"/>
                  </a:cubicBezTo>
                  <a:cubicBezTo>
                    <a:pt x="8004" y="20867"/>
                    <a:pt x="5508" y="19747"/>
                    <a:pt x="3656" y="17935"/>
                  </a:cubicBezTo>
                  <a:cubicBezTo>
                    <a:pt x="1849" y="16124"/>
                    <a:pt x="730" y="13581"/>
                    <a:pt x="730" y="10778"/>
                  </a:cubicBezTo>
                  <a:cubicBezTo>
                    <a:pt x="730" y="8019"/>
                    <a:pt x="1849" y="5476"/>
                    <a:pt x="3656" y="3664"/>
                  </a:cubicBezTo>
                  <a:cubicBezTo>
                    <a:pt x="5508" y="1810"/>
                    <a:pt x="8004" y="689"/>
                    <a:pt x="10799" y="689"/>
                  </a:cubicBezTo>
                  <a:close/>
                  <a:moveTo>
                    <a:pt x="10799" y="0"/>
                  </a:moveTo>
                  <a:cubicBezTo>
                    <a:pt x="4818" y="0"/>
                    <a:pt x="0" y="4828"/>
                    <a:pt x="0" y="10778"/>
                  </a:cubicBezTo>
                  <a:cubicBezTo>
                    <a:pt x="0" y="16772"/>
                    <a:pt x="4818" y="21600"/>
                    <a:pt x="10799" y="21600"/>
                  </a:cubicBezTo>
                  <a:cubicBezTo>
                    <a:pt x="16737" y="21600"/>
                    <a:pt x="21600" y="16772"/>
                    <a:pt x="21600" y="10778"/>
                  </a:cubicBezTo>
                  <a:cubicBezTo>
                    <a:pt x="21600" y="4828"/>
                    <a:pt x="16737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356" name="Google Shape;1270;p25"/>
          <p:cNvGrpSpPr/>
          <p:nvPr/>
        </p:nvGrpSpPr>
        <p:grpSpPr>
          <a:xfrm>
            <a:off x="1819574" y="4586749"/>
            <a:ext cx="292002" cy="292576"/>
            <a:chOff x="0" y="0"/>
            <a:chExt cx="292000" cy="292575"/>
          </a:xfrm>
        </p:grpSpPr>
        <p:sp>
          <p:nvSpPr>
            <p:cNvPr id="1352" name="Google Shape;1271;p25"/>
            <p:cNvSpPr/>
            <p:nvPr/>
          </p:nvSpPr>
          <p:spPr>
            <a:xfrm rot="10800000">
              <a:off x="4474" y="5025"/>
              <a:ext cx="282527" cy="282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80" y="0"/>
                  </a:moveTo>
                  <a:cubicBezTo>
                    <a:pt x="4815" y="0"/>
                    <a:pt x="0" y="4815"/>
                    <a:pt x="0" y="10778"/>
                  </a:cubicBezTo>
                  <a:cubicBezTo>
                    <a:pt x="0" y="16785"/>
                    <a:pt x="4815" y="21600"/>
                    <a:pt x="10780" y="21600"/>
                  </a:cubicBezTo>
                  <a:cubicBezTo>
                    <a:pt x="16787" y="21600"/>
                    <a:pt x="21600" y="16785"/>
                    <a:pt x="21600" y="10778"/>
                  </a:cubicBezTo>
                  <a:cubicBezTo>
                    <a:pt x="21600" y="4815"/>
                    <a:pt x="16787" y="0"/>
                    <a:pt x="1078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53" name="Google Shape;1272;p25"/>
            <p:cNvSpPr/>
            <p:nvPr/>
          </p:nvSpPr>
          <p:spPr>
            <a:xfrm rot="10800000">
              <a:off x="0" y="0"/>
              <a:ext cx="292001" cy="292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700"/>
                  </a:moveTo>
                  <a:cubicBezTo>
                    <a:pt x="13602" y="700"/>
                    <a:pt x="16117" y="1811"/>
                    <a:pt x="17972" y="3662"/>
                  </a:cubicBezTo>
                  <a:cubicBezTo>
                    <a:pt x="19786" y="5472"/>
                    <a:pt x="20940" y="8023"/>
                    <a:pt x="20940" y="10779"/>
                  </a:cubicBezTo>
                  <a:cubicBezTo>
                    <a:pt x="20940" y="13577"/>
                    <a:pt x="19786" y="16128"/>
                    <a:pt x="17972" y="17938"/>
                  </a:cubicBezTo>
                  <a:cubicBezTo>
                    <a:pt x="16117" y="19747"/>
                    <a:pt x="13602" y="20900"/>
                    <a:pt x="10800" y="20900"/>
                  </a:cubicBezTo>
                  <a:cubicBezTo>
                    <a:pt x="8037" y="20900"/>
                    <a:pt x="5481" y="19747"/>
                    <a:pt x="3667" y="17938"/>
                  </a:cubicBezTo>
                  <a:cubicBezTo>
                    <a:pt x="1812" y="16128"/>
                    <a:pt x="701" y="13577"/>
                    <a:pt x="701" y="10779"/>
                  </a:cubicBezTo>
                  <a:cubicBezTo>
                    <a:pt x="701" y="8023"/>
                    <a:pt x="1812" y="5472"/>
                    <a:pt x="3667" y="3662"/>
                  </a:cubicBezTo>
                  <a:cubicBezTo>
                    <a:pt x="5481" y="1811"/>
                    <a:pt x="8037" y="700"/>
                    <a:pt x="10800" y="700"/>
                  </a:cubicBezTo>
                  <a:close/>
                  <a:moveTo>
                    <a:pt x="10800" y="0"/>
                  </a:moveTo>
                  <a:cubicBezTo>
                    <a:pt x="4864" y="0"/>
                    <a:pt x="0" y="4854"/>
                    <a:pt x="0" y="10779"/>
                  </a:cubicBezTo>
                  <a:cubicBezTo>
                    <a:pt x="0" y="16744"/>
                    <a:pt x="4864" y="21600"/>
                    <a:pt x="10800" y="21600"/>
                  </a:cubicBezTo>
                  <a:cubicBezTo>
                    <a:pt x="16777" y="21600"/>
                    <a:pt x="21600" y="16744"/>
                    <a:pt x="21600" y="10779"/>
                  </a:cubicBezTo>
                  <a:cubicBezTo>
                    <a:pt x="21600" y="4854"/>
                    <a:pt x="1677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54" name="Google Shape;1273;p25"/>
            <p:cNvSpPr/>
            <p:nvPr/>
          </p:nvSpPr>
          <p:spPr>
            <a:xfrm rot="10800000">
              <a:off x="66875" y="67450"/>
              <a:ext cx="158276" cy="158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2" y="0"/>
                  </a:moveTo>
                  <a:cubicBezTo>
                    <a:pt x="4869" y="0"/>
                    <a:pt x="0" y="4869"/>
                    <a:pt x="0" y="10800"/>
                  </a:cubicBezTo>
                  <a:cubicBezTo>
                    <a:pt x="0" y="16809"/>
                    <a:pt x="4869" y="21600"/>
                    <a:pt x="10802" y="21600"/>
                  </a:cubicBezTo>
                  <a:cubicBezTo>
                    <a:pt x="16810" y="21600"/>
                    <a:pt x="21600" y="16809"/>
                    <a:pt x="21600" y="10800"/>
                  </a:cubicBezTo>
                  <a:cubicBezTo>
                    <a:pt x="21600" y="4869"/>
                    <a:pt x="16810" y="0"/>
                    <a:pt x="10802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55" name="Google Shape;1274;p25"/>
            <p:cNvSpPr/>
            <p:nvPr/>
          </p:nvSpPr>
          <p:spPr>
            <a:xfrm rot="10800000">
              <a:off x="61874" y="62425"/>
              <a:ext cx="167726" cy="167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6" y="1220"/>
                  </a:moveTo>
                  <a:cubicBezTo>
                    <a:pt x="13419" y="1220"/>
                    <a:pt x="15860" y="2296"/>
                    <a:pt x="17582" y="4018"/>
                  </a:cubicBezTo>
                  <a:cubicBezTo>
                    <a:pt x="19304" y="5740"/>
                    <a:pt x="20380" y="8107"/>
                    <a:pt x="20380" y="10763"/>
                  </a:cubicBezTo>
                  <a:cubicBezTo>
                    <a:pt x="20380" y="13419"/>
                    <a:pt x="19304" y="15860"/>
                    <a:pt x="17582" y="17582"/>
                  </a:cubicBezTo>
                  <a:cubicBezTo>
                    <a:pt x="15860" y="19304"/>
                    <a:pt x="13419" y="20380"/>
                    <a:pt x="10766" y="20380"/>
                  </a:cubicBezTo>
                  <a:cubicBezTo>
                    <a:pt x="8110" y="20380"/>
                    <a:pt x="5740" y="19304"/>
                    <a:pt x="4018" y="17582"/>
                  </a:cubicBezTo>
                  <a:cubicBezTo>
                    <a:pt x="2296" y="15860"/>
                    <a:pt x="1220" y="13419"/>
                    <a:pt x="1220" y="10763"/>
                  </a:cubicBezTo>
                  <a:cubicBezTo>
                    <a:pt x="1220" y="8107"/>
                    <a:pt x="2296" y="5740"/>
                    <a:pt x="4018" y="4018"/>
                  </a:cubicBezTo>
                  <a:cubicBezTo>
                    <a:pt x="5740" y="2296"/>
                    <a:pt x="8110" y="1220"/>
                    <a:pt x="10766" y="1220"/>
                  </a:cubicBezTo>
                  <a:close/>
                  <a:moveTo>
                    <a:pt x="10766" y="0"/>
                  </a:moveTo>
                  <a:cubicBezTo>
                    <a:pt x="4810" y="0"/>
                    <a:pt x="0" y="4807"/>
                    <a:pt x="0" y="10763"/>
                  </a:cubicBezTo>
                  <a:cubicBezTo>
                    <a:pt x="0" y="16719"/>
                    <a:pt x="4810" y="21600"/>
                    <a:pt x="10766" y="21600"/>
                  </a:cubicBezTo>
                  <a:cubicBezTo>
                    <a:pt x="16722" y="21600"/>
                    <a:pt x="21600" y="16719"/>
                    <a:pt x="21600" y="10763"/>
                  </a:cubicBezTo>
                  <a:cubicBezTo>
                    <a:pt x="21600" y="4807"/>
                    <a:pt x="16722" y="0"/>
                    <a:pt x="10766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361" name="Google Shape;1275;p25"/>
          <p:cNvGrpSpPr/>
          <p:nvPr/>
        </p:nvGrpSpPr>
        <p:grpSpPr>
          <a:xfrm>
            <a:off x="212524" y="4645550"/>
            <a:ext cx="175001" cy="174976"/>
            <a:chOff x="0" y="0"/>
            <a:chExt cx="175000" cy="174975"/>
          </a:xfrm>
        </p:grpSpPr>
        <p:sp>
          <p:nvSpPr>
            <p:cNvPr id="1357" name="Google Shape;1276;p25"/>
            <p:cNvSpPr/>
            <p:nvPr/>
          </p:nvSpPr>
          <p:spPr>
            <a:xfrm rot="10800000">
              <a:off x="4474" y="4474"/>
              <a:ext cx="166052" cy="165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55" y="0"/>
                    <a:pt x="0" y="4800"/>
                    <a:pt x="0" y="10764"/>
                  </a:cubicBezTo>
                  <a:cubicBezTo>
                    <a:pt x="0" y="16729"/>
                    <a:pt x="4855" y="21600"/>
                    <a:pt x="10800" y="21600"/>
                  </a:cubicBezTo>
                  <a:cubicBezTo>
                    <a:pt x="16745" y="21600"/>
                    <a:pt x="21600" y="16729"/>
                    <a:pt x="21600" y="10764"/>
                  </a:cubicBezTo>
                  <a:cubicBezTo>
                    <a:pt x="21600" y="4800"/>
                    <a:pt x="16745" y="0"/>
                    <a:pt x="1080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58" name="Google Shape;1277;p25"/>
            <p:cNvSpPr/>
            <p:nvPr/>
          </p:nvSpPr>
          <p:spPr>
            <a:xfrm rot="10800000">
              <a:off x="0" y="0"/>
              <a:ext cx="175001" cy="174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170"/>
                  </a:moveTo>
                  <a:cubicBezTo>
                    <a:pt x="13481" y="1170"/>
                    <a:pt x="15888" y="2268"/>
                    <a:pt x="17610" y="3987"/>
                  </a:cubicBezTo>
                  <a:cubicBezTo>
                    <a:pt x="19397" y="5777"/>
                    <a:pt x="20431" y="8184"/>
                    <a:pt x="20431" y="10798"/>
                  </a:cubicBezTo>
                  <a:cubicBezTo>
                    <a:pt x="20431" y="13483"/>
                    <a:pt x="19397" y="15891"/>
                    <a:pt x="17610" y="17677"/>
                  </a:cubicBezTo>
                  <a:cubicBezTo>
                    <a:pt x="15888" y="19396"/>
                    <a:pt x="13481" y="20498"/>
                    <a:pt x="10800" y="20498"/>
                  </a:cubicBezTo>
                  <a:cubicBezTo>
                    <a:pt x="8119" y="20498"/>
                    <a:pt x="5712" y="19396"/>
                    <a:pt x="3990" y="17677"/>
                  </a:cubicBezTo>
                  <a:cubicBezTo>
                    <a:pt x="2203" y="15891"/>
                    <a:pt x="1169" y="13483"/>
                    <a:pt x="1169" y="10798"/>
                  </a:cubicBezTo>
                  <a:cubicBezTo>
                    <a:pt x="1169" y="8184"/>
                    <a:pt x="2203" y="5777"/>
                    <a:pt x="3990" y="3987"/>
                  </a:cubicBezTo>
                  <a:cubicBezTo>
                    <a:pt x="5712" y="2268"/>
                    <a:pt x="8119" y="1170"/>
                    <a:pt x="10800" y="1170"/>
                  </a:cubicBezTo>
                  <a:close/>
                  <a:moveTo>
                    <a:pt x="10800" y="0"/>
                  </a:moveTo>
                  <a:cubicBezTo>
                    <a:pt x="4817" y="0"/>
                    <a:pt x="0" y="4882"/>
                    <a:pt x="0" y="10798"/>
                  </a:cubicBezTo>
                  <a:cubicBezTo>
                    <a:pt x="0" y="16783"/>
                    <a:pt x="4817" y="21600"/>
                    <a:pt x="10800" y="21600"/>
                  </a:cubicBezTo>
                  <a:cubicBezTo>
                    <a:pt x="16783" y="21600"/>
                    <a:pt x="21600" y="16783"/>
                    <a:pt x="21600" y="10798"/>
                  </a:cubicBezTo>
                  <a:cubicBezTo>
                    <a:pt x="21600" y="4882"/>
                    <a:pt x="16783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59" name="Google Shape;1278;p25"/>
            <p:cNvSpPr/>
            <p:nvPr/>
          </p:nvSpPr>
          <p:spPr>
            <a:xfrm rot="10800000">
              <a:off x="41250" y="40674"/>
              <a:ext cx="92501" cy="93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16" y="0"/>
                    <a:pt x="0" y="4786"/>
                    <a:pt x="0" y="10733"/>
                  </a:cubicBezTo>
                  <a:cubicBezTo>
                    <a:pt x="0" y="16686"/>
                    <a:pt x="4816" y="21600"/>
                    <a:pt x="10800" y="21600"/>
                  </a:cubicBezTo>
                  <a:cubicBezTo>
                    <a:pt x="16784" y="21600"/>
                    <a:pt x="21600" y="16686"/>
                    <a:pt x="21600" y="10733"/>
                  </a:cubicBezTo>
                  <a:cubicBezTo>
                    <a:pt x="21600" y="4786"/>
                    <a:pt x="16784" y="0"/>
                    <a:pt x="10800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60" name="Google Shape;1279;p25"/>
            <p:cNvSpPr/>
            <p:nvPr/>
          </p:nvSpPr>
          <p:spPr>
            <a:xfrm rot="10800000">
              <a:off x="36225" y="36224"/>
              <a:ext cx="102551" cy="101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885"/>
                  </a:moveTo>
                  <a:cubicBezTo>
                    <a:pt x="13264" y="1885"/>
                    <a:pt x="15376" y="2950"/>
                    <a:pt x="17019" y="4485"/>
                  </a:cubicBezTo>
                  <a:cubicBezTo>
                    <a:pt x="18662" y="6137"/>
                    <a:pt x="19604" y="8377"/>
                    <a:pt x="19604" y="10739"/>
                  </a:cubicBezTo>
                  <a:cubicBezTo>
                    <a:pt x="19604" y="13217"/>
                    <a:pt x="18662" y="15463"/>
                    <a:pt x="17019" y="16998"/>
                  </a:cubicBezTo>
                  <a:cubicBezTo>
                    <a:pt x="15376" y="18650"/>
                    <a:pt x="13264" y="19593"/>
                    <a:pt x="10800" y="19593"/>
                  </a:cubicBezTo>
                  <a:cubicBezTo>
                    <a:pt x="8336" y="19593"/>
                    <a:pt x="6224" y="18650"/>
                    <a:pt x="4581" y="16998"/>
                  </a:cubicBezTo>
                  <a:cubicBezTo>
                    <a:pt x="2938" y="15463"/>
                    <a:pt x="1996" y="13217"/>
                    <a:pt x="1996" y="10739"/>
                  </a:cubicBezTo>
                  <a:cubicBezTo>
                    <a:pt x="1996" y="8377"/>
                    <a:pt x="2938" y="6137"/>
                    <a:pt x="4581" y="4485"/>
                  </a:cubicBezTo>
                  <a:cubicBezTo>
                    <a:pt x="6224" y="2950"/>
                    <a:pt x="8336" y="1885"/>
                    <a:pt x="10800" y="1885"/>
                  </a:cubicBezTo>
                  <a:close/>
                  <a:moveTo>
                    <a:pt x="10800" y="0"/>
                  </a:moveTo>
                  <a:cubicBezTo>
                    <a:pt x="4813" y="0"/>
                    <a:pt x="0" y="4840"/>
                    <a:pt x="0" y="10739"/>
                  </a:cubicBezTo>
                  <a:cubicBezTo>
                    <a:pt x="0" y="16760"/>
                    <a:pt x="4813" y="21600"/>
                    <a:pt x="10800" y="21600"/>
                  </a:cubicBezTo>
                  <a:cubicBezTo>
                    <a:pt x="16787" y="21600"/>
                    <a:pt x="21600" y="16760"/>
                    <a:pt x="21600" y="10739"/>
                  </a:cubicBezTo>
                  <a:cubicBezTo>
                    <a:pt x="21600" y="4840"/>
                    <a:pt x="1678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365" name="Google Shape;1280;p25"/>
          <p:cNvGrpSpPr/>
          <p:nvPr/>
        </p:nvGrpSpPr>
        <p:grpSpPr>
          <a:xfrm>
            <a:off x="480411" y="4852325"/>
            <a:ext cx="175015" cy="27001"/>
            <a:chOff x="0" y="0"/>
            <a:chExt cx="175013" cy="27000"/>
          </a:xfrm>
        </p:grpSpPr>
        <p:sp>
          <p:nvSpPr>
            <p:cNvPr id="1362" name="Google Shape;1281;p25"/>
            <p:cNvSpPr/>
            <p:nvPr/>
          </p:nvSpPr>
          <p:spPr>
            <a:xfrm rot="10800000">
              <a:off x="148013" y="-1"/>
              <a:ext cx="27001" cy="27001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63" name="Google Shape;1282;p25"/>
            <p:cNvSpPr/>
            <p:nvPr/>
          </p:nvSpPr>
          <p:spPr>
            <a:xfrm rot="10800000">
              <a:off x="74007" y="-1"/>
              <a:ext cx="27001" cy="27001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64" name="Google Shape;1283;p25"/>
            <p:cNvSpPr/>
            <p:nvPr/>
          </p:nvSpPr>
          <p:spPr>
            <a:xfrm rot="10800000">
              <a:off x="0" y="-1"/>
              <a:ext cx="27000" cy="27001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369" name="Google Shape;1284;p25"/>
          <p:cNvGrpSpPr/>
          <p:nvPr/>
        </p:nvGrpSpPr>
        <p:grpSpPr>
          <a:xfrm>
            <a:off x="1054112" y="3898600"/>
            <a:ext cx="175014" cy="27001"/>
            <a:chOff x="0" y="0"/>
            <a:chExt cx="175013" cy="27000"/>
          </a:xfrm>
        </p:grpSpPr>
        <p:sp>
          <p:nvSpPr>
            <p:cNvPr id="1366" name="Google Shape;1285;p25"/>
            <p:cNvSpPr/>
            <p:nvPr/>
          </p:nvSpPr>
          <p:spPr>
            <a:xfrm rot="10800000">
              <a:off x="148013" y="-1"/>
              <a:ext cx="27001" cy="27001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67" name="Google Shape;1286;p25"/>
            <p:cNvSpPr/>
            <p:nvPr/>
          </p:nvSpPr>
          <p:spPr>
            <a:xfrm rot="10800000">
              <a:off x="74007" y="-1"/>
              <a:ext cx="27001" cy="27001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68" name="Google Shape;1287;p25"/>
            <p:cNvSpPr/>
            <p:nvPr/>
          </p:nvSpPr>
          <p:spPr>
            <a:xfrm rot="10800000">
              <a:off x="0" y="-1"/>
              <a:ext cx="27000" cy="27001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137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USTOM_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7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723750" y="526925"/>
            <a:ext cx="7696500" cy="572701"/>
          </a:xfrm>
          <a:prstGeom prst="rect">
            <a:avLst/>
          </a:prstGeom>
        </p:spPr>
        <p:txBody>
          <a:bodyPr>
            <a:normAutofit/>
          </a:bodyPr>
          <a:lstStyle>
            <a:lvl1pPr algn="ctr"/>
          </a:lstStyle>
          <a:p>
            <a:r>
              <a:t>Текст заголовка</a:t>
            </a:r>
          </a:p>
        </p:txBody>
      </p:sp>
      <p:sp>
        <p:nvSpPr>
          <p:cNvPr id="1378" name="Google Shape;1290;p26"/>
          <p:cNvSpPr/>
          <p:nvPr/>
        </p:nvSpPr>
        <p:spPr>
          <a:xfrm flipH="1" flipV="1">
            <a:off x="8109000" y="501275"/>
            <a:ext cx="737701" cy="737701"/>
          </a:xfrm>
          <a:prstGeom prst="line">
            <a:avLst/>
          </a:prstGeom>
          <a:ln>
            <a:solidFill>
              <a:srgbClr val="494949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379" name="Google Shape;1291;p26"/>
          <p:cNvSpPr/>
          <p:nvPr/>
        </p:nvSpPr>
        <p:spPr>
          <a:xfrm>
            <a:off x="582475" y="282187"/>
            <a:ext cx="1212901" cy="422702"/>
          </a:xfrm>
          <a:prstGeom prst="line">
            <a:avLst/>
          </a:prstGeom>
          <a:ln>
            <a:solidFill>
              <a:srgbClr val="494949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380" name="Google Shape;1292;p26"/>
          <p:cNvSpPr/>
          <p:nvPr/>
        </p:nvSpPr>
        <p:spPr>
          <a:xfrm flipV="1">
            <a:off x="-1" y="274188"/>
            <a:ext cx="582602" cy="654301"/>
          </a:xfrm>
          <a:prstGeom prst="line">
            <a:avLst/>
          </a:prstGeom>
          <a:ln>
            <a:solidFill>
              <a:srgbClr val="494949"/>
            </a:solidFill>
          </a:ln>
        </p:spPr>
        <p:txBody>
          <a:bodyPr lIns="0" tIns="0" rIns="0" bIns="0"/>
          <a:lstStyle/>
          <a:p>
            <a:endParaRPr/>
          </a:p>
        </p:txBody>
      </p:sp>
      <p:grpSp>
        <p:nvGrpSpPr>
          <p:cNvPr id="1385" name="Google Shape;1293;p26"/>
          <p:cNvGrpSpPr/>
          <p:nvPr/>
        </p:nvGrpSpPr>
        <p:grpSpPr>
          <a:xfrm>
            <a:off x="423750" y="125363"/>
            <a:ext cx="292001" cy="292576"/>
            <a:chOff x="0" y="0"/>
            <a:chExt cx="292000" cy="292574"/>
          </a:xfrm>
        </p:grpSpPr>
        <p:sp>
          <p:nvSpPr>
            <p:cNvPr id="1381" name="Google Shape;1294;p26"/>
            <p:cNvSpPr/>
            <p:nvPr/>
          </p:nvSpPr>
          <p:spPr>
            <a:xfrm flipH="1">
              <a:off x="4474" y="5024"/>
              <a:ext cx="282527" cy="282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80" y="0"/>
                  </a:moveTo>
                  <a:cubicBezTo>
                    <a:pt x="4815" y="0"/>
                    <a:pt x="0" y="4815"/>
                    <a:pt x="0" y="10778"/>
                  </a:cubicBezTo>
                  <a:cubicBezTo>
                    <a:pt x="0" y="16785"/>
                    <a:pt x="4815" y="21600"/>
                    <a:pt x="10780" y="21600"/>
                  </a:cubicBezTo>
                  <a:cubicBezTo>
                    <a:pt x="16787" y="21600"/>
                    <a:pt x="21600" y="16785"/>
                    <a:pt x="21600" y="10778"/>
                  </a:cubicBezTo>
                  <a:cubicBezTo>
                    <a:pt x="21600" y="4815"/>
                    <a:pt x="16787" y="0"/>
                    <a:pt x="1078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82" name="Google Shape;1295;p26"/>
            <p:cNvSpPr/>
            <p:nvPr/>
          </p:nvSpPr>
          <p:spPr>
            <a:xfrm flipH="1">
              <a:off x="0" y="0"/>
              <a:ext cx="292001" cy="292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700"/>
                  </a:moveTo>
                  <a:cubicBezTo>
                    <a:pt x="13602" y="700"/>
                    <a:pt x="16117" y="1811"/>
                    <a:pt x="17972" y="3662"/>
                  </a:cubicBezTo>
                  <a:cubicBezTo>
                    <a:pt x="19786" y="5472"/>
                    <a:pt x="20940" y="8023"/>
                    <a:pt x="20940" y="10779"/>
                  </a:cubicBezTo>
                  <a:cubicBezTo>
                    <a:pt x="20940" y="13577"/>
                    <a:pt x="19786" y="16128"/>
                    <a:pt x="17972" y="17938"/>
                  </a:cubicBezTo>
                  <a:cubicBezTo>
                    <a:pt x="16117" y="19747"/>
                    <a:pt x="13602" y="20900"/>
                    <a:pt x="10800" y="20900"/>
                  </a:cubicBezTo>
                  <a:cubicBezTo>
                    <a:pt x="8037" y="20900"/>
                    <a:pt x="5481" y="19747"/>
                    <a:pt x="3667" y="17938"/>
                  </a:cubicBezTo>
                  <a:cubicBezTo>
                    <a:pt x="1812" y="16128"/>
                    <a:pt x="701" y="13577"/>
                    <a:pt x="701" y="10779"/>
                  </a:cubicBezTo>
                  <a:cubicBezTo>
                    <a:pt x="701" y="8023"/>
                    <a:pt x="1812" y="5472"/>
                    <a:pt x="3667" y="3662"/>
                  </a:cubicBezTo>
                  <a:cubicBezTo>
                    <a:pt x="5481" y="1811"/>
                    <a:pt x="8037" y="700"/>
                    <a:pt x="10800" y="700"/>
                  </a:cubicBezTo>
                  <a:close/>
                  <a:moveTo>
                    <a:pt x="10800" y="0"/>
                  </a:moveTo>
                  <a:cubicBezTo>
                    <a:pt x="4864" y="0"/>
                    <a:pt x="0" y="4854"/>
                    <a:pt x="0" y="10779"/>
                  </a:cubicBezTo>
                  <a:cubicBezTo>
                    <a:pt x="0" y="16744"/>
                    <a:pt x="4864" y="21600"/>
                    <a:pt x="10800" y="21600"/>
                  </a:cubicBezTo>
                  <a:cubicBezTo>
                    <a:pt x="16777" y="21600"/>
                    <a:pt x="21600" y="16744"/>
                    <a:pt x="21600" y="10779"/>
                  </a:cubicBezTo>
                  <a:cubicBezTo>
                    <a:pt x="21600" y="4854"/>
                    <a:pt x="1677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83" name="Google Shape;1296;p26"/>
            <p:cNvSpPr/>
            <p:nvPr/>
          </p:nvSpPr>
          <p:spPr>
            <a:xfrm flipH="1">
              <a:off x="66875" y="66874"/>
              <a:ext cx="158276" cy="158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2" y="0"/>
                  </a:moveTo>
                  <a:cubicBezTo>
                    <a:pt x="4869" y="0"/>
                    <a:pt x="0" y="4869"/>
                    <a:pt x="0" y="10800"/>
                  </a:cubicBezTo>
                  <a:cubicBezTo>
                    <a:pt x="0" y="16809"/>
                    <a:pt x="4869" y="21600"/>
                    <a:pt x="10802" y="21600"/>
                  </a:cubicBezTo>
                  <a:cubicBezTo>
                    <a:pt x="16810" y="21600"/>
                    <a:pt x="21600" y="16809"/>
                    <a:pt x="21600" y="10800"/>
                  </a:cubicBezTo>
                  <a:cubicBezTo>
                    <a:pt x="21600" y="4869"/>
                    <a:pt x="16810" y="0"/>
                    <a:pt x="10802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84" name="Google Shape;1297;p26"/>
            <p:cNvSpPr/>
            <p:nvPr/>
          </p:nvSpPr>
          <p:spPr>
            <a:xfrm flipH="1">
              <a:off x="61874" y="62424"/>
              <a:ext cx="167726" cy="167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6" y="1220"/>
                  </a:moveTo>
                  <a:cubicBezTo>
                    <a:pt x="13419" y="1220"/>
                    <a:pt x="15860" y="2296"/>
                    <a:pt x="17582" y="4018"/>
                  </a:cubicBezTo>
                  <a:cubicBezTo>
                    <a:pt x="19304" y="5740"/>
                    <a:pt x="20380" y="8107"/>
                    <a:pt x="20380" y="10763"/>
                  </a:cubicBezTo>
                  <a:cubicBezTo>
                    <a:pt x="20380" y="13419"/>
                    <a:pt x="19304" y="15860"/>
                    <a:pt x="17582" y="17582"/>
                  </a:cubicBezTo>
                  <a:cubicBezTo>
                    <a:pt x="15860" y="19304"/>
                    <a:pt x="13419" y="20380"/>
                    <a:pt x="10766" y="20380"/>
                  </a:cubicBezTo>
                  <a:cubicBezTo>
                    <a:pt x="8110" y="20380"/>
                    <a:pt x="5740" y="19304"/>
                    <a:pt x="4018" y="17582"/>
                  </a:cubicBezTo>
                  <a:cubicBezTo>
                    <a:pt x="2296" y="15860"/>
                    <a:pt x="1220" y="13419"/>
                    <a:pt x="1220" y="10763"/>
                  </a:cubicBezTo>
                  <a:cubicBezTo>
                    <a:pt x="1220" y="8107"/>
                    <a:pt x="2296" y="5740"/>
                    <a:pt x="4018" y="4018"/>
                  </a:cubicBezTo>
                  <a:cubicBezTo>
                    <a:pt x="5740" y="2296"/>
                    <a:pt x="8110" y="1220"/>
                    <a:pt x="10766" y="1220"/>
                  </a:cubicBezTo>
                  <a:close/>
                  <a:moveTo>
                    <a:pt x="10766" y="0"/>
                  </a:moveTo>
                  <a:cubicBezTo>
                    <a:pt x="4810" y="0"/>
                    <a:pt x="0" y="4807"/>
                    <a:pt x="0" y="10763"/>
                  </a:cubicBezTo>
                  <a:cubicBezTo>
                    <a:pt x="0" y="16719"/>
                    <a:pt x="4810" y="21600"/>
                    <a:pt x="10766" y="21600"/>
                  </a:cubicBezTo>
                  <a:cubicBezTo>
                    <a:pt x="16722" y="21600"/>
                    <a:pt x="21600" y="16719"/>
                    <a:pt x="21600" y="10763"/>
                  </a:cubicBezTo>
                  <a:cubicBezTo>
                    <a:pt x="21600" y="4807"/>
                    <a:pt x="16722" y="0"/>
                    <a:pt x="10766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392" name="Google Shape;1298;p26"/>
          <p:cNvGrpSpPr/>
          <p:nvPr/>
        </p:nvGrpSpPr>
        <p:grpSpPr>
          <a:xfrm>
            <a:off x="1638738" y="558175"/>
            <a:ext cx="293100" cy="293377"/>
            <a:chOff x="0" y="12"/>
            <a:chExt cx="293098" cy="293375"/>
          </a:xfrm>
        </p:grpSpPr>
        <p:sp>
          <p:nvSpPr>
            <p:cNvPr id="1386" name="Google Shape;1299;p26"/>
            <p:cNvSpPr/>
            <p:nvPr/>
          </p:nvSpPr>
          <p:spPr>
            <a:xfrm flipH="1">
              <a:off x="2254" y="2532"/>
              <a:ext cx="288603" cy="288325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87" name="Google Shape;1300;p26"/>
            <p:cNvSpPr/>
            <p:nvPr/>
          </p:nvSpPr>
          <p:spPr>
            <a:xfrm flipH="1">
              <a:off x="0" y="12"/>
              <a:ext cx="293099" cy="293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351"/>
                  </a:moveTo>
                  <a:cubicBezTo>
                    <a:pt x="13696" y="351"/>
                    <a:pt x="16304" y="1509"/>
                    <a:pt x="18186" y="3411"/>
                  </a:cubicBezTo>
                  <a:cubicBezTo>
                    <a:pt x="20090" y="5291"/>
                    <a:pt x="21248" y="7917"/>
                    <a:pt x="21248" y="10789"/>
                  </a:cubicBezTo>
                  <a:cubicBezTo>
                    <a:pt x="21248" y="13683"/>
                    <a:pt x="20090" y="16287"/>
                    <a:pt x="18186" y="18189"/>
                  </a:cubicBezTo>
                  <a:cubicBezTo>
                    <a:pt x="16304" y="20070"/>
                    <a:pt x="13696" y="21249"/>
                    <a:pt x="10800" y="21249"/>
                  </a:cubicBezTo>
                  <a:cubicBezTo>
                    <a:pt x="7904" y="21249"/>
                    <a:pt x="5296" y="20070"/>
                    <a:pt x="3393" y="18189"/>
                  </a:cubicBezTo>
                  <a:cubicBezTo>
                    <a:pt x="1510" y="16287"/>
                    <a:pt x="331" y="13683"/>
                    <a:pt x="331" y="10789"/>
                  </a:cubicBezTo>
                  <a:cubicBezTo>
                    <a:pt x="331" y="7917"/>
                    <a:pt x="1510" y="5291"/>
                    <a:pt x="3393" y="3411"/>
                  </a:cubicBezTo>
                  <a:cubicBezTo>
                    <a:pt x="5296" y="1509"/>
                    <a:pt x="7904" y="351"/>
                    <a:pt x="10800" y="351"/>
                  </a:cubicBezTo>
                  <a:close/>
                  <a:moveTo>
                    <a:pt x="10800" y="0"/>
                  </a:moveTo>
                  <a:cubicBezTo>
                    <a:pt x="4841" y="0"/>
                    <a:pt x="0" y="4837"/>
                    <a:pt x="0" y="10789"/>
                  </a:cubicBezTo>
                  <a:cubicBezTo>
                    <a:pt x="0" y="16763"/>
                    <a:pt x="4841" y="21600"/>
                    <a:pt x="10800" y="21600"/>
                  </a:cubicBezTo>
                  <a:cubicBezTo>
                    <a:pt x="16759" y="21600"/>
                    <a:pt x="21600" y="16763"/>
                    <a:pt x="21600" y="10789"/>
                  </a:cubicBezTo>
                  <a:cubicBezTo>
                    <a:pt x="21600" y="4837"/>
                    <a:pt x="16759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88" name="Google Shape;1301;p26"/>
            <p:cNvSpPr/>
            <p:nvPr/>
          </p:nvSpPr>
          <p:spPr>
            <a:xfrm flipH="1">
              <a:off x="38741" y="39033"/>
              <a:ext cx="215614" cy="215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0"/>
                  </a:moveTo>
                  <a:cubicBezTo>
                    <a:pt x="4838" y="0"/>
                    <a:pt x="0" y="4816"/>
                    <a:pt x="0" y="10785"/>
                  </a:cubicBezTo>
                  <a:cubicBezTo>
                    <a:pt x="0" y="16756"/>
                    <a:pt x="4838" y="21600"/>
                    <a:pt x="10799" y="21600"/>
                  </a:cubicBezTo>
                  <a:cubicBezTo>
                    <a:pt x="16762" y="21600"/>
                    <a:pt x="21600" y="16756"/>
                    <a:pt x="21600" y="10785"/>
                  </a:cubicBezTo>
                  <a:cubicBezTo>
                    <a:pt x="21600" y="4816"/>
                    <a:pt x="16762" y="0"/>
                    <a:pt x="1079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89" name="Google Shape;1302;p26"/>
            <p:cNvSpPr/>
            <p:nvPr/>
          </p:nvSpPr>
          <p:spPr>
            <a:xfrm flipH="1">
              <a:off x="36498" y="36502"/>
              <a:ext cx="220099" cy="220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468"/>
                  </a:moveTo>
                  <a:cubicBezTo>
                    <a:pt x="13666" y="468"/>
                    <a:pt x="16228" y="1625"/>
                    <a:pt x="18101" y="3495"/>
                  </a:cubicBezTo>
                  <a:cubicBezTo>
                    <a:pt x="19975" y="5366"/>
                    <a:pt x="21132" y="7952"/>
                    <a:pt x="21132" y="10786"/>
                  </a:cubicBezTo>
                  <a:cubicBezTo>
                    <a:pt x="21132" y="13648"/>
                    <a:pt x="19975" y="16235"/>
                    <a:pt x="18101" y="18105"/>
                  </a:cubicBezTo>
                  <a:cubicBezTo>
                    <a:pt x="16228" y="19977"/>
                    <a:pt x="13666" y="21132"/>
                    <a:pt x="10799" y="21132"/>
                  </a:cubicBezTo>
                  <a:cubicBezTo>
                    <a:pt x="7934" y="21132"/>
                    <a:pt x="5345" y="19977"/>
                    <a:pt x="3471" y="18105"/>
                  </a:cubicBezTo>
                  <a:cubicBezTo>
                    <a:pt x="1597" y="16235"/>
                    <a:pt x="440" y="13648"/>
                    <a:pt x="440" y="10786"/>
                  </a:cubicBezTo>
                  <a:cubicBezTo>
                    <a:pt x="440" y="7952"/>
                    <a:pt x="1597" y="5366"/>
                    <a:pt x="3471" y="3495"/>
                  </a:cubicBezTo>
                  <a:cubicBezTo>
                    <a:pt x="5345" y="1625"/>
                    <a:pt x="7934" y="468"/>
                    <a:pt x="10799" y="468"/>
                  </a:cubicBezTo>
                  <a:close/>
                  <a:moveTo>
                    <a:pt x="10799" y="0"/>
                  </a:moveTo>
                  <a:cubicBezTo>
                    <a:pt x="4821" y="0"/>
                    <a:pt x="0" y="4844"/>
                    <a:pt x="0" y="10786"/>
                  </a:cubicBezTo>
                  <a:cubicBezTo>
                    <a:pt x="0" y="16757"/>
                    <a:pt x="4821" y="21600"/>
                    <a:pt x="10799" y="21600"/>
                  </a:cubicBezTo>
                  <a:cubicBezTo>
                    <a:pt x="16751" y="21600"/>
                    <a:pt x="21600" y="16757"/>
                    <a:pt x="21600" y="10786"/>
                  </a:cubicBezTo>
                  <a:cubicBezTo>
                    <a:pt x="21600" y="4844"/>
                    <a:pt x="16751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90" name="Google Shape;1303;p26"/>
            <p:cNvSpPr/>
            <p:nvPr/>
          </p:nvSpPr>
          <p:spPr>
            <a:xfrm flipH="1">
              <a:off x="78601" y="78621"/>
              <a:ext cx="136166" cy="136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21" y="0"/>
                  </a:moveTo>
                  <a:cubicBezTo>
                    <a:pt x="4853" y="0"/>
                    <a:pt x="0" y="4855"/>
                    <a:pt x="0" y="10777"/>
                  </a:cubicBezTo>
                  <a:cubicBezTo>
                    <a:pt x="0" y="16745"/>
                    <a:pt x="4853" y="21600"/>
                    <a:pt x="10821" y="21600"/>
                  </a:cubicBezTo>
                  <a:cubicBezTo>
                    <a:pt x="16789" y="21600"/>
                    <a:pt x="21600" y="16745"/>
                    <a:pt x="21600" y="10777"/>
                  </a:cubicBezTo>
                  <a:cubicBezTo>
                    <a:pt x="21600" y="4855"/>
                    <a:pt x="16789" y="0"/>
                    <a:pt x="10821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91" name="Google Shape;1304;p26"/>
            <p:cNvSpPr/>
            <p:nvPr/>
          </p:nvSpPr>
          <p:spPr>
            <a:xfrm flipH="1">
              <a:off x="76082" y="76379"/>
              <a:ext cx="140927" cy="14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689"/>
                  </a:moveTo>
                  <a:cubicBezTo>
                    <a:pt x="13596" y="689"/>
                    <a:pt x="16092" y="1810"/>
                    <a:pt x="17899" y="3664"/>
                  </a:cubicBezTo>
                  <a:cubicBezTo>
                    <a:pt x="19751" y="5476"/>
                    <a:pt x="20868" y="8019"/>
                    <a:pt x="20868" y="10778"/>
                  </a:cubicBezTo>
                  <a:cubicBezTo>
                    <a:pt x="20868" y="13581"/>
                    <a:pt x="19751" y="16124"/>
                    <a:pt x="17899" y="17935"/>
                  </a:cubicBezTo>
                  <a:cubicBezTo>
                    <a:pt x="16092" y="19747"/>
                    <a:pt x="13596" y="20867"/>
                    <a:pt x="10799" y="20867"/>
                  </a:cubicBezTo>
                  <a:cubicBezTo>
                    <a:pt x="8004" y="20867"/>
                    <a:pt x="5508" y="19747"/>
                    <a:pt x="3656" y="17935"/>
                  </a:cubicBezTo>
                  <a:cubicBezTo>
                    <a:pt x="1849" y="16124"/>
                    <a:pt x="730" y="13581"/>
                    <a:pt x="730" y="10778"/>
                  </a:cubicBezTo>
                  <a:cubicBezTo>
                    <a:pt x="730" y="8019"/>
                    <a:pt x="1849" y="5476"/>
                    <a:pt x="3656" y="3664"/>
                  </a:cubicBezTo>
                  <a:cubicBezTo>
                    <a:pt x="5508" y="1810"/>
                    <a:pt x="8004" y="689"/>
                    <a:pt x="10799" y="689"/>
                  </a:cubicBezTo>
                  <a:close/>
                  <a:moveTo>
                    <a:pt x="10799" y="0"/>
                  </a:moveTo>
                  <a:cubicBezTo>
                    <a:pt x="4818" y="0"/>
                    <a:pt x="0" y="4828"/>
                    <a:pt x="0" y="10778"/>
                  </a:cubicBezTo>
                  <a:cubicBezTo>
                    <a:pt x="0" y="16772"/>
                    <a:pt x="4818" y="21600"/>
                    <a:pt x="10799" y="21600"/>
                  </a:cubicBezTo>
                  <a:cubicBezTo>
                    <a:pt x="16737" y="21600"/>
                    <a:pt x="21600" y="16772"/>
                    <a:pt x="21600" y="10778"/>
                  </a:cubicBezTo>
                  <a:cubicBezTo>
                    <a:pt x="21600" y="4828"/>
                    <a:pt x="16737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396" name="Google Shape;1305;p26"/>
          <p:cNvGrpSpPr/>
          <p:nvPr/>
        </p:nvGrpSpPr>
        <p:grpSpPr>
          <a:xfrm>
            <a:off x="1591750" y="362600"/>
            <a:ext cx="175014" cy="27001"/>
            <a:chOff x="0" y="0"/>
            <a:chExt cx="175013" cy="26999"/>
          </a:xfrm>
        </p:grpSpPr>
        <p:sp>
          <p:nvSpPr>
            <p:cNvPr id="1393" name="Google Shape;1306;p26"/>
            <p:cNvSpPr/>
            <p:nvPr/>
          </p:nvSpPr>
          <p:spPr>
            <a:xfrm>
              <a:off x="-1" y="0"/>
              <a:ext cx="27001" cy="27000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94" name="Google Shape;1307;p26"/>
            <p:cNvSpPr/>
            <p:nvPr/>
          </p:nvSpPr>
          <p:spPr>
            <a:xfrm>
              <a:off x="74005" y="0"/>
              <a:ext cx="27001" cy="27000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95" name="Google Shape;1308;p26"/>
            <p:cNvSpPr/>
            <p:nvPr/>
          </p:nvSpPr>
          <p:spPr>
            <a:xfrm>
              <a:off x="148013" y="0"/>
              <a:ext cx="27000" cy="27000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1397" name="Google Shape;1309;p26"/>
          <p:cNvSpPr/>
          <p:nvPr/>
        </p:nvSpPr>
        <p:spPr>
          <a:xfrm flipH="1">
            <a:off x="8151324" y="6874"/>
            <a:ext cx="1002601" cy="494402"/>
          </a:xfrm>
          <a:prstGeom prst="line">
            <a:avLst/>
          </a:prstGeom>
          <a:ln>
            <a:solidFill>
              <a:srgbClr val="494949"/>
            </a:solidFill>
          </a:ln>
        </p:spPr>
        <p:txBody>
          <a:bodyPr lIns="0" tIns="0" rIns="0" bIns="0"/>
          <a:lstStyle/>
          <a:p>
            <a:endParaRPr/>
          </a:p>
        </p:txBody>
      </p:sp>
      <p:grpSp>
        <p:nvGrpSpPr>
          <p:cNvPr id="1404" name="Google Shape;1310;p26"/>
          <p:cNvGrpSpPr/>
          <p:nvPr/>
        </p:nvGrpSpPr>
        <p:grpSpPr>
          <a:xfrm>
            <a:off x="7823900" y="202399"/>
            <a:ext cx="581776" cy="582327"/>
            <a:chOff x="25" y="24"/>
            <a:chExt cx="581775" cy="582325"/>
          </a:xfrm>
        </p:grpSpPr>
        <p:sp>
          <p:nvSpPr>
            <p:cNvPr id="1398" name="Google Shape;1311;p26"/>
            <p:cNvSpPr/>
            <p:nvPr/>
          </p:nvSpPr>
          <p:spPr>
            <a:xfrm>
              <a:off x="4474" y="5025"/>
              <a:ext cx="572852" cy="572301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99" name="Google Shape;1312;p26"/>
            <p:cNvSpPr/>
            <p:nvPr/>
          </p:nvSpPr>
          <p:spPr>
            <a:xfrm>
              <a:off x="24" y="24"/>
              <a:ext cx="581777" cy="582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351"/>
                  </a:moveTo>
                  <a:cubicBezTo>
                    <a:pt x="13696" y="351"/>
                    <a:pt x="16304" y="1509"/>
                    <a:pt x="18186" y="3411"/>
                  </a:cubicBezTo>
                  <a:cubicBezTo>
                    <a:pt x="20090" y="5291"/>
                    <a:pt x="21248" y="7917"/>
                    <a:pt x="21248" y="10789"/>
                  </a:cubicBezTo>
                  <a:cubicBezTo>
                    <a:pt x="21248" y="13683"/>
                    <a:pt x="20090" y="16287"/>
                    <a:pt x="18186" y="18189"/>
                  </a:cubicBezTo>
                  <a:cubicBezTo>
                    <a:pt x="16304" y="20070"/>
                    <a:pt x="13696" y="21249"/>
                    <a:pt x="10800" y="21249"/>
                  </a:cubicBezTo>
                  <a:cubicBezTo>
                    <a:pt x="7904" y="21249"/>
                    <a:pt x="5296" y="20070"/>
                    <a:pt x="3393" y="18189"/>
                  </a:cubicBezTo>
                  <a:cubicBezTo>
                    <a:pt x="1510" y="16287"/>
                    <a:pt x="331" y="13683"/>
                    <a:pt x="331" y="10789"/>
                  </a:cubicBezTo>
                  <a:cubicBezTo>
                    <a:pt x="331" y="7917"/>
                    <a:pt x="1510" y="5291"/>
                    <a:pt x="3393" y="3411"/>
                  </a:cubicBezTo>
                  <a:cubicBezTo>
                    <a:pt x="5296" y="1509"/>
                    <a:pt x="7904" y="351"/>
                    <a:pt x="10800" y="351"/>
                  </a:cubicBezTo>
                  <a:close/>
                  <a:moveTo>
                    <a:pt x="10800" y="0"/>
                  </a:moveTo>
                  <a:cubicBezTo>
                    <a:pt x="4841" y="0"/>
                    <a:pt x="0" y="4837"/>
                    <a:pt x="0" y="10789"/>
                  </a:cubicBezTo>
                  <a:cubicBezTo>
                    <a:pt x="0" y="16763"/>
                    <a:pt x="4841" y="21600"/>
                    <a:pt x="10800" y="21600"/>
                  </a:cubicBezTo>
                  <a:cubicBezTo>
                    <a:pt x="16759" y="21600"/>
                    <a:pt x="21600" y="16763"/>
                    <a:pt x="21600" y="10789"/>
                  </a:cubicBezTo>
                  <a:cubicBezTo>
                    <a:pt x="21600" y="4837"/>
                    <a:pt x="16759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00" name="Google Shape;1313;p26"/>
            <p:cNvSpPr/>
            <p:nvPr/>
          </p:nvSpPr>
          <p:spPr>
            <a:xfrm>
              <a:off x="76925" y="77474"/>
              <a:ext cx="427976" cy="427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0"/>
                  </a:moveTo>
                  <a:cubicBezTo>
                    <a:pt x="4838" y="0"/>
                    <a:pt x="0" y="4816"/>
                    <a:pt x="0" y="10785"/>
                  </a:cubicBezTo>
                  <a:cubicBezTo>
                    <a:pt x="0" y="16756"/>
                    <a:pt x="4838" y="21600"/>
                    <a:pt x="10799" y="21600"/>
                  </a:cubicBezTo>
                  <a:cubicBezTo>
                    <a:pt x="16762" y="21600"/>
                    <a:pt x="21600" y="16756"/>
                    <a:pt x="21600" y="10785"/>
                  </a:cubicBezTo>
                  <a:cubicBezTo>
                    <a:pt x="21600" y="4816"/>
                    <a:pt x="16762" y="0"/>
                    <a:pt x="1079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01" name="Google Shape;1314;p26"/>
            <p:cNvSpPr/>
            <p:nvPr/>
          </p:nvSpPr>
          <p:spPr>
            <a:xfrm>
              <a:off x="72474" y="72450"/>
              <a:ext cx="436877" cy="437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468"/>
                  </a:moveTo>
                  <a:cubicBezTo>
                    <a:pt x="13666" y="468"/>
                    <a:pt x="16228" y="1625"/>
                    <a:pt x="18101" y="3495"/>
                  </a:cubicBezTo>
                  <a:cubicBezTo>
                    <a:pt x="19975" y="5366"/>
                    <a:pt x="21132" y="7952"/>
                    <a:pt x="21132" y="10786"/>
                  </a:cubicBezTo>
                  <a:cubicBezTo>
                    <a:pt x="21132" y="13648"/>
                    <a:pt x="19975" y="16235"/>
                    <a:pt x="18101" y="18105"/>
                  </a:cubicBezTo>
                  <a:cubicBezTo>
                    <a:pt x="16228" y="19977"/>
                    <a:pt x="13666" y="21132"/>
                    <a:pt x="10799" y="21132"/>
                  </a:cubicBezTo>
                  <a:cubicBezTo>
                    <a:pt x="7934" y="21132"/>
                    <a:pt x="5345" y="19977"/>
                    <a:pt x="3471" y="18105"/>
                  </a:cubicBezTo>
                  <a:cubicBezTo>
                    <a:pt x="1597" y="16235"/>
                    <a:pt x="440" y="13648"/>
                    <a:pt x="440" y="10786"/>
                  </a:cubicBezTo>
                  <a:cubicBezTo>
                    <a:pt x="440" y="7952"/>
                    <a:pt x="1597" y="5366"/>
                    <a:pt x="3471" y="3495"/>
                  </a:cubicBezTo>
                  <a:cubicBezTo>
                    <a:pt x="5345" y="1625"/>
                    <a:pt x="7934" y="468"/>
                    <a:pt x="10799" y="468"/>
                  </a:cubicBezTo>
                  <a:close/>
                  <a:moveTo>
                    <a:pt x="10799" y="0"/>
                  </a:moveTo>
                  <a:cubicBezTo>
                    <a:pt x="4821" y="0"/>
                    <a:pt x="0" y="4844"/>
                    <a:pt x="0" y="10786"/>
                  </a:cubicBezTo>
                  <a:cubicBezTo>
                    <a:pt x="0" y="16757"/>
                    <a:pt x="4821" y="21600"/>
                    <a:pt x="10799" y="21600"/>
                  </a:cubicBezTo>
                  <a:cubicBezTo>
                    <a:pt x="16751" y="21600"/>
                    <a:pt x="21600" y="16757"/>
                    <a:pt x="21600" y="10786"/>
                  </a:cubicBezTo>
                  <a:cubicBezTo>
                    <a:pt x="21600" y="4844"/>
                    <a:pt x="16751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02" name="Google Shape;1315;p26"/>
            <p:cNvSpPr/>
            <p:nvPr/>
          </p:nvSpPr>
          <p:spPr>
            <a:xfrm>
              <a:off x="155500" y="156050"/>
              <a:ext cx="270276" cy="270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21" y="0"/>
                  </a:moveTo>
                  <a:cubicBezTo>
                    <a:pt x="4853" y="0"/>
                    <a:pt x="0" y="4855"/>
                    <a:pt x="0" y="10777"/>
                  </a:cubicBezTo>
                  <a:cubicBezTo>
                    <a:pt x="0" y="16745"/>
                    <a:pt x="4853" y="21600"/>
                    <a:pt x="10821" y="21600"/>
                  </a:cubicBezTo>
                  <a:cubicBezTo>
                    <a:pt x="16789" y="21600"/>
                    <a:pt x="21600" y="16745"/>
                    <a:pt x="21600" y="10777"/>
                  </a:cubicBezTo>
                  <a:cubicBezTo>
                    <a:pt x="21600" y="4855"/>
                    <a:pt x="16789" y="0"/>
                    <a:pt x="10821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03" name="Google Shape;1316;p26"/>
            <p:cNvSpPr/>
            <p:nvPr/>
          </p:nvSpPr>
          <p:spPr>
            <a:xfrm>
              <a:off x="151049" y="151599"/>
              <a:ext cx="279727" cy="279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689"/>
                  </a:moveTo>
                  <a:cubicBezTo>
                    <a:pt x="13596" y="689"/>
                    <a:pt x="16092" y="1810"/>
                    <a:pt x="17899" y="3664"/>
                  </a:cubicBezTo>
                  <a:cubicBezTo>
                    <a:pt x="19751" y="5476"/>
                    <a:pt x="20868" y="8019"/>
                    <a:pt x="20868" y="10778"/>
                  </a:cubicBezTo>
                  <a:cubicBezTo>
                    <a:pt x="20868" y="13581"/>
                    <a:pt x="19751" y="16124"/>
                    <a:pt x="17899" y="17935"/>
                  </a:cubicBezTo>
                  <a:cubicBezTo>
                    <a:pt x="16092" y="19747"/>
                    <a:pt x="13596" y="20867"/>
                    <a:pt x="10799" y="20867"/>
                  </a:cubicBezTo>
                  <a:cubicBezTo>
                    <a:pt x="8004" y="20867"/>
                    <a:pt x="5508" y="19747"/>
                    <a:pt x="3656" y="17935"/>
                  </a:cubicBezTo>
                  <a:cubicBezTo>
                    <a:pt x="1849" y="16124"/>
                    <a:pt x="730" y="13581"/>
                    <a:pt x="730" y="10778"/>
                  </a:cubicBezTo>
                  <a:cubicBezTo>
                    <a:pt x="730" y="8019"/>
                    <a:pt x="1849" y="5476"/>
                    <a:pt x="3656" y="3664"/>
                  </a:cubicBezTo>
                  <a:cubicBezTo>
                    <a:pt x="5508" y="1810"/>
                    <a:pt x="8004" y="689"/>
                    <a:pt x="10799" y="689"/>
                  </a:cubicBezTo>
                  <a:close/>
                  <a:moveTo>
                    <a:pt x="10799" y="0"/>
                  </a:moveTo>
                  <a:cubicBezTo>
                    <a:pt x="4818" y="0"/>
                    <a:pt x="0" y="4828"/>
                    <a:pt x="0" y="10778"/>
                  </a:cubicBezTo>
                  <a:cubicBezTo>
                    <a:pt x="0" y="16772"/>
                    <a:pt x="4818" y="21600"/>
                    <a:pt x="10799" y="21600"/>
                  </a:cubicBezTo>
                  <a:cubicBezTo>
                    <a:pt x="16737" y="21600"/>
                    <a:pt x="21600" y="16772"/>
                    <a:pt x="21600" y="10778"/>
                  </a:cubicBezTo>
                  <a:cubicBezTo>
                    <a:pt x="21600" y="4828"/>
                    <a:pt x="16737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409" name="Google Shape;1317;p26"/>
          <p:cNvGrpSpPr/>
          <p:nvPr/>
        </p:nvGrpSpPr>
        <p:grpSpPr>
          <a:xfrm>
            <a:off x="8698649" y="1117487"/>
            <a:ext cx="292001" cy="292576"/>
            <a:chOff x="0" y="0"/>
            <a:chExt cx="292000" cy="292574"/>
          </a:xfrm>
        </p:grpSpPr>
        <p:sp>
          <p:nvSpPr>
            <p:cNvPr id="1405" name="Google Shape;1318;p26"/>
            <p:cNvSpPr/>
            <p:nvPr/>
          </p:nvSpPr>
          <p:spPr>
            <a:xfrm flipH="1">
              <a:off x="4474" y="5024"/>
              <a:ext cx="282527" cy="282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80" y="0"/>
                  </a:moveTo>
                  <a:cubicBezTo>
                    <a:pt x="4815" y="0"/>
                    <a:pt x="0" y="4815"/>
                    <a:pt x="0" y="10778"/>
                  </a:cubicBezTo>
                  <a:cubicBezTo>
                    <a:pt x="0" y="16785"/>
                    <a:pt x="4815" y="21600"/>
                    <a:pt x="10780" y="21600"/>
                  </a:cubicBezTo>
                  <a:cubicBezTo>
                    <a:pt x="16787" y="21600"/>
                    <a:pt x="21600" y="16785"/>
                    <a:pt x="21600" y="10778"/>
                  </a:cubicBezTo>
                  <a:cubicBezTo>
                    <a:pt x="21600" y="4815"/>
                    <a:pt x="16787" y="0"/>
                    <a:pt x="1078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06" name="Google Shape;1319;p26"/>
            <p:cNvSpPr/>
            <p:nvPr/>
          </p:nvSpPr>
          <p:spPr>
            <a:xfrm flipH="1">
              <a:off x="0" y="0"/>
              <a:ext cx="292001" cy="292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700"/>
                  </a:moveTo>
                  <a:cubicBezTo>
                    <a:pt x="13602" y="700"/>
                    <a:pt x="16117" y="1811"/>
                    <a:pt x="17972" y="3662"/>
                  </a:cubicBezTo>
                  <a:cubicBezTo>
                    <a:pt x="19786" y="5472"/>
                    <a:pt x="20940" y="8023"/>
                    <a:pt x="20940" y="10779"/>
                  </a:cubicBezTo>
                  <a:cubicBezTo>
                    <a:pt x="20940" y="13577"/>
                    <a:pt x="19786" y="16128"/>
                    <a:pt x="17972" y="17938"/>
                  </a:cubicBezTo>
                  <a:cubicBezTo>
                    <a:pt x="16117" y="19747"/>
                    <a:pt x="13602" y="20900"/>
                    <a:pt x="10800" y="20900"/>
                  </a:cubicBezTo>
                  <a:cubicBezTo>
                    <a:pt x="8037" y="20900"/>
                    <a:pt x="5481" y="19747"/>
                    <a:pt x="3667" y="17938"/>
                  </a:cubicBezTo>
                  <a:cubicBezTo>
                    <a:pt x="1812" y="16128"/>
                    <a:pt x="701" y="13577"/>
                    <a:pt x="701" y="10779"/>
                  </a:cubicBezTo>
                  <a:cubicBezTo>
                    <a:pt x="701" y="8023"/>
                    <a:pt x="1812" y="5472"/>
                    <a:pt x="3667" y="3662"/>
                  </a:cubicBezTo>
                  <a:cubicBezTo>
                    <a:pt x="5481" y="1811"/>
                    <a:pt x="8037" y="700"/>
                    <a:pt x="10800" y="700"/>
                  </a:cubicBezTo>
                  <a:close/>
                  <a:moveTo>
                    <a:pt x="10800" y="0"/>
                  </a:moveTo>
                  <a:cubicBezTo>
                    <a:pt x="4864" y="0"/>
                    <a:pt x="0" y="4854"/>
                    <a:pt x="0" y="10779"/>
                  </a:cubicBezTo>
                  <a:cubicBezTo>
                    <a:pt x="0" y="16744"/>
                    <a:pt x="4864" y="21600"/>
                    <a:pt x="10800" y="21600"/>
                  </a:cubicBezTo>
                  <a:cubicBezTo>
                    <a:pt x="16777" y="21600"/>
                    <a:pt x="21600" y="16744"/>
                    <a:pt x="21600" y="10779"/>
                  </a:cubicBezTo>
                  <a:cubicBezTo>
                    <a:pt x="21600" y="4854"/>
                    <a:pt x="1677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07" name="Google Shape;1320;p26"/>
            <p:cNvSpPr/>
            <p:nvPr/>
          </p:nvSpPr>
          <p:spPr>
            <a:xfrm flipH="1">
              <a:off x="66875" y="66874"/>
              <a:ext cx="158276" cy="158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2" y="0"/>
                  </a:moveTo>
                  <a:cubicBezTo>
                    <a:pt x="4869" y="0"/>
                    <a:pt x="0" y="4869"/>
                    <a:pt x="0" y="10800"/>
                  </a:cubicBezTo>
                  <a:cubicBezTo>
                    <a:pt x="0" y="16809"/>
                    <a:pt x="4869" y="21600"/>
                    <a:pt x="10802" y="21600"/>
                  </a:cubicBezTo>
                  <a:cubicBezTo>
                    <a:pt x="16810" y="21600"/>
                    <a:pt x="21600" y="16809"/>
                    <a:pt x="21600" y="10800"/>
                  </a:cubicBezTo>
                  <a:cubicBezTo>
                    <a:pt x="21600" y="4869"/>
                    <a:pt x="16810" y="0"/>
                    <a:pt x="10802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08" name="Google Shape;1321;p26"/>
            <p:cNvSpPr/>
            <p:nvPr/>
          </p:nvSpPr>
          <p:spPr>
            <a:xfrm flipH="1">
              <a:off x="61874" y="62424"/>
              <a:ext cx="167726" cy="167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6" y="1220"/>
                  </a:moveTo>
                  <a:cubicBezTo>
                    <a:pt x="13419" y="1220"/>
                    <a:pt x="15860" y="2296"/>
                    <a:pt x="17582" y="4018"/>
                  </a:cubicBezTo>
                  <a:cubicBezTo>
                    <a:pt x="19304" y="5740"/>
                    <a:pt x="20380" y="8107"/>
                    <a:pt x="20380" y="10763"/>
                  </a:cubicBezTo>
                  <a:cubicBezTo>
                    <a:pt x="20380" y="13419"/>
                    <a:pt x="19304" y="15860"/>
                    <a:pt x="17582" y="17582"/>
                  </a:cubicBezTo>
                  <a:cubicBezTo>
                    <a:pt x="15860" y="19304"/>
                    <a:pt x="13419" y="20380"/>
                    <a:pt x="10766" y="20380"/>
                  </a:cubicBezTo>
                  <a:cubicBezTo>
                    <a:pt x="8110" y="20380"/>
                    <a:pt x="5740" y="19304"/>
                    <a:pt x="4018" y="17582"/>
                  </a:cubicBezTo>
                  <a:cubicBezTo>
                    <a:pt x="2296" y="15860"/>
                    <a:pt x="1220" y="13419"/>
                    <a:pt x="1220" y="10763"/>
                  </a:cubicBezTo>
                  <a:cubicBezTo>
                    <a:pt x="1220" y="8107"/>
                    <a:pt x="2296" y="5740"/>
                    <a:pt x="4018" y="4018"/>
                  </a:cubicBezTo>
                  <a:cubicBezTo>
                    <a:pt x="5740" y="2296"/>
                    <a:pt x="8110" y="1220"/>
                    <a:pt x="10766" y="1220"/>
                  </a:cubicBezTo>
                  <a:close/>
                  <a:moveTo>
                    <a:pt x="10766" y="0"/>
                  </a:moveTo>
                  <a:cubicBezTo>
                    <a:pt x="4810" y="0"/>
                    <a:pt x="0" y="4807"/>
                    <a:pt x="0" y="10763"/>
                  </a:cubicBezTo>
                  <a:cubicBezTo>
                    <a:pt x="0" y="16719"/>
                    <a:pt x="4810" y="21600"/>
                    <a:pt x="10766" y="21600"/>
                  </a:cubicBezTo>
                  <a:cubicBezTo>
                    <a:pt x="16722" y="21600"/>
                    <a:pt x="21600" y="16719"/>
                    <a:pt x="21600" y="10763"/>
                  </a:cubicBezTo>
                  <a:cubicBezTo>
                    <a:pt x="21600" y="4807"/>
                    <a:pt x="16722" y="0"/>
                    <a:pt x="10766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413" name="Google Shape;1322;p26"/>
          <p:cNvGrpSpPr/>
          <p:nvPr/>
        </p:nvGrpSpPr>
        <p:grpSpPr>
          <a:xfrm>
            <a:off x="8678350" y="1581799"/>
            <a:ext cx="175014" cy="27001"/>
            <a:chOff x="0" y="0"/>
            <a:chExt cx="175013" cy="26999"/>
          </a:xfrm>
        </p:grpSpPr>
        <p:sp>
          <p:nvSpPr>
            <p:cNvPr id="1410" name="Google Shape;1323;p26"/>
            <p:cNvSpPr/>
            <p:nvPr/>
          </p:nvSpPr>
          <p:spPr>
            <a:xfrm>
              <a:off x="-1" y="0"/>
              <a:ext cx="27001" cy="27000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11" name="Google Shape;1324;p26"/>
            <p:cNvSpPr/>
            <p:nvPr/>
          </p:nvSpPr>
          <p:spPr>
            <a:xfrm>
              <a:off x="74005" y="0"/>
              <a:ext cx="27001" cy="27000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12" name="Google Shape;1325;p26"/>
            <p:cNvSpPr/>
            <p:nvPr/>
          </p:nvSpPr>
          <p:spPr>
            <a:xfrm>
              <a:off x="148013" y="0"/>
              <a:ext cx="27000" cy="27000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1414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USTOM_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1" name="Google Shape;1327;p27"/>
          <p:cNvSpPr/>
          <p:nvPr/>
        </p:nvSpPr>
        <p:spPr>
          <a:xfrm flipH="1">
            <a:off x="7683108" y="2911150"/>
            <a:ext cx="306301" cy="1133101"/>
          </a:xfrm>
          <a:prstGeom prst="line">
            <a:avLst/>
          </a:prstGeom>
          <a:ln>
            <a:solidFill>
              <a:srgbClr val="1A2E35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422" name="Google Shape;1328;p27"/>
          <p:cNvSpPr/>
          <p:nvPr/>
        </p:nvSpPr>
        <p:spPr>
          <a:xfrm>
            <a:off x="7694858" y="1568950"/>
            <a:ext cx="315301" cy="1342201"/>
          </a:xfrm>
          <a:prstGeom prst="line">
            <a:avLst/>
          </a:prstGeom>
          <a:ln>
            <a:solidFill>
              <a:srgbClr val="1A2E35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423" name="Google Shape;1329;p27"/>
          <p:cNvSpPr/>
          <p:nvPr/>
        </p:nvSpPr>
        <p:spPr>
          <a:xfrm flipH="1">
            <a:off x="7702382" y="266425"/>
            <a:ext cx="392101" cy="1332001"/>
          </a:xfrm>
          <a:prstGeom prst="line">
            <a:avLst/>
          </a:prstGeom>
          <a:ln>
            <a:solidFill>
              <a:srgbClr val="1A2E35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424" name="Google Shape;1330;p27"/>
          <p:cNvSpPr/>
          <p:nvPr/>
        </p:nvSpPr>
        <p:spPr>
          <a:xfrm flipH="1">
            <a:off x="8101833" y="0"/>
            <a:ext cx="407101" cy="273901"/>
          </a:xfrm>
          <a:prstGeom prst="line">
            <a:avLst/>
          </a:prstGeom>
          <a:ln>
            <a:solidFill>
              <a:srgbClr val="1A2E35"/>
            </a:solidFill>
          </a:ln>
        </p:spPr>
        <p:txBody>
          <a:bodyPr lIns="0" tIns="0" rIns="0" bIns="0"/>
          <a:lstStyle/>
          <a:p>
            <a:endParaRPr/>
          </a:p>
        </p:txBody>
      </p:sp>
      <p:grpSp>
        <p:nvGrpSpPr>
          <p:cNvPr id="1431" name="Google Shape;1331;p27"/>
          <p:cNvGrpSpPr/>
          <p:nvPr/>
        </p:nvGrpSpPr>
        <p:grpSpPr>
          <a:xfrm>
            <a:off x="7407058" y="1285199"/>
            <a:ext cx="582326" cy="581776"/>
            <a:chOff x="0" y="0"/>
            <a:chExt cx="582325" cy="581775"/>
          </a:xfrm>
        </p:grpSpPr>
        <p:sp>
          <p:nvSpPr>
            <p:cNvPr id="1425" name="Google Shape;1332;p27"/>
            <p:cNvSpPr/>
            <p:nvPr/>
          </p:nvSpPr>
          <p:spPr>
            <a:xfrm rot="5400000" flipH="1">
              <a:off x="4749" y="4750"/>
              <a:ext cx="572851" cy="572301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26" name="Google Shape;1333;p27"/>
            <p:cNvSpPr/>
            <p:nvPr/>
          </p:nvSpPr>
          <p:spPr>
            <a:xfrm rot="5400000" flipH="1">
              <a:off x="275" y="-276"/>
              <a:ext cx="581776" cy="582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351"/>
                  </a:moveTo>
                  <a:cubicBezTo>
                    <a:pt x="13696" y="351"/>
                    <a:pt x="16304" y="1509"/>
                    <a:pt x="18186" y="3411"/>
                  </a:cubicBezTo>
                  <a:cubicBezTo>
                    <a:pt x="20090" y="5291"/>
                    <a:pt x="21248" y="7917"/>
                    <a:pt x="21248" y="10789"/>
                  </a:cubicBezTo>
                  <a:cubicBezTo>
                    <a:pt x="21248" y="13683"/>
                    <a:pt x="20090" y="16287"/>
                    <a:pt x="18186" y="18189"/>
                  </a:cubicBezTo>
                  <a:cubicBezTo>
                    <a:pt x="16304" y="20070"/>
                    <a:pt x="13696" y="21249"/>
                    <a:pt x="10800" y="21249"/>
                  </a:cubicBezTo>
                  <a:cubicBezTo>
                    <a:pt x="7904" y="21249"/>
                    <a:pt x="5296" y="20070"/>
                    <a:pt x="3393" y="18189"/>
                  </a:cubicBezTo>
                  <a:cubicBezTo>
                    <a:pt x="1510" y="16287"/>
                    <a:pt x="331" y="13683"/>
                    <a:pt x="331" y="10789"/>
                  </a:cubicBezTo>
                  <a:cubicBezTo>
                    <a:pt x="331" y="7917"/>
                    <a:pt x="1510" y="5291"/>
                    <a:pt x="3393" y="3411"/>
                  </a:cubicBezTo>
                  <a:cubicBezTo>
                    <a:pt x="5296" y="1509"/>
                    <a:pt x="7904" y="351"/>
                    <a:pt x="10800" y="351"/>
                  </a:cubicBezTo>
                  <a:close/>
                  <a:moveTo>
                    <a:pt x="10800" y="0"/>
                  </a:moveTo>
                  <a:cubicBezTo>
                    <a:pt x="4841" y="0"/>
                    <a:pt x="0" y="4837"/>
                    <a:pt x="0" y="10789"/>
                  </a:cubicBezTo>
                  <a:cubicBezTo>
                    <a:pt x="0" y="16763"/>
                    <a:pt x="4841" y="21600"/>
                    <a:pt x="10800" y="21600"/>
                  </a:cubicBezTo>
                  <a:cubicBezTo>
                    <a:pt x="16759" y="21600"/>
                    <a:pt x="21600" y="16763"/>
                    <a:pt x="21600" y="10789"/>
                  </a:cubicBezTo>
                  <a:cubicBezTo>
                    <a:pt x="21600" y="4837"/>
                    <a:pt x="16759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27" name="Google Shape;1334;p27"/>
            <p:cNvSpPr/>
            <p:nvPr/>
          </p:nvSpPr>
          <p:spPr>
            <a:xfrm rot="5400000" flipH="1">
              <a:off x="77174" y="77174"/>
              <a:ext cx="427976" cy="427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0"/>
                  </a:moveTo>
                  <a:cubicBezTo>
                    <a:pt x="4838" y="0"/>
                    <a:pt x="0" y="4816"/>
                    <a:pt x="0" y="10785"/>
                  </a:cubicBezTo>
                  <a:cubicBezTo>
                    <a:pt x="0" y="16756"/>
                    <a:pt x="4838" y="21600"/>
                    <a:pt x="10799" y="21600"/>
                  </a:cubicBezTo>
                  <a:cubicBezTo>
                    <a:pt x="16762" y="21600"/>
                    <a:pt x="21600" y="16756"/>
                    <a:pt x="21600" y="10785"/>
                  </a:cubicBezTo>
                  <a:cubicBezTo>
                    <a:pt x="21600" y="4816"/>
                    <a:pt x="16762" y="0"/>
                    <a:pt x="1079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28" name="Google Shape;1335;p27"/>
            <p:cNvSpPr/>
            <p:nvPr/>
          </p:nvSpPr>
          <p:spPr>
            <a:xfrm rot="5400000" flipH="1">
              <a:off x="72737" y="72162"/>
              <a:ext cx="436876" cy="437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468"/>
                  </a:moveTo>
                  <a:cubicBezTo>
                    <a:pt x="13666" y="468"/>
                    <a:pt x="16228" y="1625"/>
                    <a:pt x="18101" y="3495"/>
                  </a:cubicBezTo>
                  <a:cubicBezTo>
                    <a:pt x="19975" y="5366"/>
                    <a:pt x="21132" y="7952"/>
                    <a:pt x="21132" y="10786"/>
                  </a:cubicBezTo>
                  <a:cubicBezTo>
                    <a:pt x="21132" y="13648"/>
                    <a:pt x="19975" y="16235"/>
                    <a:pt x="18101" y="18105"/>
                  </a:cubicBezTo>
                  <a:cubicBezTo>
                    <a:pt x="16228" y="19977"/>
                    <a:pt x="13666" y="21132"/>
                    <a:pt x="10799" y="21132"/>
                  </a:cubicBezTo>
                  <a:cubicBezTo>
                    <a:pt x="7934" y="21132"/>
                    <a:pt x="5345" y="19977"/>
                    <a:pt x="3471" y="18105"/>
                  </a:cubicBezTo>
                  <a:cubicBezTo>
                    <a:pt x="1597" y="16235"/>
                    <a:pt x="440" y="13648"/>
                    <a:pt x="440" y="10786"/>
                  </a:cubicBezTo>
                  <a:cubicBezTo>
                    <a:pt x="440" y="7952"/>
                    <a:pt x="1597" y="5366"/>
                    <a:pt x="3471" y="3495"/>
                  </a:cubicBezTo>
                  <a:cubicBezTo>
                    <a:pt x="5345" y="1625"/>
                    <a:pt x="7934" y="468"/>
                    <a:pt x="10799" y="468"/>
                  </a:cubicBezTo>
                  <a:close/>
                  <a:moveTo>
                    <a:pt x="10799" y="0"/>
                  </a:moveTo>
                  <a:cubicBezTo>
                    <a:pt x="4821" y="0"/>
                    <a:pt x="0" y="4844"/>
                    <a:pt x="0" y="10786"/>
                  </a:cubicBezTo>
                  <a:cubicBezTo>
                    <a:pt x="0" y="16757"/>
                    <a:pt x="4821" y="21600"/>
                    <a:pt x="10799" y="21600"/>
                  </a:cubicBezTo>
                  <a:cubicBezTo>
                    <a:pt x="16751" y="21600"/>
                    <a:pt x="21600" y="16757"/>
                    <a:pt x="21600" y="10786"/>
                  </a:cubicBezTo>
                  <a:cubicBezTo>
                    <a:pt x="21600" y="4844"/>
                    <a:pt x="16751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29" name="Google Shape;1336;p27"/>
            <p:cNvSpPr/>
            <p:nvPr/>
          </p:nvSpPr>
          <p:spPr>
            <a:xfrm rot="5400000" flipH="1">
              <a:off x="156024" y="156025"/>
              <a:ext cx="270276" cy="270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21" y="0"/>
                  </a:moveTo>
                  <a:cubicBezTo>
                    <a:pt x="4853" y="0"/>
                    <a:pt x="0" y="4855"/>
                    <a:pt x="0" y="10777"/>
                  </a:cubicBezTo>
                  <a:cubicBezTo>
                    <a:pt x="0" y="16745"/>
                    <a:pt x="4853" y="21600"/>
                    <a:pt x="10821" y="21600"/>
                  </a:cubicBezTo>
                  <a:cubicBezTo>
                    <a:pt x="16789" y="21600"/>
                    <a:pt x="21600" y="16745"/>
                    <a:pt x="21600" y="10777"/>
                  </a:cubicBezTo>
                  <a:cubicBezTo>
                    <a:pt x="21600" y="4855"/>
                    <a:pt x="16789" y="0"/>
                    <a:pt x="10821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30" name="Google Shape;1337;p27"/>
            <p:cNvSpPr/>
            <p:nvPr/>
          </p:nvSpPr>
          <p:spPr>
            <a:xfrm rot="5400000" flipH="1">
              <a:off x="151299" y="151299"/>
              <a:ext cx="279726" cy="279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689"/>
                  </a:moveTo>
                  <a:cubicBezTo>
                    <a:pt x="13596" y="689"/>
                    <a:pt x="16092" y="1810"/>
                    <a:pt x="17899" y="3664"/>
                  </a:cubicBezTo>
                  <a:cubicBezTo>
                    <a:pt x="19751" y="5476"/>
                    <a:pt x="20868" y="8019"/>
                    <a:pt x="20868" y="10778"/>
                  </a:cubicBezTo>
                  <a:cubicBezTo>
                    <a:pt x="20868" y="13581"/>
                    <a:pt x="19751" y="16124"/>
                    <a:pt x="17899" y="17935"/>
                  </a:cubicBezTo>
                  <a:cubicBezTo>
                    <a:pt x="16092" y="19747"/>
                    <a:pt x="13596" y="20867"/>
                    <a:pt x="10799" y="20867"/>
                  </a:cubicBezTo>
                  <a:cubicBezTo>
                    <a:pt x="8004" y="20867"/>
                    <a:pt x="5508" y="19747"/>
                    <a:pt x="3656" y="17935"/>
                  </a:cubicBezTo>
                  <a:cubicBezTo>
                    <a:pt x="1849" y="16124"/>
                    <a:pt x="730" y="13581"/>
                    <a:pt x="730" y="10778"/>
                  </a:cubicBezTo>
                  <a:cubicBezTo>
                    <a:pt x="730" y="8019"/>
                    <a:pt x="1849" y="5476"/>
                    <a:pt x="3656" y="3664"/>
                  </a:cubicBezTo>
                  <a:cubicBezTo>
                    <a:pt x="5508" y="1810"/>
                    <a:pt x="8004" y="689"/>
                    <a:pt x="10799" y="689"/>
                  </a:cubicBezTo>
                  <a:close/>
                  <a:moveTo>
                    <a:pt x="10799" y="0"/>
                  </a:moveTo>
                  <a:cubicBezTo>
                    <a:pt x="4818" y="0"/>
                    <a:pt x="0" y="4828"/>
                    <a:pt x="0" y="10778"/>
                  </a:cubicBezTo>
                  <a:cubicBezTo>
                    <a:pt x="0" y="16772"/>
                    <a:pt x="4818" y="21600"/>
                    <a:pt x="10799" y="21600"/>
                  </a:cubicBezTo>
                  <a:cubicBezTo>
                    <a:pt x="16737" y="21600"/>
                    <a:pt x="21600" y="16772"/>
                    <a:pt x="21600" y="10778"/>
                  </a:cubicBezTo>
                  <a:cubicBezTo>
                    <a:pt x="21600" y="4828"/>
                    <a:pt x="16737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436" name="Google Shape;1338;p27"/>
          <p:cNvGrpSpPr/>
          <p:nvPr/>
        </p:nvGrpSpPr>
        <p:grpSpPr>
          <a:xfrm>
            <a:off x="7869444" y="2754474"/>
            <a:ext cx="292576" cy="292001"/>
            <a:chOff x="0" y="0"/>
            <a:chExt cx="292575" cy="292000"/>
          </a:xfrm>
        </p:grpSpPr>
        <p:sp>
          <p:nvSpPr>
            <p:cNvPr id="1432" name="Google Shape;1339;p27"/>
            <p:cNvSpPr/>
            <p:nvPr/>
          </p:nvSpPr>
          <p:spPr>
            <a:xfrm rot="5400000" flipH="1">
              <a:off x="5025" y="4474"/>
              <a:ext cx="282526" cy="282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80" y="0"/>
                  </a:moveTo>
                  <a:cubicBezTo>
                    <a:pt x="4815" y="0"/>
                    <a:pt x="0" y="4815"/>
                    <a:pt x="0" y="10778"/>
                  </a:cubicBezTo>
                  <a:cubicBezTo>
                    <a:pt x="0" y="16785"/>
                    <a:pt x="4815" y="21600"/>
                    <a:pt x="10780" y="21600"/>
                  </a:cubicBezTo>
                  <a:cubicBezTo>
                    <a:pt x="16787" y="21600"/>
                    <a:pt x="21600" y="16785"/>
                    <a:pt x="21600" y="10778"/>
                  </a:cubicBezTo>
                  <a:cubicBezTo>
                    <a:pt x="21600" y="4815"/>
                    <a:pt x="16787" y="0"/>
                    <a:pt x="1078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33" name="Google Shape;1340;p27"/>
            <p:cNvSpPr/>
            <p:nvPr/>
          </p:nvSpPr>
          <p:spPr>
            <a:xfrm rot="5400000" flipH="1">
              <a:off x="287" y="-288"/>
              <a:ext cx="292001" cy="292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700"/>
                  </a:moveTo>
                  <a:cubicBezTo>
                    <a:pt x="13602" y="700"/>
                    <a:pt x="16117" y="1811"/>
                    <a:pt x="17972" y="3662"/>
                  </a:cubicBezTo>
                  <a:cubicBezTo>
                    <a:pt x="19786" y="5472"/>
                    <a:pt x="20940" y="8023"/>
                    <a:pt x="20940" y="10779"/>
                  </a:cubicBezTo>
                  <a:cubicBezTo>
                    <a:pt x="20940" y="13577"/>
                    <a:pt x="19786" y="16128"/>
                    <a:pt x="17972" y="17938"/>
                  </a:cubicBezTo>
                  <a:cubicBezTo>
                    <a:pt x="16117" y="19747"/>
                    <a:pt x="13602" y="20900"/>
                    <a:pt x="10800" y="20900"/>
                  </a:cubicBezTo>
                  <a:cubicBezTo>
                    <a:pt x="8037" y="20900"/>
                    <a:pt x="5481" y="19747"/>
                    <a:pt x="3667" y="17938"/>
                  </a:cubicBezTo>
                  <a:cubicBezTo>
                    <a:pt x="1812" y="16128"/>
                    <a:pt x="701" y="13577"/>
                    <a:pt x="701" y="10779"/>
                  </a:cubicBezTo>
                  <a:cubicBezTo>
                    <a:pt x="701" y="8023"/>
                    <a:pt x="1812" y="5472"/>
                    <a:pt x="3667" y="3662"/>
                  </a:cubicBezTo>
                  <a:cubicBezTo>
                    <a:pt x="5481" y="1811"/>
                    <a:pt x="8037" y="700"/>
                    <a:pt x="10800" y="700"/>
                  </a:cubicBezTo>
                  <a:close/>
                  <a:moveTo>
                    <a:pt x="10800" y="0"/>
                  </a:moveTo>
                  <a:cubicBezTo>
                    <a:pt x="4864" y="0"/>
                    <a:pt x="0" y="4854"/>
                    <a:pt x="0" y="10779"/>
                  </a:cubicBezTo>
                  <a:cubicBezTo>
                    <a:pt x="0" y="16744"/>
                    <a:pt x="4864" y="21600"/>
                    <a:pt x="10800" y="21600"/>
                  </a:cubicBezTo>
                  <a:cubicBezTo>
                    <a:pt x="16777" y="21600"/>
                    <a:pt x="21600" y="16744"/>
                    <a:pt x="21600" y="10779"/>
                  </a:cubicBezTo>
                  <a:cubicBezTo>
                    <a:pt x="21600" y="4854"/>
                    <a:pt x="1677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34" name="Google Shape;1341;p27"/>
            <p:cNvSpPr/>
            <p:nvPr/>
          </p:nvSpPr>
          <p:spPr>
            <a:xfrm rot="5400000" flipH="1">
              <a:off x="67437" y="66887"/>
              <a:ext cx="158276" cy="158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2" y="0"/>
                  </a:moveTo>
                  <a:cubicBezTo>
                    <a:pt x="4869" y="0"/>
                    <a:pt x="0" y="4869"/>
                    <a:pt x="0" y="10800"/>
                  </a:cubicBezTo>
                  <a:cubicBezTo>
                    <a:pt x="0" y="16809"/>
                    <a:pt x="4869" y="21600"/>
                    <a:pt x="10802" y="21600"/>
                  </a:cubicBezTo>
                  <a:cubicBezTo>
                    <a:pt x="16810" y="21600"/>
                    <a:pt x="21600" y="16809"/>
                    <a:pt x="21600" y="10800"/>
                  </a:cubicBezTo>
                  <a:cubicBezTo>
                    <a:pt x="21600" y="4869"/>
                    <a:pt x="16810" y="0"/>
                    <a:pt x="10802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35" name="Google Shape;1342;p27"/>
            <p:cNvSpPr/>
            <p:nvPr/>
          </p:nvSpPr>
          <p:spPr>
            <a:xfrm rot="5400000" flipH="1">
              <a:off x="62425" y="61874"/>
              <a:ext cx="167726" cy="167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6" y="1220"/>
                  </a:moveTo>
                  <a:cubicBezTo>
                    <a:pt x="13419" y="1220"/>
                    <a:pt x="15860" y="2296"/>
                    <a:pt x="17582" y="4018"/>
                  </a:cubicBezTo>
                  <a:cubicBezTo>
                    <a:pt x="19304" y="5740"/>
                    <a:pt x="20380" y="8107"/>
                    <a:pt x="20380" y="10763"/>
                  </a:cubicBezTo>
                  <a:cubicBezTo>
                    <a:pt x="20380" y="13419"/>
                    <a:pt x="19304" y="15860"/>
                    <a:pt x="17582" y="17582"/>
                  </a:cubicBezTo>
                  <a:cubicBezTo>
                    <a:pt x="15860" y="19304"/>
                    <a:pt x="13419" y="20380"/>
                    <a:pt x="10766" y="20380"/>
                  </a:cubicBezTo>
                  <a:cubicBezTo>
                    <a:pt x="8110" y="20380"/>
                    <a:pt x="5740" y="19304"/>
                    <a:pt x="4018" y="17582"/>
                  </a:cubicBezTo>
                  <a:cubicBezTo>
                    <a:pt x="2296" y="15860"/>
                    <a:pt x="1220" y="13419"/>
                    <a:pt x="1220" y="10763"/>
                  </a:cubicBezTo>
                  <a:cubicBezTo>
                    <a:pt x="1220" y="8107"/>
                    <a:pt x="2296" y="5740"/>
                    <a:pt x="4018" y="4018"/>
                  </a:cubicBezTo>
                  <a:cubicBezTo>
                    <a:pt x="5740" y="2296"/>
                    <a:pt x="8110" y="1220"/>
                    <a:pt x="10766" y="1220"/>
                  </a:cubicBezTo>
                  <a:close/>
                  <a:moveTo>
                    <a:pt x="10766" y="0"/>
                  </a:moveTo>
                  <a:cubicBezTo>
                    <a:pt x="4810" y="0"/>
                    <a:pt x="0" y="4807"/>
                    <a:pt x="0" y="10763"/>
                  </a:cubicBezTo>
                  <a:cubicBezTo>
                    <a:pt x="0" y="16719"/>
                    <a:pt x="4810" y="21600"/>
                    <a:pt x="10766" y="21600"/>
                  </a:cubicBezTo>
                  <a:cubicBezTo>
                    <a:pt x="16722" y="21600"/>
                    <a:pt x="21600" y="16719"/>
                    <a:pt x="21600" y="10763"/>
                  </a:cubicBezTo>
                  <a:cubicBezTo>
                    <a:pt x="21600" y="4807"/>
                    <a:pt x="16722" y="0"/>
                    <a:pt x="10766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441" name="Google Shape;1343;p27"/>
          <p:cNvGrpSpPr/>
          <p:nvPr/>
        </p:nvGrpSpPr>
        <p:grpSpPr>
          <a:xfrm>
            <a:off x="8012458" y="178175"/>
            <a:ext cx="174976" cy="175001"/>
            <a:chOff x="0" y="0"/>
            <a:chExt cx="174975" cy="175000"/>
          </a:xfrm>
        </p:grpSpPr>
        <p:sp>
          <p:nvSpPr>
            <p:cNvPr id="1437" name="Google Shape;1344;p27"/>
            <p:cNvSpPr/>
            <p:nvPr/>
          </p:nvSpPr>
          <p:spPr>
            <a:xfrm rot="5400000" flipH="1">
              <a:off x="4199" y="4749"/>
              <a:ext cx="166051" cy="165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55" y="0"/>
                    <a:pt x="0" y="4800"/>
                    <a:pt x="0" y="10764"/>
                  </a:cubicBezTo>
                  <a:cubicBezTo>
                    <a:pt x="0" y="16729"/>
                    <a:pt x="4855" y="21600"/>
                    <a:pt x="10800" y="21600"/>
                  </a:cubicBezTo>
                  <a:cubicBezTo>
                    <a:pt x="16745" y="21600"/>
                    <a:pt x="21600" y="16729"/>
                    <a:pt x="21600" y="10764"/>
                  </a:cubicBezTo>
                  <a:cubicBezTo>
                    <a:pt x="21600" y="4800"/>
                    <a:pt x="16745" y="0"/>
                    <a:pt x="1080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38" name="Google Shape;1345;p27"/>
            <p:cNvSpPr/>
            <p:nvPr/>
          </p:nvSpPr>
          <p:spPr>
            <a:xfrm rot="5400000" flipH="1">
              <a:off x="-13" y="12"/>
              <a:ext cx="175001" cy="174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170"/>
                  </a:moveTo>
                  <a:cubicBezTo>
                    <a:pt x="13481" y="1170"/>
                    <a:pt x="15888" y="2268"/>
                    <a:pt x="17610" y="3987"/>
                  </a:cubicBezTo>
                  <a:cubicBezTo>
                    <a:pt x="19397" y="5777"/>
                    <a:pt x="20431" y="8184"/>
                    <a:pt x="20431" y="10798"/>
                  </a:cubicBezTo>
                  <a:cubicBezTo>
                    <a:pt x="20431" y="13483"/>
                    <a:pt x="19397" y="15891"/>
                    <a:pt x="17610" y="17677"/>
                  </a:cubicBezTo>
                  <a:cubicBezTo>
                    <a:pt x="15888" y="19396"/>
                    <a:pt x="13481" y="20498"/>
                    <a:pt x="10800" y="20498"/>
                  </a:cubicBezTo>
                  <a:cubicBezTo>
                    <a:pt x="8119" y="20498"/>
                    <a:pt x="5712" y="19396"/>
                    <a:pt x="3990" y="17677"/>
                  </a:cubicBezTo>
                  <a:cubicBezTo>
                    <a:pt x="2203" y="15891"/>
                    <a:pt x="1169" y="13483"/>
                    <a:pt x="1169" y="10798"/>
                  </a:cubicBezTo>
                  <a:cubicBezTo>
                    <a:pt x="1169" y="8184"/>
                    <a:pt x="2203" y="5777"/>
                    <a:pt x="3990" y="3987"/>
                  </a:cubicBezTo>
                  <a:cubicBezTo>
                    <a:pt x="5712" y="2268"/>
                    <a:pt x="8119" y="1170"/>
                    <a:pt x="10800" y="1170"/>
                  </a:cubicBezTo>
                  <a:close/>
                  <a:moveTo>
                    <a:pt x="10800" y="0"/>
                  </a:moveTo>
                  <a:cubicBezTo>
                    <a:pt x="4817" y="0"/>
                    <a:pt x="0" y="4882"/>
                    <a:pt x="0" y="10798"/>
                  </a:cubicBezTo>
                  <a:cubicBezTo>
                    <a:pt x="0" y="16783"/>
                    <a:pt x="4817" y="21600"/>
                    <a:pt x="10800" y="21600"/>
                  </a:cubicBezTo>
                  <a:cubicBezTo>
                    <a:pt x="16783" y="21600"/>
                    <a:pt x="21600" y="16783"/>
                    <a:pt x="21600" y="10798"/>
                  </a:cubicBezTo>
                  <a:cubicBezTo>
                    <a:pt x="21600" y="4882"/>
                    <a:pt x="16783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39" name="Google Shape;1346;p27"/>
            <p:cNvSpPr/>
            <p:nvPr/>
          </p:nvSpPr>
          <p:spPr>
            <a:xfrm rot="5400000" flipH="1">
              <a:off x="40962" y="40962"/>
              <a:ext cx="92501" cy="93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16" y="0"/>
                    <a:pt x="0" y="4786"/>
                    <a:pt x="0" y="10733"/>
                  </a:cubicBezTo>
                  <a:cubicBezTo>
                    <a:pt x="0" y="16686"/>
                    <a:pt x="4816" y="21600"/>
                    <a:pt x="10800" y="21600"/>
                  </a:cubicBezTo>
                  <a:cubicBezTo>
                    <a:pt x="16784" y="21600"/>
                    <a:pt x="21600" y="16686"/>
                    <a:pt x="21600" y="10733"/>
                  </a:cubicBezTo>
                  <a:cubicBezTo>
                    <a:pt x="21600" y="4786"/>
                    <a:pt x="16784" y="0"/>
                    <a:pt x="10800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40" name="Google Shape;1347;p27"/>
            <p:cNvSpPr/>
            <p:nvPr/>
          </p:nvSpPr>
          <p:spPr>
            <a:xfrm rot="5400000" flipH="1">
              <a:off x="35937" y="36512"/>
              <a:ext cx="102551" cy="101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885"/>
                  </a:moveTo>
                  <a:cubicBezTo>
                    <a:pt x="13264" y="1885"/>
                    <a:pt x="15376" y="2950"/>
                    <a:pt x="17019" y="4485"/>
                  </a:cubicBezTo>
                  <a:cubicBezTo>
                    <a:pt x="18662" y="6137"/>
                    <a:pt x="19604" y="8377"/>
                    <a:pt x="19604" y="10739"/>
                  </a:cubicBezTo>
                  <a:cubicBezTo>
                    <a:pt x="19604" y="13217"/>
                    <a:pt x="18662" y="15463"/>
                    <a:pt x="17019" y="16998"/>
                  </a:cubicBezTo>
                  <a:cubicBezTo>
                    <a:pt x="15376" y="18650"/>
                    <a:pt x="13264" y="19593"/>
                    <a:pt x="10800" y="19593"/>
                  </a:cubicBezTo>
                  <a:cubicBezTo>
                    <a:pt x="8336" y="19593"/>
                    <a:pt x="6224" y="18650"/>
                    <a:pt x="4581" y="16998"/>
                  </a:cubicBezTo>
                  <a:cubicBezTo>
                    <a:pt x="2938" y="15463"/>
                    <a:pt x="1996" y="13217"/>
                    <a:pt x="1996" y="10739"/>
                  </a:cubicBezTo>
                  <a:cubicBezTo>
                    <a:pt x="1996" y="8377"/>
                    <a:pt x="2938" y="6137"/>
                    <a:pt x="4581" y="4485"/>
                  </a:cubicBezTo>
                  <a:cubicBezTo>
                    <a:pt x="6224" y="2950"/>
                    <a:pt x="8336" y="1885"/>
                    <a:pt x="10800" y="1885"/>
                  </a:cubicBezTo>
                  <a:close/>
                  <a:moveTo>
                    <a:pt x="10800" y="0"/>
                  </a:moveTo>
                  <a:cubicBezTo>
                    <a:pt x="4813" y="0"/>
                    <a:pt x="0" y="4840"/>
                    <a:pt x="0" y="10739"/>
                  </a:cubicBezTo>
                  <a:cubicBezTo>
                    <a:pt x="0" y="16760"/>
                    <a:pt x="4813" y="21600"/>
                    <a:pt x="10800" y="21600"/>
                  </a:cubicBezTo>
                  <a:cubicBezTo>
                    <a:pt x="16787" y="21600"/>
                    <a:pt x="21600" y="16760"/>
                    <a:pt x="21600" y="10739"/>
                  </a:cubicBezTo>
                  <a:cubicBezTo>
                    <a:pt x="21600" y="4840"/>
                    <a:pt x="1678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448" name="Google Shape;1348;p27"/>
          <p:cNvGrpSpPr/>
          <p:nvPr/>
        </p:nvGrpSpPr>
        <p:grpSpPr>
          <a:xfrm>
            <a:off x="7551544" y="3880064"/>
            <a:ext cx="293377" cy="293099"/>
            <a:chOff x="0" y="0"/>
            <a:chExt cx="293375" cy="293098"/>
          </a:xfrm>
        </p:grpSpPr>
        <p:sp>
          <p:nvSpPr>
            <p:cNvPr id="1442" name="Google Shape;1349;p27"/>
            <p:cNvSpPr/>
            <p:nvPr/>
          </p:nvSpPr>
          <p:spPr>
            <a:xfrm rot="5400000" flipH="1">
              <a:off x="2393" y="2393"/>
              <a:ext cx="288602" cy="288325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43" name="Google Shape;1350;p27"/>
            <p:cNvSpPr/>
            <p:nvPr/>
          </p:nvSpPr>
          <p:spPr>
            <a:xfrm rot="5400000" flipH="1">
              <a:off x="138" y="-139"/>
              <a:ext cx="293099" cy="293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351"/>
                  </a:moveTo>
                  <a:cubicBezTo>
                    <a:pt x="13696" y="351"/>
                    <a:pt x="16304" y="1509"/>
                    <a:pt x="18186" y="3411"/>
                  </a:cubicBezTo>
                  <a:cubicBezTo>
                    <a:pt x="20090" y="5291"/>
                    <a:pt x="21248" y="7917"/>
                    <a:pt x="21248" y="10789"/>
                  </a:cubicBezTo>
                  <a:cubicBezTo>
                    <a:pt x="21248" y="13683"/>
                    <a:pt x="20090" y="16287"/>
                    <a:pt x="18186" y="18189"/>
                  </a:cubicBezTo>
                  <a:cubicBezTo>
                    <a:pt x="16304" y="20070"/>
                    <a:pt x="13696" y="21249"/>
                    <a:pt x="10800" y="21249"/>
                  </a:cubicBezTo>
                  <a:cubicBezTo>
                    <a:pt x="7904" y="21249"/>
                    <a:pt x="5296" y="20070"/>
                    <a:pt x="3393" y="18189"/>
                  </a:cubicBezTo>
                  <a:cubicBezTo>
                    <a:pt x="1510" y="16287"/>
                    <a:pt x="331" y="13683"/>
                    <a:pt x="331" y="10789"/>
                  </a:cubicBezTo>
                  <a:cubicBezTo>
                    <a:pt x="331" y="7917"/>
                    <a:pt x="1510" y="5291"/>
                    <a:pt x="3393" y="3411"/>
                  </a:cubicBezTo>
                  <a:cubicBezTo>
                    <a:pt x="5296" y="1509"/>
                    <a:pt x="7904" y="351"/>
                    <a:pt x="10800" y="351"/>
                  </a:cubicBezTo>
                  <a:close/>
                  <a:moveTo>
                    <a:pt x="10800" y="0"/>
                  </a:moveTo>
                  <a:cubicBezTo>
                    <a:pt x="4841" y="0"/>
                    <a:pt x="0" y="4837"/>
                    <a:pt x="0" y="10789"/>
                  </a:cubicBezTo>
                  <a:cubicBezTo>
                    <a:pt x="0" y="16763"/>
                    <a:pt x="4841" y="21600"/>
                    <a:pt x="10800" y="21600"/>
                  </a:cubicBezTo>
                  <a:cubicBezTo>
                    <a:pt x="16759" y="21600"/>
                    <a:pt x="21600" y="16763"/>
                    <a:pt x="21600" y="10789"/>
                  </a:cubicBezTo>
                  <a:cubicBezTo>
                    <a:pt x="21600" y="4837"/>
                    <a:pt x="16759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44" name="Google Shape;1351;p27"/>
            <p:cNvSpPr/>
            <p:nvPr/>
          </p:nvSpPr>
          <p:spPr>
            <a:xfrm rot="5400000" flipH="1">
              <a:off x="38878" y="38879"/>
              <a:ext cx="215615" cy="215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0"/>
                  </a:moveTo>
                  <a:cubicBezTo>
                    <a:pt x="4838" y="0"/>
                    <a:pt x="0" y="4816"/>
                    <a:pt x="0" y="10785"/>
                  </a:cubicBezTo>
                  <a:cubicBezTo>
                    <a:pt x="0" y="16756"/>
                    <a:pt x="4838" y="21600"/>
                    <a:pt x="10799" y="21600"/>
                  </a:cubicBezTo>
                  <a:cubicBezTo>
                    <a:pt x="16762" y="21600"/>
                    <a:pt x="21600" y="16756"/>
                    <a:pt x="21600" y="10785"/>
                  </a:cubicBezTo>
                  <a:cubicBezTo>
                    <a:pt x="21600" y="4816"/>
                    <a:pt x="16762" y="0"/>
                    <a:pt x="1079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45" name="Google Shape;1352;p27"/>
            <p:cNvSpPr/>
            <p:nvPr/>
          </p:nvSpPr>
          <p:spPr>
            <a:xfrm rot="5400000" flipH="1">
              <a:off x="36643" y="36353"/>
              <a:ext cx="220099" cy="220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468"/>
                  </a:moveTo>
                  <a:cubicBezTo>
                    <a:pt x="13666" y="468"/>
                    <a:pt x="16228" y="1625"/>
                    <a:pt x="18101" y="3495"/>
                  </a:cubicBezTo>
                  <a:cubicBezTo>
                    <a:pt x="19975" y="5366"/>
                    <a:pt x="21132" y="7952"/>
                    <a:pt x="21132" y="10786"/>
                  </a:cubicBezTo>
                  <a:cubicBezTo>
                    <a:pt x="21132" y="13648"/>
                    <a:pt x="19975" y="16235"/>
                    <a:pt x="18101" y="18105"/>
                  </a:cubicBezTo>
                  <a:cubicBezTo>
                    <a:pt x="16228" y="19977"/>
                    <a:pt x="13666" y="21132"/>
                    <a:pt x="10799" y="21132"/>
                  </a:cubicBezTo>
                  <a:cubicBezTo>
                    <a:pt x="7934" y="21132"/>
                    <a:pt x="5345" y="19977"/>
                    <a:pt x="3471" y="18105"/>
                  </a:cubicBezTo>
                  <a:cubicBezTo>
                    <a:pt x="1597" y="16235"/>
                    <a:pt x="440" y="13648"/>
                    <a:pt x="440" y="10786"/>
                  </a:cubicBezTo>
                  <a:cubicBezTo>
                    <a:pt x="440" y="7952"/>
                    <a:pt x="1597" y="5366"/>
                    <a:pt x="3471" y="3495"/>
                  </a:cubicBezTo>
                  <a:cubicBezTo>
                    <a:pt x="5345" y="1625"/>
                    <a:pt x="7934" y="468"/>
                    <a:pt x="10799" y="468"/>
                  </a:cubicBezTo>
                  <a:close/>
                  <a:moveTo>
                    <a:pt x="10799" y="0"/>
                  </a:moveTo>
                  <a:cubicBezTo>
                    <a:pt x="4821" y="0"/>
                    <a:pt x="0" y="4844"/>
                    <a:pt x="0" y="10786"/>
                  </a:cubicBezTo>
                  <a:cubicBezTo>
                    <a:pt x="0" y="16757"/>
                    <a:pt x="4821" y="21600"/>
                    <a:pt x="10799" y="21600"/>
                  </a:cubicBezTo>
                  <a:cubicBezTo>
                    <a:pt x="16751" y="21600"/>
                    <a:pt x="21600" y="16757"/>
                    <a:pt x="21600" y="10786"/>
                  </a:cubicBezTo>
                  <a:cubicBezTo>
                    <a:pt x="21600" y="4844"/>
                    <a:pt x="16751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46" name="Google Shape;1353;p27"/>
            <p:cNvSpPr/>
            <p:nvPr/>
          </p:nvSpPr>
          <p:spPr>
            <a:xfrm rot="5400000" flipH="1">
              <a:off x="78601" y="78601"/>
              <a:ext cx="136166" cy="136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21" y="0"/>
                  </a:moveTo>
                  <a:cubicBezTo>
                    <a:pt x="4853" y="0"/>
                    <a:pt x="0" y="4855"/>
                    <a:pt x="0" y="10777"/>
                  </a:cubicBezTo>
                  <a:cubicBezTo>
                    <a:pt x="0" y="16745"/>
                    <a:pt x="4853" y="21600"/>
                    <a:pt x="10821" y="21600"/>
                  </a:cubicBezTo>
                  <a:cubicBezTo>
                    <a:pt x="16789" y="21600"/>
                    <a:pt x="21600" y="16745"/>
                    <a:pt x="21600" y="10777"/>
                  </a:cubicBezTo>
                  <a:cubicBezTo>
                    <a:pt x="21600" y="4855"/>
                    <a:pt x="16789" y="0"/>
                    <a:pt x="10821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47" name="Google Shape;1354;p27"/>
            <p:cNvSpPr/>
            <p:nvPr/>
          </p:nvSpPr>
          <p:spPr>
            <a:xfrm rot="5400000" flipH="1">
              <a:off x="76221" y="76221"/>
              <a:ext cx="140926" cy="140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689"/>
                  </a:moveTo>
                  <a:cubicBezTo>
                    <a:pt x="13596" y="689"/>
                    <a:pt x="16092" y="1810"/>
                    <a:pt x="17899" y="3664"/>
                  </a:cubicBezTo>
                  <a:cubicBezTo>
                    <a:pt x="19751" y="5476"/>
                    <a:pt x="20868" y="8019"/>
                    <a:pt x="20868" y="10778"/>
                  </a:cubicBezTo>
                  <a:cubicBezTo>
                    <a:pt x="20868" y="13581"/>
                    <a:pt x="19751" y="16124"/>
                    <a:pt x="17899" y="17935"/>
                  </a:cubicBezTo>
                  <a:cubicBezTo>
                    <a:pt x="16092" y="19747"/>
                    <a:pt x="13596" y="20867"/>
                    <a:pt x="10799" y="20867"/>
                  </a:cubicBezTo>
                  <a:cubicBezTo>
                    <a:pt x="8004" y="20867"/>
                    <a:pt x="5508" y="19747"/>
                    <a:pt x="3656" y="17935"/>
                  </a:cubicBezTo>
                  <a:cubicBezTo>
                    <a:pt x="1849" y="16124"/>
                    <a:pt x="730" y="13581"/>
                    <a:pt x="730" y="10778"/>
                  </a:cubicBezTo>
                  <a:cubicBezTo>
                    <a:pt x="730" y="8019"/>
                    <a:pt x="1849" y="5476"/>
                    <a:pt x="3656" y="3664"/>
                  </a:cubicBezTo>
                  <a:cubicBezTo>
                    <a:pt x="5508" y="1810"/>
                    <a:pt x="8004" y="689"/>
                    <a:pt x="10799" y="689"/>
                  </a:cubicBezTo>
                  <a:close/>
                  <a:moveTo>
                    <a:pt x="10799" y="0"/>
                  </a:moveTo>
                  <a:cubicBezTo>
                    <a:pt x="4818" y="0"/>
                    <a:pt x="0" y="4828"/>
                    <a:pt x="0" y="10778"/>
                  </a:cubicBezTo>
                  <a:cubicBezTo>
                    <a:pt x="0" y="16772"/>
                    <a:pt x="4818" y="21600"/>
                    <a:pt x="10799" y="21600"/>
                  </a:cubicBezTo>
                  <a:cubicBezTo>
                    <a:pt x="16737" y="21600"/>
                    <a:pt x="21600" y="16772"/>
                    <a:pt x="21600" y="10778"/>
                  </a:cubicBezTo>
                  <a:cubicBezTo>
                    <a:pt x="21600" y="4828"/>
                    <a:pt x="16737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452" name="Google Shape;1355;p27"/>
          <p:cNvGrpSpPr/>
          <p:nvPr/>
        </p:nvGrpSpPr>
        <p:grpSpPr>
          <a:xfrm>
            <a:off x="8333058" y="249137"/>
            <a:ext cx="27001" cy="175014"/>
            <a:chOff x="0" y="0"/>
            <a:chExt cx="26999" cy="175013"/>
          </a:xfrm>
        </p:grpSpPr>
        <p:sp>
          <p:nvSpPr>
            <p:cNvPr id="1449" name="Google Shape;1356;p27"/>
            <p:cNvSpPr/>
            <p:nvPr/>
          </p:nvSpPr>
          <p:spPr>
            <a:xfrm rot="5400000" flipH="1">
              <a:off x="0" y="148013"/>
              <a:ext cx="27000" cy="27001"/>
            </a:xfrm>
            <a:prstGeom prst="ellipse">
              <a:avLst/>
            </a:prstGeom>
            <a:solidFill>
              <a:srgbClr val="59595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50" name="Google Shape;1357;p27"/>
            <p:cNvSpPr/>
            <p:nvPr/>
          </p:nvSpPr>
          <p:spPr>
            <a:xfrm rot="5400000" flipH="1">
              <a:off x="0" y="74007"/>
              <a:ext cx="27000" cy="27001"/>
            </a:xfrm>
            <a:prstGeom prst="ellipse">
              <a:avLst/>
            </a:prstGeom>
            <a:solidFill>
              <a:srgbClr val="59595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51" name="Google Shape;1358;p27"/>
            <p:cNvSpPr/>
            <p:nvPr/>
          </p:nvSpPr>
          <p:spPr>
            <a:xfrm rot="5400000" flipH="1">
              <a:off x="0" y="-1"/>
              <a:ext cx="27000" cy="27001"/>
            </a:xfrm>
            <a:prstGeom prst="ellipse">
              <a:avLst/>
            </a:prstGeom>
            <a:solidFill>
              <a:srgbClr val="59595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1453" name="Google Shape;1359;p27"/>
          <p:cNvSpPr/>
          <p:nvPr/>
        </p:nvSpPr>
        <p:spPr>
          <a:xfrm flipH="1" flipV="1">
            <a:off x="1514100" y="1825074"/>
            <a:ext cx="126001" cy="1672501"/>
          </a:xfrm>
          <a:prstGeom prst="line">
            <a:avLst/>
          </a:prstGeom>
          <a:ln>
            <a:solidFill>
              <a:srgbClr val="1A2E35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454" name="Google Shape;1360;p27"/>
          <p:cNvSpPr/>
          <p:nvPr/>
        </p:nvSpPr>
        <p:spPr>
          <a:xfrm flipV="1">
            <a:off x="890150" y="3510950"/>
            <a:ext cx="743401" cy="829501"/>
          </a:xfrm>
          <a:prstGeom prst="line">
            <a:avLst/>
          </a:prstGeom>
          <a:ln>
            <a:solidFill>
              <a:srgbClr val="1A2E35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455" name="Google Shape;1361;p27"/>
          <p:cNvSpPr/>
          <p:nvPr/>
        </p:nvSpPr>
        <p:spPr>
          <a:xfrm flipH="1" flipV="1">
            <a:off x="910025" y="4347000"/>
            <a:ext cx="1188001" cy="796501"/>
          </a:xfrm>
          <a:prstGeom prst="line">
            <a:avLst/>
          </a:prstGeom>
          <a:ln>
            <a:solidFill>
              <a:srgbClr val="1A2E35"/>
            </a:solidFill>
          </a:ln>
        </p:spPr>
        <p:txBody>
          <a:bodyPr lIns="0" tIns="0" rIns="0" bIns="0"/>
          <a:lstStyle/>
          <a:p>
            <a:endParaRPr/>
          </a:p>
        </p:txBody>
      </p:sp>
      <p:grpSp>
        <p:nvGrpSpPr>
          <p:cNvPr id="1462" name="Google Shape;1362;p27"/>
          <p:cNvGrpSpPr/>
          <p:nvPr/>
        </p:nvGrpSpPr>
        <p:grpSpPr>
          <a:xfrm>
            <a:off x="621200" y="4062324"/>
            <a:ext cx="582326" cy="581776"/>
            <a:chOff x="0" y="0"/>
            <a:chExt cx="582325" cy="581775"/>
          </a:xfrm>
        </p:grpSpPr>
        <p:sp>
          <p:nvSpPr>
            <p:cNvPr id="1456" name="Google Shape;1363;p27"/>
            <p:cNvSpPr/>
            <p:nvPr/>
          </p:nvSpPr>
          <p:spPr>
            <a:xfrm rot="5400000">
              <a:off x="4749" y="4724"/>
              <a:ext cx="572851" cy="572301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57" name="Google Shape;1364;p27"/>
            <p:cNvSpPr/>
            <p:nvPr/>
          </p:nvSpPr>
          <p:spPr>
            <a:xfrm rot="5400000">
              <a:off x="275" y="-276"/>
              <a:ext cx="581776" cy="582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351"/>
                  </a:moveTo>
                  <a:cubicBezTo>
                    <a:pt x="13696" y="351"/>
                    <a:pt x="16304" y="1509"/>
                    <a:pt x="18186" y="3411"/>
                  </a:cubicBezTo>
                  <a:cubicBezTo>
                    <a:pt x="20090" y="5291"/>
                    <a:pt x="21248" y="7917"/>
                    <a:pt x="21248" y="10789"/>
                  </a:cubicBezTo>
                  <a:cubicBezTo>
                    <a:pt x="21248" y="13683"/>
                    <a:pt x="20090" y="16287"/>
                    <a:pt x="18186" y="18189"/>
                  </a:cubicBezTo>
                  <a:cubicBezTo>
                    <a:pt x="16304" y="20070"/>
                    <a:pt x="13696" y="21249"/>
                    <a:pt x="10800" y="21249"/>
                  </a:cubicBezTo>
                  <a:cubicBezTo>
                    <a:pt x="7904" y="21249"/>
                    <a:pt x="5296" y="20070"/>
                    <a:pt x="3393" y="18189"/>
                  </a:cubicBezTo>
                  <a:cubicBezTo>
                    <a:pt x="1510" y="16287"/>
                    <a:pt x="331" y="13683"/>
                    <a:pt x="331" y="10789"/>
                  </a:cubicBezTo>
                  <a:cubicBezTo>
                    <a:pt x="331" y="7917"/>
                    <a:pt x="1510" y="5291"/>
                    <a:pt x="3393" y="3411"/>
                  </a:cubicBezTo>
                  <a:cubicBezTo>
                    <a:pt x="5296" y="1509"/>
                    <a:pt x="7904" y="351"/>
                    <a:pt x="10800" y="351"/>
                  </a:cubicBezTo>
                  <a:close/>
                  <a:moveTo>
                    <a:pt x="10800" y="0"/>
                  </a:moveTo>
                  <a:cubicBezTo>
                    <a:pt x="4841" y="0"/>
                    <a:pt x="0" y="4837"/>
                    <a:pt x="0" y="10789"/>
                  </a:cubicBezTo>
                  <a:cubicBezTo>
                    <a:pt x="0" y="16763"/>
                    <a:pt x="4841" y="21600"/>
                    <a:pt x="10800" y="21600"/>
                  </a:cubicBezTo>
                  <a:cubicBezTo>
                    <a:pt x="16759" y="21600"/>
                    <a:pt x="21600" y="16763"/>
                    <a:pt x="21600" y="10789"/>
                  </a:cubicBezTo>
                  <a:cubicBezTo>
                    <a:pt x="21600" y="4837"/>
                    <a:pt x="16759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58" name="Google Shape;1365;p27"/>
            <p:cNvSpPr/>
            <p:nvPr/>
          </p:nvSpPr>
          <p:spPr>
            <a:xfrm rot="5400000">
              <a:off x="77174" y="77174"/>
              <a:ext cx="427976" cy="427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0"/>
                  </a:moveTo>
                  <a:cubicBezTo>
                    <a:pt x="4838" y="0"/>
                    <a:pt x="0" y="4816"/>
                    <a:pt x="0" y="10785"/>
                  </a:cubicBezTo>
                  <a:cubicBezTo>
                    <a:pt x="0" y="16756"/>
                    <a:pt x="4838" y="21600"/>
                    <a:pt x="10799" y="21600"/>
                  </a:cubicBezTo>
                  <a:cubicBezTo>
                    <a:pt x="16762" y="21600"/>
                    <a:pt x="21600" y="16756"/>
                    <a:pt x="21600" y="10785"/>
                  </a:cubicBezTo>
                  <a:cubicBezTo>
                    <a:pt x="21600" y="4816"/>
                    <a:pt x="16762" y="0"/>
                    <a:pt x="1079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59" name="Google Shape;1366;p27"/>
            <p:cNvSpPr/>
            <p:nvPr/>
          </p:nvSpPr>
          <p:spPr>
            <a:xfrm rot="5400000">
              <a:off x="72737" y="72162"/>
              <a:ext cx="436876" cy="437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468"/>
                  </a:moveTo>
                  <a:cubicBezTo>
                    <a:pt x="13666" y="468"/>
                    <a:pt x="16228" y="1625"/>
                    <a:pt x="18101" y="3495"/>
                  </a:cubicBezTo>
                  <a:cubicBezTo>
                    <a:pt x="19975" y="5366"/>
                    <a:pt x="21132" y="7952"/>
                    <a:pt x="21132" y="10786"/>
                  </a:cubicBezTo>
                  <a:cubicBezTo>
                    <a:pt x="21132" y="13648"/>
                    <a:pt x="19975" y="16235"/>
                    <a:pt x="18101" y="18105"/>
                  </a:cubicBezTo>
                  <a:cubicBezTo>
                    <a:pt x="16228" y="19977"/>
                    <a:pt x="13666" y="21132"/>
                    <a:pt x="10799" y="21132"/>
                  </a:cubicBezTo>
                  <a:cubicBezTo>
                    <a:pt x="7934" y="21132"/>
                    <a:pt x="5345" y="19977"/>
                    <a:pt x="3471" y="18105"/>
                  </a:cubicBezTo>
                  <a:cubicBezTo>
                    <a:pt x="1597" y="16235"/>
                    <a:pt x="440" y="13648"/>
                    <a:pt x="440" y="10786"/>
                  </a:cubicBezTo>
                  <a:cubicBezTo>
                    <a:pt x="440" y="7952"/>
                    <a:pt x="1597" y="5366"/>
                    <a:pt x="3471" y="3495"/>
                  </a:cubicBezTo>
                  <a:cubicBezTo>
                    <a:pt x="5345" y="1625"/>
                    <a:pt x="7934" y="468"/>
                    <a:pt x="10799" y="468"/>
                  </a:cubicBezTo>
                  <a:close/>
                  <a:moveTo>
                    <a:pt x="10799" y="0"/>
                  </a:moveTo>
                  <a:cubicBezTo>
                    <a:pt x="4821" y="0"/>
                    <a:pt x="0" y="4844"/>
                    <a:pt x="0" y="10786"/>
                  </a:cubicBezTo>
                  <a:cubicBezTo>
                    <a:pt x="0" y="16757"/>
                    <a:pt x="4821" y="21600"/>
                    <a:pt x="10799" y="21600"/>
                  </a:cubicBezTo>
                  <a:cubicBezTo>
                    <a:pt x="16751" y="21600"/>
                    <a:pt x="21600" y="16757"/>
                    <a:pt x="21600" y="10786"/>
                  </a:cubicBezTo>
                  <a:cubicBezTo>
                    <a:pt x="21600" y="4844"/>
                    <a:pt x="16751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60" name="Google Shape;1367;p27"/>
            <p:cNvSpPr/>
            <p:nvPr/>
          </p:nvSpPr>
          <p:spPr>
            <a:xfrm rot="5400000">
              <a:off x="156024" y="155475"/>
              <a:ext cx="270276" cy="270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21" y="0"/>
                  </a:moveTo>
                  <a:cubicBezTo>
                    <a:pt x="4853" y="0"/>
                    <a:pt x="0" y="4855"/>
                    <a:pt x="0" y="10777"/>
                  </a:cubicBezTo>
                  <a:cubicBezTo>
                    <a:pt x="0" y="16745"/>
                    <a:pt x="4853" y="21600"/>
                    <a:pt x="10821" y="21600"/>
                  </a:cubicBezTo>
                  <a:cubicBezTo>
                    <a:pt x="16789" y="21600"/>
                    <a:pt x="21600" y="16745"/>
                    <a:pt x="21600" y="10777"/>
                  </a:cubicBezTo>
                  <a:cubicBezTo>
                    <a:pt x="21600" y="4855"/>
                    <a:pt x="16789" y="0"/>
                    <a:pt x="10821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61" name="Google Shape;1368;p27"/>
            <p:cNvSpPr/>
            <p:nvPr/>
          </p:nvSpPr>
          <p:spPr>
            <a:xfrm rot="5400000">
              <a:off x="151299" y="151299"/>
              <a:ext cx="279726" cy="279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689"/>
                  </a:moveTo>
                  <a:cubicBezTo>
                    <a:pt x="13596" y="689"/>
                    <a:pt x="16092" y="1810"/>
                    <a:pt x="17899" y="3664"/>
                  </a:cubicBezTo>
                  <a:cubicBezTo>
                    <a:pt x="19751" y="5476"/>
                    <a:pt x="20868" y="8019"/>
                    <a:pt x="20868" y="10778"/>
                  </a:cubicBezTo>
                  <a:cubicBezTo>
                    <a:pt x="20868" y="13581"/>
                    <a:pt x="19751" y="16124"/>
                    <a:pt x="17899" y="17935"/>
                  </a:cubicBezTo>
                  <a:cubicBezTo>
                    <a:pt x="16092" y="19747"/>
                    <a:pt x="13596" y="20867"/>
                    <a:pt x="10799" y="20867"/>
                  </a:cubicBezTo>
                  <a:cubicBezTo>
                    <a:pt x="8004" y="20867"/>
                    <a:pt x="5508" y="19747"/>
                    <a:pt x="3656" y="17935"/>
                  </a:cubicBezTo>
                  <a:cubicBezTo>
                    <a:pt x="1849" y="16124"/>
                    <a:pt x="730" y="13581"/>
                    <a:pt x="730" y="10778"/>
                  </a:cubicBezTo>
                  <a:cubicBezTo>
                    <a:pt x="730" y="8019"/>
                    <a:pt x="1849" y="5476"/>
                    <a:pt x="3656" y="3664"/>
                  </a:cubicBezTo>
                  <a:cubicBezTo>
                    <a:pt x="5508" y="1810"/>
                    <a:pt x="8004" y="689"/>
                    <a:pt x="10799" y="689"/>
                  </a:cubicBezTo>
                  <a:close/>
                  <a:moveTo>
                    <a:pt x="10799" y="0"/>
                  </a:moveTo>
                  <a:cubicBezTo>
                    <a:pt x="4818" y="0"/>
                    <a:pt x="0" y="4828"/>
                    <a:pt x="0" y="10778"/>
                  </a:cubicBezTo>
                  <a:cubicBezTo>
                    <a:pt x="0" y="16772"/>
                    <a:pt x="4818" y="21600"/>
                    <a:pt x="10799" y="21600"/>
                  </a:cubicBezTo>
                  <a:cubicBezTo>
                    <a:pt x="16737" y="21600"/>
                    <a:pt x="21600" y="16772"/>
                    <a:pt x="21600" y="10778"/>
                  </a:cubicBezTo>
                  <a:cubicBezTo>
                    <a:pt x="21600" y="4828"/>
                    <a:pt x="16737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467" name="Google Shape;1369;p27"/>
          <p:cNvGrpSpPr/>
          <p:nvPr/>
        </p:nvGrpSpPr>
        <p:grpSpPr>
          <a:xfrm>
            <a:off x="1482549" y="3351100"/>
            <a:ext cx="292576" cy="292001"/>
            <a:chOff x="0" y="0"/>
            <a:chExt cx="292575" cy="292000"/>
          </a:xfrm>
        </p:grpSpPr>
        <p:sp>
          <p:nvSpPr>
            <p:cNvPr id="1463" name="Google Shape;1370;p27"/>
            <p:cNvSpPr/>
            <p:nvPr/>
          </p:nvSpPr>
          <p:spPr>
            <a:xfrm rot="5400000">
              <a:off x="5025" y="5000"/>
              <a:ext cx="282526" cy="282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80" y="0"/>
                  </a:moveTo>
                  <a:cubicBezTo>
                    <a:pt x="4815" y="0"/>
                    <a:pt x="0" y="4815"/>
                    <a:pt x="0" y="10778"/>
                  </a:cubicBezTo>
                  <a:cubicBezTo>
                    <a:pt x="0" y="16785"/>
                    <a:pt x="4815" y="21600"/>
                    <a:pt x="10780" y="21600"/>
                  </a:cubicBezTo>
                  <a:cubicBezTo>
                    <a:pt x="16787" y="21600"/>
                    <a:pt x="21600" y="16785"/>
                    <a:pt x="21600" y="10778"/>
                  </a:cubicBezTo>
                  <a:cubicBezTo>
                    <a:pt x="21600" y="4815"/>
                    <a:pt x="16787" y="0"/>
                    <a:pt x="1078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64" name="Google Shape;1371;p27"/>
            <p:cNvSpPr/>
            <p:nvPr/>
          </p:nvSpPr>
          <p:spPr>
            <a:xfrm rot="5400000">
              <a:off x="287" y="-288"/>
              <a:ext cx="292001" cy="292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700"/>
                  </a:moveTo>
                  <a:cubicBezTo>
                    <a:pt x="13602" y="700"/>
                    <a:pt x="16117" y="1811"/>
                    <a:pt x="17972" y="3662"/>
                  </a:cubicBezTo>
                  <a:cubicBezTo>
                    <a:pt x="19786" y="5472"/>
                    <a:pt x="20940" y="8023"/>
                    <a:pt x="20940" y="10779"/>
                  </a:cubicBezTo>
                  <a:cubicBezTo>
                    <a:pt x="20940" y="13577"/>
                    <a:pt x="19786" y="16128"/>
                    <a:pt x="17972" y="17938"/>
                  </a:cubicBezTo>
                  <a:cubicBezTo>
                    <a:pt x="16117" y="19747"/>
                    <a:pt x="13602" y="20900"/>
                    <a:pt x="10800" y="20900"/>
                  </a:cubicBezTo>
                  <a:cubicBezTo>
                    <a:pt x="8037" y="20900"/>
                    <a:pt x="5481" y="19747"/>
                    <a:pt x="3667" y="17938"/>
                  </a:cubicBezTo>
                  <a:cubicBezTo>
                    <a:pt x="1812" y="16128"/>
                    <a:pt x="701" y="13577"/>
                    <a:pt x="701" y="10779"/>
                  </a:cubicBezTo>
                  <a:cubicBezTo>
                    <a:pt x="701" y="8023"/>
                    <a:pt x="1812" y="5472"/>
                    <a:pt x="3667" y="3662"/>
                  </a:cubicBezTo>
                  <a:cubicBezTo>
                    <a:pt x="5481" y="1811"/>
                    <a:pt x="8037" y="700"/>
                    <a:pt x="10800" y="700"/>
                  </a:cubicBezTo>
                  <a:close/>
                  <a:moveTo>
                    <a:pt x="10800" y="0"/>
                  </a:moveTo>
                  <a:cubicBezTo>
                    <a:pt x="4864" y="0"/>
                    <a:pt x="0" y="4854"/>
                    <a:pt x="0" y="10779"/>
                  </a:cubicBezTo>
                  <a:cubicBezTo>
                    <a:pt x="0" y="16744"/>
                    <a:pt x="4864" y="21600"/>
                    <a:pt x="10800" y="21600"/>
                  </a:cubicBezTo>
                  <a:cubicBezTo>
                    <a:pt x="16777" y="21600"/>
                    <a:pt x="21600" y="16744"/>
                    <a:pt x="21600" y="10779"/>
                  </a:cubicBezTo>
                  <a:cubicBezTo>
                    <a:pt x="21600" y="4854"/>
                    <a:pt x="1677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65" name="Google Shape;1372;p27"/>
            <p:cNvSpPr/>
            <p:nvPr/>
          </p:nvSpPr>
          <p:spPr>
            <a:xfrm rot="5400000">
              <a:off x="67437" y="66862"/>
              <a:ext cx="158276" cy="158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2" y="0"/>
                  </a:moveTo>
                  <a:cubicBezTo>
                    <a:pt x="4869" y="0"/>
                    <a:pt x="0" y="4869"/>
                    <a:pt x="0" y="10800"/>
                  </a:cubicBezTo>
                  <a:cubicBezTo>
                    <a:pt x="0" y="16809"/>
                    <a:pt x="4869" y="21600"/>
                    <a:pt x="10802" y="21600"/>
                  </a:cubicBezTo>
                  <a:cubicBezTo>
                    <a:pt x="16810" y="21600"/>
                    <a:pt x="21600" y="16809"/>
                    <a:pt x="21600" y="10800"/>
                  </a:cubicBezTo>
                  <a:cubicBezTo>
                    <a:pt x="21600" y="4869"/>
                    <a:pt x="16810" y="0"/>
                    <a:pt x="10802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66" name="Google Shape;1373;p27"/>
            <p:cNvSpPr/>
            <p:nvPr/>
          </p:nvSpPr>
          <p:spPr>
            <a:xfrm rot="5400000">
              <a:off x="62425" y="62400"/>
              <a:ext cx="167726" cy="167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6" y="1220"/>
                  </a:moveTo>
                  <a:cubicBezTo>
                    <a:pt x="13419" y="1220"/>
                    <a:pt x="15860" y="2296"/>
                    <a:pt x="17582" y="4018"/>
                  </a:cubicBezTo>
                  <a:cubicBezTo>
                    <a:pt x="19304" y="5740"/>
                    <a:pt x="20380" y="8107"/>
                    <a:pt x="20380" y="10763"/>
                  </a:cubicBezTo>
                  <a:cubicBezTo>
                    <a:pt x="20380" y="13419"/>
                    <a:pt x="19304" y="15860"/>
                    <a:pt x="17582" y="17582"/>
                  </a:cubicBezTo>
                  <a:cubicBezTo>
                    <a:pt x="15860" y="19304"/>
                    <a:pt x="13419" y="20380"/>
                    <a:pt x="10766" y="20380"/>
                  </a:cubicBezTo>
                  <a:cubicBezTo>
                    <a:pt x="8110" y="20380"/>
                    <a:pt x="5740" y="19304"/>
                    <a:pt x="4018" y="17582"/>
                  </a:cubicBezTo>
                  <a:cubicBezTo>
                    <a:pt x="2296" y="15860"/>
                    <a:pt x="1220" y="13419"/>
                    <a:pt x="1220" y="10763"/>
                  </a:cubicBezTo>
                  <a:cubicBezTo>
                    <a:pt x="1220" y="8107"/>
                    <a:pt x="2296" y="5740"/>
                    <a:pt x="4018" y="4018"/>
                  </a:cubicBezTo>
                  <a:cubicBezTo>
                    <a:pt x="5740" y="2296"/>
                    <a:pt x="8110" y="1220"/>
                    <a:pt x="10766" y="1220"/>
                  </a:cubicBezTo>
                  <a:close/>
                  <a:moveTo>
                    <a:pt x="10766" y="0"/>
                  </a:moveTo>
                  <a:cubicBezTo>
                    <a:pt x="4810" y="0"/>
                    <a:pt x="0" y="4807"/>
                    <a:pt x="0" y="10763"/>
                  </a:cubicBezTo>
                  <a:cubicBezTo>
                    <a:pt x="0" y="16719"/>
                    <a:pt x="4810" y="21600"/>
                    <a:pt x="10766" y="21600"/>
                  </a:cubicBezTo>
                  <a:cubicBezTo>
                    <a:pt x="16722" y="21600"/>
                    <a:pt x="21600" y="16719"/>
                    <a:pt x="21600" y="10763"/>
                  </a:cubicBezTo>
                  <a:cubicBezTo>
                    <a:pt x="21600" y="4807"/>
                    <a:pt x="16722" y="0"/>
                    <a:pt x="10766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472" name="Google Shape;1374;p27"/>
          <p:cNvGrpSpPr/>
          <p:nvPr/>
        </p:nvGrpSpPr>
        <p:grpSpPr>
          <a:xfrm>
            <a:off x="1595125" y="4790325"/>
            <a:ext cx="174976" cy="175001"/>
            <a:chOff x="0" y="0"/>
            <a:chExt cx="174975" cy="175000"/>
          </a:xfrm>
        </p:grpSpPr>
        <p:sp>
          <p:nvSpPr>
            <p:cNvPr id="1468" name="Google Shape;1375;p27"/>
            <p:cNvSpPr/>
            <p:nvPr/>
          </p:nvSpPr>
          <p:spPr>
            <a:xfrm rot="5400000">
              <a:off x="4199" y="4750"/>
              <a:ext cx="166051" cy="165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55" y="0"/>
                    <a:pt x="0" y="4800"/>
                    <a:pt x="0" y="10764"/>
                  </a:cubicBezTo>
                  <a:cubicBezTo>
                    <a:pt x="0" y="16729"/>
                    <a:pt x="4855" y="21600"/>
                    <a:pt x="10800" y="21600"/>
                  </a:cubicBezTo>
                  <a:cubicBezTo>
                    <a:pt x="16745" y="21600"/>
                    <a:pt x="21600" y="16729"/>
                    <a:pt x="21600" y="10764"/>
                  </a:cubicBezTo>
                  <a:cubicBezTo>
                    <a:pt x="21600" y="4800"/>
                    <a:pt x="16745" y="0"/>
                    <a:pt x="1080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69" name="Google Shape;1376;p27"/>
            <p:cNvSpPr/>
            <p:nvPr/>
          </p:nvSpPr>
          <p:spPr>
            <a:xfrm rot="5400000">
              <a:off x="-13" y="12"/>
              <a:ext cx="175001" cy="174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170"/>
                  </a:moveTo>
                  <a:cubicBezTo>
                    <a:pt x="13481" y="1170"/>
                    <a:pt x="15888" y="2268"/>
                    <a:pt x="17610" y="3987"/>
                  </a:cubicBezTo>
                  <a:cubicBezTo>
                    <a:pt x="19397" y="5777"/>
                    <a:pt x="20431" y="8184"/>
                    <a:pt x="20431" y="10798"/>
                  </a:cubicBezTo>
                  <a:cubicBezTo>
                    <a:pt x="20431" y="13483"/>
                    <a:pt x="19397" y="15891"/>
                    <a:pt x="17610" y="17677"/>
                  </a:cubicBezTo>
                  <a:cubicBezTo>
                    <a:pt x="15888" y="19396"/>
                    <a:pt x="13481" y="20498"/>
                    <a:pt x="10800" y="20498"/>
                  </a:cubicBezTo>
                  <a:cubicBezTo>
                    <a:pt x="8119" y="20498"/>
                    <a:pt x="5712" y="19396"/>
                    <a:pt x="3990" y="17677"/>
                  </a:cubicBezTo>
                  <a:cubicBezTo>
                    <a:pt x="2203" y="15891"/>
                    <a:pt x="1169" y="13483"/>
                    <a:pt x="1169" y="10798"/>
                  </a:cubicBezTo>
                  <a:cubicBezTo>
                    <a:pt x="1169" y="8184"/>
                    <a:pt x="2203" y="5777"/>
                    <a:pt x="3990" y="3987"/>
                  </a:cubicBezTo>
                  <a:cubicBezTo>
                    <a:pt x="5712" y="2268"/>
                    <a:pt x="8119" y="1170"/>
                    <a:pt x="10800" y="1170"/>
                  </a:cubicBezTo>
                  <a:close/>
                  <a:moveTo>
                    <a:pt x="10800" y="0"/>
                  </a:moveTo>
                  <a:cubicBezTo>
                    <a:pt x="4817" y="0"/>
                    <a:pt x="0" y="4882"/>
                    <a:pt x="0" y="10798"/>
                  </a:cubicBezTo>
                  <a:cubicBezTo>
                    <a:pt x="0" y="16783"/>
                    <a:pt x="4817" y="21600"/>
                    <a:pt x="10800" y="21600"/>
                  </a:cubicBezTo>
                  <a:cubicBezTo>
                    <a:pt x="16783" y="21600"/>
                    <a:pt x="21600" y="16783"/>
                    <a:pt x="21600" y="10798"/>
                  </a:cubicBezTo>
                  <a:cubicBezTo>
                    <a:pt x="21600" y="4882"/>
                    <a:pt x="16783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70" name="Google Shape;1377;p27"/>
            <p:cNvSpPr/>
            <p:nvPr/>
          </p:nvSpPr>
          <p:spPr>
            <a:xfrm rot="5400000">
              <a:off x="40962" y="40962"/>
              <a:ext cx="92501" cy="93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16" y="0"/>
                    <a:pt x="0" y="4786"/>
                    <a:pt x="0" y="10733"/>
                  </a:cubicBezTo>
                  <a:cubicBezTo>
                    <a:pt x="0" y="16686"/>
                    <a:pt x="4816" y="21600"/>
                    <a:pt x="10800" y="21600"/>
                  </a:cubicBezTo>
                  <a:cubicBezTo>
                    <a:pt x="16784" y="21600"/>
                    <a:pt x="21600" y="16686"/>
                    <a:pt x="21600" y="10733"/>
                  </a:cubicBezTo>
                  <a:cubicBezTo>
                    <a:pt x="21600" y="4786"/>
                    <a:pt x="16784" y="0"/>
                    <a:pt x="10800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71" name="Google Shape;1378;p27"/>
            <p:cNvSpPr/>
            <p:nvPr/>
          </p:nvSpPr>
          <p:spPr>
            <a:xfrm rot="5400000">
              <a:off x="35937" y="36512"/>
              <a:ext cx="102551" cy="101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885"/>
                  </a:moveTo>
                  <a:cubicBezTo>
                    <a:pt x="13264" y="1885"/>
                    <a:pt x="15376" y="2950"/>
                    <a:pt x="17019" y="4485"/>
                  </a:cubicBezTo>
                  <a:cubicBezTo>
                    <a:pt x="18662" y="6137"/>
                    <a:pt x="19604" y="8377"/>
                    <a:pt x="19604" y="10739"/>
                  </a:cubicBezTo>
                  <a:cubicBezTo>
                    <a:pt x="19604" y="13217"/>
                    <a:pt x="18662" y="15463"/>
                    <a:pt x="17019" y="16998"/>
                  </a:cubicBezTo>
                  <a:cubicBezTo>
                    <a:pt x="15376" y="18650"/>
                    <a:pt x="13264" y="19593"/>
                    <a:pt x="10800" y="19593"/>
                  </a:cubicBezTo>
                  <a:cubicBezTo>
                    <a:pt x="8336" y="19593"/>
                    <a:pt x="6224" y="18650"/>
                    <a:pt x="4581" y="16998"/>
                  </a:cubicBezTo>
                  <a:cubicBezTo>
                    <a:pt x="2938" y="15463"/>
                    <a:pt x="1996" y="13217"/>
                    <a:pt x="1996" y="10739"/>
                  </a:cubicBezTo>
                  <a:cubicBezTo>
                    <a:pt x="1996" y="8377"/>
                    <a:pt x="2938" y="6137"/>
                    <a:pt x="4581" y="4485"/>
                  </a:cubicBezTo>
                  <a:cubicBezTo>
                    <a:pt x="6224" y="2950"/>
                    <a:pt x="8336" y="1885"/>
                    <a:pt x="10800" y="1885"/>
                  </a:cubicBezTo>
                  <a:close/>
                  <a:moveTo>
                    <a:pt x="10800" y="0"/>
                  </a:moveTo>
                  <a:cubicBezTo>
                    <a:pt x="4813" y="0"/>
                    <a:pt x="0" y="4840"/>
                    <a:pt x="0" y="10739"/>
                  </a:cubicBezTo>
                  <a:cubicBezTo>
                    <a:pt x="0" y="16760"/>
                    <a:pt x="4813" y="21600"/>
                    <a:pt x="10800" y="21600"/>
                  </a:cubicBezTo>
                  <a:cubicBezTo>
                    <a:pt x="16787" y="21600"/>
                    <a:pt x="21600" y="16760"/>
                    <a:pt x="21600" y="10739"/>
                  </a:cubicBezTo>
                  <a:cubicBezTo>
                    <a:pt x="21600" y="4840"/>
                    <a:pt x="1678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1473" name="Google Shape;1379;p27"/>
          <p:cNvSpPr/>
          <p:nvPr/>
        </p:nvSpPr>
        <p:spPr>
          <a:xfrm rot="5400000">
            <a:off x="1377129" y="1688743"/>
            <a:ext cx="288602" cy="288325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74" name="Google Shape;1380;p27"/>
          <p:cNvSpPr/>
          <p:nvPr/>
        </p:nvSpPr>
        <p:spPr>
          <a:xfrm rot="5400000">
            <a:off x="1374875" y="1686223"/>
            <a:ext cx="293100" cy="2933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351"/>
                </a:moveTo>
                <a:cubicBezTo>
                  <a:pt x="13696" y="351"/>
                  <a:pt x="16304" y="1509"/>
                  <a:pt x="18186" y="3411"/>
                </a:cubicBezTo>
                <a:cubicBezTo>
                  <a:pt x="20090" y="5291"/>
                  <a:pt x="21248" y="7917"/>
                  <a:pt x="21248" y="10789"/>
                </a:cubicBezTo>
                <a:cubicBezTo>
                  <a:pt x="21248" y="13683"/>
                  <a:pt x="20090" y="16287"/>
                  <a:pt x="18186" y="18189"/>
                </a:cubicBezTo>
                <a:cubicBezTo>
                  <a:pt x="16304" y="20070"/>
                  <a:pt x="13696" y="21249"/>
                  <a:pt x="10800" y="21249"/>
                </a:cubicBezTo>
                <a:cubicBezTo>
                  <a:pt x="7904" y="21249"/>
                  <a:pt x="5296" y="20070"/>
                  <a:pt x="3393" y="18189"/>
                </a:cubicBezTo>
                <a:cubicBezTo>
                  <a:pt x="1510" y="16287"/>
                  <a:pt x="331" y="13683"/>
                  <a:pt x="331" y="10789"/>
                </a:cubicBezTo>
                <a:cubicBezTo>
                  <a:pt x="331" y="7917"/>
                  <a:pt x="1510" y="5291"/>
                  <a:pt x="3393" y="3411"/>
                </a:cubicBezTo>
                <a:cubicBezTo>
                  <a:pt x="5296" y="1509"/>
                  <a:pt x="7904" y="351"/>
                  <a:pt x="10800" y="351"/>
                </a:cubicBezTo>
                <a:close/>
                <a:moveTo>
                  <a:pt x="10800" y="0"/>
                </a:moveTo>
                <a:cubicBezTo>
                  <a:pt x="4841" y="0"/>
                  <a:pt x="0" y="4837"/>
                  <a:pt x="0" y="10789"/>
                </a:cubicBezTo>
                <a:cubicBezTo>
                  <a:pt x="0" y="16763"/>
                  <a:pt x="4841" y="21600"/>
                  <a:pt x="10800" y="21600"/>
                </a:cubicBezTo>
                <a:cubicBezTo>
                  <a:pt x="16759" y="21600"/>
                  <a:pt x="21600" y="16763"/>
                  <a:pt x="21600" y="10789"/>
                </a:cubicBezTo>
                <a:cubicBezTo>
                  <a:pt x="21600" y="4837"/>
                  <a:pt x="16759" y="0"/>
                  <a:pt x="10800" y="0"/>
                </a:cubicBezTo>
                <a:close/>
              </a:path>
            </a:pathLst>
          </a:custGeom>
          <a:solidFill>
            <a:srgbClr val="3D3D3D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75" name="Google Shape;1381;p27"/>
          <p:cNvSpPr/>
          <p:nvPr/>
        </p:nvSpPr>
        <p:spPr>
          <a:xfrm rot="5400000">
            <a:off x="1413616" y="1725245"/>
            <a:ext cx="215614" cy="2153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99" y="0"/>
                </a:moveTo>
                <a:cubicBezTo>
                  <a:pt x="4838" y="0"/>
                  <a:pt x="0" y="4816"/>
                  <a:pt x="0" y="10785"/>
                </a:cubicBezTo>
                <a:cubicBezTo>
                  <a:pt x="0" y="16756"/>
                  <a:pt x="4838" y="21600"/>
                  <a:pt x="10799" y="21600"/>
                </a:cubicBezTo>
                <a:cubicBezTo>
                  <a:pt x="16762" y="21600"/>
                  <a:pt x="21600" y="16756"/>
                  <a:pt x="21600" y="10785"/>
                </a:cubicBezTo>
                <a:cubicBezTo>
                  <a:pt x="21600" y="4816"/>
                  <a:pt x="16762" y="0"/>
                  <a:pt x="10799" y="0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76" name="Google Shape;1382;p27"/>
          <p:cNvSpPr/>
          <p:nvPr/>
        </p:nvSpPr>
        <p:spPr>
          <a:xfrm rot="5400000">
            <a:off x="1411380" y="1722720"/>
            <a:ext cx="220099" cy="2203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99" y="468"/>
                </a:moveTo>
                <a:cubicBezTo>
                  <a:pt x="13666" y="468"/>
                  <a:pt x="16228" y="1625"/>
                  <a:pt x="18101" y="3495"/>
                </a:cubicBezTo>
                <a:cubicBezTo>
                  <a:pt x="19975" y="5366"/>
                  <a:pt x="21132" y="7952"/>
                  <a:pt x="21132" y="10786"/>
                </a:cubicBezTo>
                <a:cubicBezTo>
                  <a:pt x="21132" y="13648"/>
                  <a:pt x="19975" y="16235"/>
                  <a:pt x="18101" y="18105"/>
                </a:cubicBezTo>
                <a:cubicBezTo>
                  <a:pt x="16228" y="19977"/>
                  <a:pt x="13666" y="21132"/>
                  <a:pt x="10799" y="21132"/>
                </a:cubicBezTo>
                <a:cubicBezTo>
                  <a:pt x="7934" y="21132"/>
                  <a:pt x="5345" y="19977"/>
                  <a:pt x="3471" y="18105"/>
                </a:cubicBezTo>
                <a:cubicBezTo>
                  <a:pt x="1597" y="16235"/>
                  <a:pt x="440" y="13648"/>
                  <a:pt x="440" y="10786"/>
                </a:cubicBezTo>
                <a:cubicBezTo>
                  <a:pt x="440" y="7952"/>
                  <a:pt x="1597" y="5366"/>
                  <a:pt x="3471" y="3495"/>
                </a:cubicBezTo>
                <a:cubicBezTo>
                  <a:pt x="5345" y="1625"/>
                  <a:pt x="7934" y="468"/>
                  <a:pt x="10799" y="468"/>
                </a:cubicBezTo>
                <a:close/>
                <a:moveTo>
                  <a:pt x="10799" y="0"/>
                </a:moveTo>
                <a:cubicBezTo>
                  <a:pt x="4821" y="0"/>
                  <a:pt x="0" y="4844"/>
                  <a:pt x="0" y="10786"/>
                </a:cubicBezTo>
                <a:cubicBezTo>
                  <a:pt x="0" y="16757"/>
                  <a:pt x="4821" y="21600"/>
                  <a:pt x="10799" y="21600"/>
                </a:cubicBezTo>
                <a:cubicBezTo>
                  <a:pt x="16751" y="21600"/>
                  <a:pt x="21600" y="16757"/>
                  <a:pt x="21600" y="10786"/>
                </a:cubicBezTo>
                <a:cubicBezTo>
                  <a:pt x="21600" y="4844"/>
                  <a:pt x="16751" y="0"/>
                  <a:pt x="10799" y="0"/>
                </a:cubicBezTo>
                <a:close/>
              </a:path>
            </a:pathLst>
          </a:custGeom>
          <a:solidFill>
            <a:srgbClr val="3D3D3D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77" name="Google Shape;1383;p27"/>
          <p:cNvSpPr/>
          <p:nvPr/>
        </p:nvSpPr>
        <p:spPr>
          <a:xfrm rot="5400000">
            <a:off x="1453339" y="1764694"/>
            <a:ext cx="136165" cy="1361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21" y="0"/>
                </a:moveTo>
                <a:cubicBezTo>
                  <a:pt x="4853" y="0"/>
                  <a:pt x="0" y="4855"/>
                  <a:pt x="0" y="10777"/>
                </a:cubicBezTo>
                <a:cubicBezTo>
                  <a:pt x="0" y="16745"/>
                  <a:pt x="4853" y="21600"/>
                  <a:pt x="10821" y="21600"/>
                </a:cubicBezTo>
                <a:cubicBezTo>
                  <a:pt x="16789" y="21600"/>
                  <a:pt x="21600" y="16745"/>
                  <a:pt x="21600" y="10777"/>
                </a:cubicBezTo>
                <a:cubicBezTo>
                  <a:pt x="21600" y="4855"/>
                  <a:pt x="16789" y="0"/>
                  <a:pt x="10821" y="0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78" name="Google Shape;1384;p27"/>
          <p:cNvSpPr/>
          <p:nvPr/>
        </p:nvSpPr>
        <p:spPr>
          <a:xfrm rot="5400000">
            <a:off x="1450958" y="1762591"/>
            <a:ext cx="140927" cy="1406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99" y="689"/>
                </a:moveTo>
                <a:cubicBezTo>
                  <a:pt x="13596" y="689"/>
                  <a:pt x="16092" y="1810"/>
                  <a:pt x="17899" y="3664"/>
                </a:cubicBezTo>
                <a:cubicBezTo>
                  <a:pt x="19751" y="5476"/>
                  <a:pt x="20868" y="8019"/>
                  <a:pt x="20868" y="10778"/>
                </a:cubicBezTo>
                <a:cubicBezTo>
                  <a:pt x="20868" y="13581"/>
                  <a:pt x="19751" y="16124"/>
                  <a:pt x="17899" y="17935"/>
                </a:cubicBezTo>
                <a:cubicBezTo>
                  <a:pt x="16092" y="19747"/>
                  <a:pt x="13596" y="20867"/>
                  <a:pt x="10799" y="20867"/>
                </a:cubicBezTo>
                <a:cubicBezTo>
                  <a:pt x="8004" y="20867"/>
                  <a:pt x="5508" y="19747"/>
                  <a:pt x="3656" y="17935"/>
                </a:cubicBezTo>
                <a:cubicBezTo>
                  <a:pt x="1849" y="16124"/>
                  <a:pt x="730" y="13581"/>
                  <a:pt x="730" y="10778"/>
                </a:cubicBezTo>
                <a:cubicBezTo>
                  <a:pt x="730" y="8019"/>
                  <a:pt x="1849" y="5476"/>
                  <a:pt x="3656" y="3664"/>
                </a:cubicBezTo>
                <a:cubicBezTo>
                  <a:pt x="5508" y="1810"/>
                  <a:pt x="8004" y="689"/>
                  <a:pt x="10799" y="689"/>
                </a:cubicBezTo>
                <a:close/>
                <a:moveTo>
                  <a:pt x="10799" y="0"/>
                </a:moveTo>
                <a:cubicBezTo>
                  <a:pt x="4818" y="0"/>
                  <a:pt x="0" y="4828"/>
                  <a:pt x="0" y="10778"/>
                </a:cubicBezTo>
                <a:cubicBezTo>
                  <a:pt x="0" y="16772"/>
                  <a:pt x="4818" y="21600"/>
                  <a:pt x="10799" y="21600"/>
                </a:cubicBezTo>
                <a:cubicBezTo>
                  <a:pt x="16737" y="21600"/>
                  <a:pt x="21600" y="16772"/>
                  <a:pt x="21600" y="10778"/>
                </a:cubicBezTo>
                <a:cubicBezTo>
                  <a:pt x="21600" y="4828"/>
                  <a:pt x="16737" y="0"/>
                  <a:pt x="10799" y="0"/>
                </a:cubicBezTo>
                <a:close/>
              </a:path>
            </a:pathLst>
          </a:custGeom>
          <a:solidFill>
            <a:srgbClr val="3D3D3D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grpSp>
        <p:nvGrpSpPr>
          <p:cNvPr id="1482" name="Google Shape;1385;p27"/>
          <p:cNvGrpSpPr/>
          <p:nvPr/>
        </p:nvGrpSpPr>
        <p:grpSpPr>
          <a:xfrm>
            <a:off x="1775125" y="1441374"/>
            <a:ext cx="27001" cy="175014"/>
            <a:chOff x="0" y="0"/>
            <a:chExt cx="26999" cy="175013"/>
          </a:xfrm>
        </p:grpSpPr>
        <p:sp>
          <p:nvSpPr>
            <p:cNvPr id="1479" name="Google Shape;1386;p27"/>
            <p:cNvSpPr/>
            <p:nvPr/>
          </p:nvSpPr>
          <p:spPr>
            <a:xfrm rot="5400000">
              <a:off x="-1" y="-1"/>
              <a:ext cx="27001" cy="27001"/>
            </a:xfrm>
            <a:prstGeom prst="ellipse">
              <a:avLst/>
            </a:prstGeom>
            <a:solidFill>
              <a:srgbClr val="59595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80" name="Google Shape;1387;p27"/>
            <p:cNvSpPr/>
            <p:nvPr/>
          </p:nvSpPr>
          <p:spPr>
            <a:xfrm rot="5400000">
              <a:off x="-1" y="74006"/>
              <a:ext cx="27001" cy="27001"/>
            </a:xfrm>
            <a:prstGeom prst="ellipse">
              <a:avLst/>
            </a:prstGeom>
            <a:solidFill>
              <a:srgbClr val="59595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81" name="Google Shape;1388;p27"/>
            <p:cNvSpPr/>
            <p:nvPr/>
          </p:nvSpPr>
          <p:spPr>
            <a:xfrm rot="5400000">
              <a:off x="-1" y="148013"/>
              <a:ext cx="27001" cy="27001"/>
            </a:xfrm>
            <a:prstGeom prst="ellipse">
              <a:avLst/>
            </a:prstGeom>
            <a:solidFill>
              <a:srgbClr val="59595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486" name="Google Shape;1389;p27"/>
          <p:cNvGrpSpPr/>
          <p:nvPr/>
        </p:nvGrpSpPr>
        <p:grpSpPr>
          <a:xfrm>
            <a:off x="1893525" y="4488074"/>
            <a:ext cx="27001" cy="175014"/>
            <a:chOff x="0" y="0"/>
            <a:chExt cx="26999" cy="175013"/>
          </a:xfrm>
        </p:grpSpPr>
        <p:sp>
          <p:nvSpPr>
            <p:cNvPr id="1483" name="Google Shape;1390;p27"/>
            <p:cNvSpPr/>
            <p:nvPr/>
          </p:nvSpPr>
          <p:spPr>
            <a:xfrm rot="5400000">
              <a:off x="-1" y="-1"/>
              <a:ext cx="27001" cy="27001"/>
            </a:xfrm>
            <a:prstGeom prst="ellipse">
              <a:avLst/>
            </a:prstGeom>
            <a:solidFill>
              <a:srgbClr val="59595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84" name="Google Shape;1391;p27"/>
            <p:cNvSpPr/>
            <p:nvPr/>
          </p:nvSpPr>
          <p:spPr>
            <a:xfrm rot="5400000">
              <a:off x="-1" y="74006"/>
              <a:ext cx="27001" cy="27001"/>
            </a:xfrm>
            <a:prstGeom prst="ellipse">
              <a:avLst/>
            </a:prstGeom>
            <a:solidFill>
              <a:srgbClr val="59595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85" name="Google Shape;1392;p27"/>
            <p:cNvSpPr/>
            <p:nvPr/>
          </p:nvSpPr>
          <p:spPr>
            <a:xfrm rot="5400000">
              <a:off x="-1" y="148013"/>
              <a:ext cx="27001" cy="27001"/>
            </a:xfrm>
            <a:prstGeom prst="ellipse">
              <a:avLst/>
            </a:prstGeom>
            <a:solidFill>
              <a:srgbClr val="59595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490" name="Google Shape;1393;p27"/>
          <p:cNvGrpSpPr/>
          <p:nvPr/>
        </p:nvGrpSpPr>
        <p:grpSpPr>
          <a:xfrm>
            <a:off x="482600" y="4066774"/>
            <a:ext cx="27001" cy="175014"/>
            <a:chOff x="0" y="0"/>
            <a:chExt cx="26999" cy="175013"/>
          </a:xfrm>
        </p:grpSpPr>
        <p:sp>
          <p:nvSpPr>
            <p:cNvPr id="1487" name="Google Shape;1394;p27"/>
            <p:cNvSpPr/>
            <p:nvPr/>
          </p:nvSpPr>
          <p:spPr>
            <a:xfrm rot="5400000">
              <a:off x="-1" y="-1"/>
              <a:ext cx="27001" cy="27001"/>
            </a:xfrm>
            <a:prstGeom prst="ellipse">
              <a:avLst/>
            </a:prstGeom>
            <a:solidFill>
              <a:srgbClr val="59595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88" name="Google Shape;1395;p27"/>
            <p:cNvSpPr/>
            <p:nvPr/>
          </p:nvSpPr>
          <p:spPr>
            <a:xfrm rot="5400000">
              <a:off x="-1" y="74006"/>
              <a:ext cx="27001" cy="27001"/>
            </a:xfrm>
            <a:prstGeom prst="ellipse">
              <a:avLst/>
            </a:prstGeom>
            <a:solidFill>
              <a:srgbClr val="59595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89" name="Google Shape;1396;p27"/>
            <p:cNvSpPr/>
            <p:nvPr/>
          </p:nvSpPr>
          <p:spPr>
            <a:xfrm rot="5400000">
              <a:off x="-1" y="148013"/>
              <a:ext cx="27001" cy="27001"/>
            </a:xfrm>
            <a:prstGeom prst="ellipse">
              <a:avLst/>
            </a:prstGeom>
            <a:solidFill>
              <a:srgbClr val="59595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1491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USTOM_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17" name="Google Shape;1398;p28"/>
          <p:cNvGrpSpPr/>
          <p:nvPr/>
        </p:nvGrpSpPr>
        <p:grpSpPr>
          <a:xfrm>
            <a:off x="261711" y="-1158"/>
            <a:ext cx="8550303" cy="3981601"/>
            <a:chOff x="0" y="0"/>
            <a:chExt cx="8550302" cy="3981600"/>
          </a:xfrm>
        </p:grpSpPr>
        <p:sp>
          <p:nvSpPr>
            <p:cNvPr id="1498" name="Google Shape;1399;p28"/>
            <p:cNvSpPr/>
            <p:nvPr/>
          </p:nvSpPr>
          <p:spPr>
            <a:xfrm flipH="1">
              <a:off x="254214" y="0"/>
              <a:ext cx="1" cy="3981601"/>
            </a:xfrm>
            <a:prstGeom prst="line">
              <a:avLst/>
            </a:prstGeom>
            <a:noFill/>
            <a:ln w="9525" cap="flat">
              <a:solidFill>
                <a:srgbClr val="595959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sp>
          <p:nvSpPr>
            <p:cNvPr id="1499" name="Google Shape;1400;p28"/>
            <p:cNvSpPr/>
            <p:nvPr/>
          </p:nvSpPr>
          <p:spPr>
            <a:xfrm>
              <a:off x="8404314" y="-1"/>
              <a:ext cx="1" cy="1902002"/>
            </a:xfrm>
            <a:prstGeom prst="line">
              <a:avLst/>
            </a:prstGeom>
            <a:noFill/>
            <a:ln w="9525" cap="flat">
              <a:solidFill>
                <a:srgbClr val="595959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grpSp>
          <p:nvGrpSpPr>
            <p:cNvPr id="1504" name="Google Shape;1401;p28"/>
            <p:cNvGrpSpPr/>
            <p:nvPr/>
          </p:nvGrpSpPr>
          <p:grpSpPr>
            <a:xfrm>
              <a:off x="81563" y="3301937"/>
              <a:ext cx="344708" cy="345386"/>
              <a:chOff x="0" y="0"/>
              <a:chExt cx="344706" cy="345385"/>
            </a:xfrm>
          </p:grpSpPr>
          <p:sp>
            <p:nvSpPr>
              <p:cNvPr id="1500" name="Google Shape;1402;p28"/>
              <p:cNvSpPr/>
              <p:nvPr/>
            </p:nvSpPr>
            <p:spPr>
              <a:xfrm rot="10800000">
                <a:off x="5282" y="5932"/>
                <a:ext cx="333523" cy="33352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80" y="0"/>
                    </a:moveTo>
                    <a:cubicBezTo>
                      <a:pt x="4815" y="0"/>
                      <a:pt x="0" y="4815"/>
                      <a:pt x="0" y="10778"/>
                    </a:cubicBezTo>
                    <a:cubicBezTo>
                      <a:pt x="0" y="16785"/>
                      <a:pt x="4815" y="21600"/>
                      <a:pt x="10780" y="21600"/>
                    </a:cubicBezTo>
                    <a:cubicBezTo>
                      <a:pt x="16787" y="21600"/>
                      <a:pt x="21600" y="16785"/>
                      <a:pt x="21600" y="10778"/>
                    </a:cubicBezTo>
                    <a:cubicBezTo>
                      <a:pt x="21600" y="4815"/>
                      <a:pt x="16787" y="0"/>
                      <a:pt x="1078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01" name="Google Shape;1403;p28"/>
              <p:cNvSpPr/>
              <p:nvPr/>
            </p:nvSpPr>
            <p:spPr>
              <a:xfrm rot="10800000">
                <a:off x="0" y="0"/>
                <a:ext cx="344707" cy="34538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700"/>
                    </a:moveTo>
                    <a:cubicBezTo>
                      <a:pt x="13602" y="700"/>
                      <a:pt x="16117" y="1811"/>
                      <a:pt x="17972" y="3662"/>
                    </a:cubicBezTo>
                    <a:cubicBezTo>
                      <a:pt x="19786" y="5472"/>
                      <a:pt x="20940" y="8023"/>
                      <a:pt x="20940" y="10779"/>
                    </a:cubicBezTo>
                    <a:cubicBezTo>
                      <a:pt x="20940" y="13577"/>
                      <a:pt x="19786" y="16128"/>
                      <a:pt x="17972" y="17938"/>
                    </a:cubicBezTo>
                    <a:cubicBezTo>
                      <a:pt x="16117" y="19747"/>
                      <a:pt x="13602" y="20900"/>
                      <a:pt x="10800" y="20900"/>
                    </a:cubicBezTo>
                    <a:cubicBezTo>
                      <a:pt x="8037" y="20900"/>
                      <a:pt x="5481" y="19747"/>
                      <a:pt x="3667" y="17938"/>
                    </a:cubicBezTo>
                    <a:cubicBezTo>
                      <a:pt x="1812" y="16128"/>
                      <a:pt x="701" y="13577"/>
                      <a:pt x="701" y="10779"/>
                    </a:cubicBezTo>
                    <a:cubicBezTo>
                      <a:pt x="701" y="8023"/>
                      <a:pt x="1812" y="5472"/>
                      <a:pt x="3667" y="3662"/>
                    </a:cubicBezTo>
                    <a:cubicBezTo>
                      <a:pt x="5481" y="1811"/>
                      <a:pt x="8037" y="700"/>
                      <a:pt x="10800" y="700"/>
                    </a:cubicBezTo>
                    <a:close/>
                    <a:moveTo>
                      <a:pt x="10800" y="0"/>
                    </a:moveTo>
                    <a:cubicBezTo>
                      <a:pt x="4864" y="0"/>
                      <a:pt x="0" y="4854"/>
                      <a:pt x="0" y="10779"/>
                    </a:cubicBezTo>
                    <a:cubicBezTo>
                      <a:pt x="0" y="16744"/>
                      <a:pt x="4864" y="21600"/>
                      <a:pt x="10800" y="21600"/>
                    </a:cubicBezTo>
                    <a:cubicBezTo>
                      <a:pt x="16777" y="21600"/>
                      <a:pt x="21600" y="16744"/>
                      <a:pt x="21600" y="10779"/>
                    </a:cubicBezTo>
                    <a:cubicBezTo>
                      <a:pt x="21600" y="4854"/>
                      <a:pt x="16777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02" name="Google Shape;1404;p28"/>
              <p:cNvSpPr/>
              <p:nvPr/>
            </p:nvSpPr>
            <p:spPr>
              <a:xfrm rot="10800000">
                <a:off x="78946" y="79624"/>
                <a:ext cx="186844" cy="18681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2" y="0"/>
                    </a:moveTo>
                    <a:cubicBezTo>
                      <a:pt x="4869" y="0"/>
                      <a:pt x="0" y="4869"/>
                      <a:pt x="0" y="10800"/>
                    </a:cubicBezTo>
                    <a:cubicBezTo>
                      <a:pt x="0" y="16809"/>
                      <a:pt x="4869" y="21600"/>
                      <a:pt x="10802" y="21600"/>
                    </a:cubicBezTo>
                    <a:cubicBezTo>
                      <a:pt x="16810" y="21600"/>
                      <a:pt x="21600" y="16809"/>
                      <a:pt x="21600" y="10800"/>
                    </a:cubicBezTo>
                    <a:cubicBezTo>
                      <a:pt x="21600" y="4869"/>
                      <a:pt x="16810" y="0"/>
                      <a:pt x="1080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03" name="Google Shape;1405;p28"/>
              <p:cNvSpPr/>
              <p:nvPr/>
            </p:nvSpPr>
            <p:spPr>
              <a:xfrm rot="10800000">
                <a:off x="73043" y="73692"/>
                <a:ext cx="198001" cy="1980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66" y="1220"/>
                    </a:moveTo>
                    <a:cubicBezTo>
                      <a:pt x="13419" y="1220"/>
                      <a:pt x="15860" y="2296"/>
                      <a:pt x="17582" y="4018"/>
                    </a:cubicBezTo>
                    <a:cubicBezTo>
                      <a:pt x="19304" y="5740"/>
                      <a:pt x="20380" y="8107"/>
                      <a:pt x="20380" y="10763"/>
                    </a:cubicBezTo>
                    <a:cubicBezTo>
                      <a:pt x="20380" y="13419"/>
                      <a:pt x="19304" y="15860"/>
                      <a:pt x="17582" y="17582"/>
                    </a:cubicBezTo>
                    <a:cubicBezTo>
                      <a:pt x="15860" y="19304"/>
                      <a:pt x="13419" y="20380"/>
                      <a:pt x="10766" y="20380"/>
                    </a:cubicBezTo>
                    <a:cubicBezTo>
                      <a:pt x="8110" y="20380"/>
                      <a:pt x="5740" y="19304"/>
                      <a:pt x="4018" y="17582"/>
                    </a:cubicBezTo>
                    <a:cubicBezTo>
                      <a:pt x="2296" y="15860"/>
                      <a:pt x="1220" y="13419"/>
                      <a:pt x="1220" y="10763"/>
                    </a:cubicBezTo>
                    <a:cubicBezTo>
                      <a:pt x="1220" y="8107"/>
                      <a:pt x="2296" y="5740"/>
                      <a:pt x="4018" y="4018"/>
                    </a:cubicBezTo>
                    <a:cubicBezTo>
                      <a:pt x="5740" y="2296"/>
                      <a:pt x="8110" y="1220"/>
                      <a:pt x="10766" y="1220"/>
                    </a:cubicBezTo>
                    <a:close/>
                    <a:moveTo>
                      <a:pt x="10766" y="0"/>
                    </a:moveTo>
                    <a:cubicBezTo>
                      <a:pt x="4810" y="0"/>
                      <a:pt x="0" y="4807"/>
                      <a:pt x="0" y="10763"/>
                    </a:cubicBezTo>
                    <a:cubicBezTo>
                      <a:pt x="0" y="16719"/>
                      <a:pt x="4810" y="21600"/>
                      <a:pt x="10766" y="21600"/>
                    </a:cubicBezTo>
                    <a:cubicBezTo>
                      <a:pt x="16722" y="21600"/>
                      <a:pt x="21600" y="16719"/>
                      <a:pt x="21600" y="10763"/>
                    </a:cubicBezTo>
                    <a:cubicBezTo>
                      <a:pt x="21600" y="4807"/>
                      <a:pt x="16722" y="0"/>
                      <a:pt x="10766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1509" name="Google Shape;1406;p28"/>
            <p:cNvGrpSpPr/>
            <p:nvPr/>
          </p:nvGrpSpPr>
          <p:grpSpPr>
            <a:xfrm>
              <a:off x="8258302" y="715899"/>
              <a:ext cx="292001" cy="292576"/>
              <a:chOff x="0" y="0"/>
              <a:chExt cx="292000" cy="292575"/>
            </a:xfrm>
          </p:grpSpPr>
          <p:sp>
            <p:nvSpPr>
              <p:cNvPr id="1505" name="Google Shape;1407;p28"/>
              <p:cNvSpPr/>
              <p:nvPr/>
            </p:nvSpPr>
            <p:spPr>
              <a:xfrm rot="10800000">
                <a:off x="4474" y="5025"/>
                <a:ext cx="282527" cy="2825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80" y="0"/>
                    </a:moveTo>
                    <a:cubicBezTo>
                      <a:pt x="4815" y="0"/>
                      <a:pt x="0" y="4815"/>
                      <a:pt x="0" y="10778"/>
                    </a:cubicBezTo>
                    <a:cubicBezTo>
                      <a:pt x="0" y="16785"/>
                      <a:pt x="4815" y="21600"/>
                      <a:pt x="10780" y="21600"/>
                    </a:cubicBezTo>
                    <a:cubicBezTo>
                      <a:pt x="16787" y="21600"/>
                      <a:pt x="21600" y="16785"/>
                      <a:pt x="21600" y="10778"/>
                    </a:cubicBezTo>
                    <a:cubicBezTo>
                      <a:pt x="21600" y="4815"/>
                      <a:pt x="16787" y="0"/>
                      <a:pt x="1078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06" name="Google Shape;1408;p28"/>
              <p:cNvSpPr/>
              <p:nvPr/>
            </p:nvSpPr>
            <p:spPr>
              <a:xfrm rot="10800000">
                <a:off x="0" y="0"/>
                <a:ext cx="292001" cy="2925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700"/>
                    </a:moveTo>
                    <a:cubicBezTo>
                      <a:pt x="13602" y="700"/>
                      <a:pt x="16117" y="1811"/>
                      <a:pt x="17972" y="3662"/>
                    </a:cubicBezTo>
                    <a:cubicBezTo>
                      <a:pt x="19786" y="5472"/>
                      <a:pt x="20940" y="8023"/>
                      <a:pt x="20940" y="10779"/>
                    </a:cubicBezTo>
                    <a:cubicBezTo>
                      <a:pt x="20940" y="13577"/>
                      <a:pt x="19786" y="16128"/>
                      <a:pt x="17972" y="17938"/>
                    </a:cubicBezTo>
                    <a:cubicBezTo>
                      <a:pt x="16117" y="19747"/>
                      <a:pt x="13602" y="20900"/>
                      <a:pt x="10800" y="20900"/>
                    </a:cubicBezTo>
                    <a:cubicBezTo>
                      <a:pt x="8037" y="20900"/>
                      <a:pt x="5481" y="19747"/>
                      <a:pt x="3667" y="17938"/>
                    </a:cubicBezTo>
                    <a:cubicBezTo>
                      <a:pt x="1812" y="16128"/>
                      <a:pt x="701" y="13577"/>
                      <a:pt x="701" y="10779"/>
                    </a:cubicBezTo>
                    <a:cubicBezTo>
                      <a:pt x="701" y="8023"/>
                      <a:pt x="1812" y="5472"/>
                      <a:pt x="3667" y="3662"/>
                    </a:cubicBezTo>
                    <a:cubicBezTo>
                      <a:pt x="5481" y="1811"/>
                      <a:pt x="8037" y="700"/>
                      <a:pt x="10800" y="700"/>
                    </a:cubicBezTo>
                    <a:close/>
                    <a:moveTo>
                      <a:pt x="10800" y="0"/>
                    </a:moveTo>
                    <a:cubicBezTo>
                      <a:pt x="4864" y="0"/>
                      <a:pt x="0" y="4854"/>
                      <a:pt x="0" y="10779"/>
                    </a:cubicBezTo>
                    <a:cubicBezTo>
                      <a:pt x="0" y="16744"/>
                      <a:pt x="4864" y="21600"/>
                      <a:pt x="10800" y="21600"/>
                    </a:cubicBezTo>
                    <a:cubicBezTo>
                      <a:pt x="16777" y="21600"/>
                      <a:pt x="21600" y="16744"/>
                      <a:pt x="21600" y="10779"/>
                    </a:cubicBezTo>
                    <a:cubicBezTo>
                      <a:pt x="21600" y="4854"/>
                      <a:pt x="16777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07" name="Google Shape;1409;p28"/>
              <p:cNvSpPr/>
              <p:nvPr/>
            </p:nvSpPr>
            <p:spPr>
              <a:xfrm rot="10800000">
                <a:off x="66875" y="67450"/>
                <a:ext cx="158276" cy="1582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2" y="0"/>
                    </a:moveTo>
                    <a:cubicBezTo>
                      <a:pt x="4869" y="0"/>
                      <a:pt x="0" y="4869"/>
                      <a:pt x="0" y="10800"/>
                    </a:cubicBezTo>
                    <a:cubicBezTo>
                      <a:pt x="0" y="16809"/>
                      <a:pt x="4869" y="21600"/>
                      <a:pt x="10802" y="21600"/>
                    </a:cubicBezTo>
                    <a:cubicBezTo>
                      <a:pt x="16810" y="21600"/>
                      <a:pt x="21600" y="16809"/>
                      <a:pt x="21600" y="10800"/>
                    </a:cubicBezTo>
                    <a:cubicBezTo>
                      <a:pt x="21600" y="4869"/>
                      <a:pt x="16810" y="0"/>
                      <a:pt x="1080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08" name="Google Shape;1410;p28"/>
              <p:cNvSpPr/>
              <p:nvPr/>
            </p:nvSpPr>
            <p:spPr>
              <a:xfrm rot="10800000">
                <a:off x="61874" y="62425"/>
                <a:ext cx="167726" cy="1677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66" y="1220"/>
                    </a:moveTo>
                    <a:cubicBezTo>
                      <a:pt x="13419" y="1220"/>
                      <a:pt x="15860" y="2296"/>
                      <a:pt x="17582" y="4018"/>
                    </a:cubicBezTo>
                    <a:cubicBezTo>
                      <a:pt x="19304" y="5740"/>
                      <a:pt x="20380" y="8107"/>
                      <a:pt x="20380" y="10763"/>
                    </a:cubicBezTo>
                    <a:cubicBezTo>
                      <a:pt x="20380" y="13419"/>
                      <a:pt x="19304" y="15860"/>
                      <a:pt x="17582" y="17582"/>
                    </a:cubicBezTo>
                    <a:cubicBezTo>
                      <a:pt x="15860" y="19304"/>
                      <a:pt x="13419" y="20380"/>
                      <a:pt x="10766" y="20380"/>
                    </a:cubicBezTo>
                    <a:cubicBezTo>
                      <a:pt x="8110" y="20380"/>
                      <a:pt x="5740" y="19304"/>
                      <a:pt x="4018" y="17582"/>
                    </a:cubicBezTo>
                    <a:cubicBezTo>
                      <a:pt x="2296" y="15860"/>
                      <a:pt x="1220" y="13419"/>
                      <a:pt x="1220" y="10763"/>
                    </a:cubicBezTo>
                    <a:cubicBezTo>
                      <a:pt x="1220" y="8107"/>
                      <a:pt x="2296" y="5740"/>
                      <a:pt x="4018" y="4018"/>
                    </a:cubicBezTo>
                    <a:cubicBezTo>
                      <a:pt x="5740" y="2296"/>
                      <a:pt x="8110" y="1220"/>
                      <a:pt x="10766" y="1220"/>
                    </a:cubicBezTo>
                    <a:close/>
                    <a:moveTo>
                      <a:pt x="10766" y="0"/>
                    </a:moveTo>
                    <a:cubicBezTo>
                      <a:pt x="4810" y="0"/>
                      <a:pt x="0" y="4807"/>
                      <a:pt x="0" y="10763"/>
                    </a:cubicBezTo>
                    <a:cubicBezTo>
                      <a:pt x="0" y="16719"/>
                      <a:pt x="4810" y="21600"/>
                      <a:pt x="10766" y="21600"/>
                    </a:cubicBezTo>
                    <a:cubicBezTo>
                      <a:pt x="16722" y="21600"/>
                      <a:pt x="21600" y="16719"/>
                      <a:pt x="21600" y="10763"/>
                    </a:cubicBezTo>
                    <a:cubicBezTo>
                      <a:pt x="21600" y="4807"/>
                      <a:pt x="16722" y="0"/>
                      <a:pt x="10766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1516" name="Google Shape;1411;p28"/>
            <p:cNvGrpSpPr/>
            <p:nvPr/>
          </p:nvGrpSpPr>
          <p:grpSpPr>
            <a:xfrm>
              <a:off x="-1" y="466234"/>
              <a:ext cx="507542" cy="507964"/>
              <a:chOff x="0" y="0"/>
              <a:chExt cx="507540" cy="507962"/>
            </a:xfrm>
          </p:grpSpPr>
          <p:sp>
            <p:nvSpPr>
              <p:cNvPr id="1510" name="Google Shape;1412;p28"/>
              <p:cNvSpPr/>
              <p:nvPr/>
            </p:nvSpPr>
            <p:spPr>
              <a:xfrm rot="10800000">
                <a:off x="3903" y="4383"/>
                <a:ext cx="499756" cy="499218"/>
              </a:xfrm>
              <a:prstGeom prst="ellipse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11" name="Google Shape;1413;p28"/>
              <p:cNvSpPr/>
              <p:nvPr/>
            </p:nvSpPr>
            <p:spPr>
              <a:xfrm rot="10800000">
                <a:off x="0" y="0"/>
                <a:ext cx="507541" cy="5079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351"/>
                    </a:moveTo>
                    <a:cubicBezTo>
                      <a:pt x="13696" y="351"/>
                      <a:pt x="16304" y="1509"/>
                      <a:pt x="18186" y="3411"/>
                    </a:cubicBezTo>
                    <a:cubicBezTo>
                      <a:pt x="20090" y="5291"/>
                      <a:pt x="21248" y="7917"/>
                      <a:pt x="21248" y="10789"/>
                    </a:cubicBezTo>
                    <a:cubicBezTo>
                      <a:pt x="21248" y="13683"/>
                      <a:pt x="20090" y="16287"/>
                      <a:pt x="18186" y="18189"/>
                    </a:cubicBezTo>
                    <a:cubicBezTo>
                      <a:pt x="16304" y="20070"/>
                      <a:pt x="13696" y="21249"/>
                      <a:pt x="10800" y="21249"/>
                    </a:cubicBezTo>
                    <a:cubicBezTo>
                      <a:pt x="7904" y="21249"/>
                      <a:pt x="5296" y="20070"/>
                      <a:pt x="3393" y="18189"/>
                    </a:cubicBezTo>
                    <a:cubicBezTo>
                      <a:pt x="1510" y="16287"/>
                      <a:pt x="331" y="13683"/>
                      <a:pt x="331" y="10789"/>
                    </a:cubicBezTo>
                    <a:cubicBezTo>
                      <a:pt x="331" y="7917"/>
                      <a:pt x="1510" y="5291"/>
                      <a:pt x="3393" y="3411"/>
                    </a:cubicBezTo>
                    <a:cubicBezTo>
                      <a:pt x="5296" y="1509"/>
                      <a:pt x="7904" y="351"/>
                      <a:pt x="10800" y="351"/>
                    </a:cubicBezTo>
                    <a:close/>
                    <a:moveTo>
                      <a:pt x="10800" y="0"/>
                    </a:moveTo>
                    <a:cubicBezTo>
                      <a:pt x="4841" y="0"/>
                      <a:pt x="0" y="4837"/>
                      <a:pt x="0" y="10789"/>
                    </a:cubicBezTo>
                    <a:cubicBezTo>
                      <a:pt x="0" y="16763"/>
                      <a:pt x="4841" y="21600"/>
                      <a:pt x="10800" y="21600"/>
                    </a:cubicBezTo>
                    <a:cubicBezTo>
                      <a:pt x="16759" y="21600"/>
                      <a:pt x="21600" y="16763"/>
                      <a:pt x="21600" y="10789"/>
                    </a:cubicBezTo>
                    <a:cubicBezTo>
                      <a:pt x="21600" y="4837"/>
                      <a:pt x="16759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12" name="Google Shape;1414;p28"/>
              <p:cNvSpPr/>
              <p:nvPr/>
            </p:nvSpPr>
            <p:spPr>
              <a:xfrm rot="10800000">
                <a:off x="67087" y="67559"/>
                <a:ext cx="373366" cy="37284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0"/>
                    </a:moveTo>
                    <a:cubicBezTo>
                      <a:pt x="4838" y="0"/>
                      <a:pt x="0" y="4816"/>
                      <a:pt x="0" y="10785"/>
                    </a:cubicBezTo>
                    <a:cubicBezTo>
                      <a:pt x="0" y="16756"/>
                      <a:pt x="4838" y="21600"/>
                      <a:pt x="10799" y="21600"/>
                    </a:cubicBezTo>
                    <a:cubicBezTo>
                      <a:pt x="16762" y="21600"/>
                      <a:pt x="21600" y="16756"/>
                      <a:pt x="21600" y="10785"/>
                    </a:cubicBezTo>
                    <a:cubicBezTo>
                      <a:pt x="21600" y="4816"/>
                      <a:pt x="16762" y="0"/>
                      <a:pt x="1079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13" name="Google Shape;1415;p28"/>
              <p:cNvSpPr/>
              <p:nvPr/>
            </p:nvSpPr>
            <p:spPr>
              <a:xfrm rot="10800000">
                <a:off x="63205" y="63198"/>
                <a:ext cx="381130" cy="3815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468"/>
                    </a:moveTo>
                    <a:cubicBezTo>
                      <a:pt x="13666" y="468"/>
                      <a:pt x="16228" y="1625"/>
                      <a:pt x="18101" y="3495"/>
                    </a:cubicBezTo>
                    <a:cubicBezTo>
                      <a:pt x="19975" y="5366"/>
                      <a:pt x="21132" y="7952"/>
                      <a:pt x="21132" y="10786"/>
                    </a:cubicBezTo>
                    <a:cubicBezTo>
                      <a:pt x="21132" y="13648"/>
                      <a:pt x="19975" y="16235"/>
                      <a:pt x="18101" y="18105"/>
                    </a:cubicBezTo>
                    <a:cubicBezTo>
                      <a:pt x="16228" y="19977"/>
                      <a:pt x="13666" y="21132"/>
                      <a:pt x="10799" y="21132"/>
                    </a:cubicBezTo>
                    <a:cubicBezTo>
                      <a:pt x="7934" y="21132"/>
                      <a:pt x="5345" y="19977"/>
                      <a:pt x="3471" y="18105"/>
                    </a:cubicBezTo>
                    <a:cubicBezTo>
                      <a:pt x="1597" y="16235"/>
                      <a:pt x="440" y="13648"/>
                      <a:pt x="440" y="10786"/>
                    </a:cubicBezTo>
                    <a:cubicBezTo>
                      <a:pt x="440" y="7952"/>
                      <a:pt x="1597" y="5366"/>
                      <a:pt x="3471" y="3495"/>
                    </a:cubicBezTo>
                    <a:cubicBezTo>
                      <a:pt x="5345" y="1625"/>
                      <a:pt x="7934" y="468"/>
                      <a:pt x="10799" y="468"/>
                    </a:cubicBezTo>
                    <a:close/>
                    <a:moveTo>
                      <a:pt x="10799" y="0"/>
                    </a:moveTo>
                    <a:cubicBezTo>
                      <a:pt x="4821" y="0"/>
                      <a:pt x="0" y="4844"/>
                      <a:pt x="0" y="10786"/>
                    </a:cubicBezTo>
                    <a:cubicBezTo>
                      <a:pt x="0" y="16757"/>
                      <a:pt x="4821" y="21600"/>
                      <a:pt x="10799" y="21600"/>
                    </a:cubicBezTo>
                    <a:cubicBezTo>
                      <a:pt x="16751" y="21600"/>
                      <a:pt x="21600" y="16757"/>
                      <a:pt x="21600" y="10786"/>
                    </a:cubicBezTo>
                    <a:cubicBezTo>
                      <a:pt x="21600" y="4844"/>
                      <a:pt x="16751" y="0"/>
                      <a:pt x="10799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14" name="Google Shape;1416;p28"/>
              <p:cNvSpPr/>
              <p:nvPr/>
            </p:nvSpPr>
            <p:spPr>
              <a:xfrm rot="10800000">
                <a:off x="136116" y="136100"/>
                <a:ext cx="235788" cy="2357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21" y="0"/>
                    </a:moveTo>
                    <a:cubicBezTo>
                      <a:pt x="4853" y="0"/>
                      <a:pt x="0" y="4855"/>
                      <a:pt x="0" y="10777"/>
                    </a:cubicBezTo>
                    <a:cubicBezTo>
                      <a:pt x="0" y="16745"/>
                      <a:pt x="4853" y="21600"/>
                      <a:pt x="10821" y="21600"/>
                    </a:cubicBezTo>
                    <a:cubicBezTo>
                      <a:pt x="16789" y="21600"/>
                      <a:pt x="21600" y="16745"/>
                      <a:pt x="21600" y="10777"/>
                    </a:cubicBezTo>
                    <a:cubicBezTo>
                      <a:pt x="21600" y="4855"/>
                      <a:pt x="16789" y="0"/>
                      <a:pt x="1082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15" name="Google Shape;1417;p28"/>
              <p:cNvSpPr/>
              <p:nvPr/>
            </p:nvSpPr>
            <p:spPr>
              <a:xfrm rot="10800000">
                <a:off x="131754" y="132218"/>
                <a:ext cx="244033" cy="2435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689"/>
                    </a:moveTo>
                    <a:cubicBezTo>
                      <a:pt x="13596" y="689"/>
                      <a:pt x="16092" y="1810"/>
                      <a:pt x="17899" y="3664"/>
                    </a:cubicBezTo>
                    <a:cubicBezTo>
                      <a:pt x="19751" y="5476"/>
                      <a:pt x="20868" y="8019"/>
                      <a:pt x="20868" y="10778"/>
                    </a:cubicBezTo>
                    <a:cubicBezTo>
                      <a:pt x="20868" y="13581"/>
                      <a:pt x="19751" y="16124"/>
                      <a:pt x="17899" y="17935"/>
                    </a:cubicBezTo>
                    <a:cubicBezTo>
                      <a:pt x="16092" y="19747"/>
                      <a:pt x="13596" y="20867"/>
                      <a:pt x="10799" y="20867"/>
                    </a:cubicBezTo>
                    <a:cubicBezTo>
                      <a:pt x="8004" y="20867"/>
                      <a:pt x="5508" y="19747"/>
                      <a:pt x="3656" y="17935"/>
                    </a:cubicBezTo>
                    <a:cubicBezTo>
                      <a:pt x="1849" y="16124"/>
                      <a:pt x="730" y="13581"/>
                      <a:pt x="730" y="10778"/>
                    </a:cubicBezTo>
                    <a:cubicBezTo>
                      <a:pt x="730" y="8019"/>
                      <a:pt x="1849" y="5476"/>
                      <a:pt x="3656" y="3664"/>
                    </a:cubicBezTo>
                    <a:cubicBezTo>
                      <a:pt x="5508" y="1810"/>
                      <a:pt x="8004" y="689"/>
                      <a:pt x="10799" y="689"/>
                    </a:cubicBezTo>
                    <a:close/>
                    <a:moveTo>
                      <a:pt x="10799" y="0"/>
                    </a:moveTo>
                    <a:cubicBezTo>
                      <a:pt x="4818" y="0"/>
                      <a:pt x="0" y="4828"/>
                      <a:pt x="0" y="10778"/>
                    </a:cubicBezTo>
                    <a:cubicBezTo>
                      <a:pt x="0" y="16772"/>
                      <a:pt x="4818" y="21600"/>
                      <a:pt x="10799" y="21600"/>
                    </a:cubicBezTo>
                    <a:cubicBezTo>
                      <a:pt x="16737" y="21600"/>
                      <a:pt x="21600" y="16772"/>
                      <a:pt x="21600" y="10778"/>
                    </a:cubicBezTo>
                    <a:cubicBezTo>
                      <a:pt x="21600" y="4828"/>
                      <a:pt x="16737" y="0"/>
                      <a:pt x="10799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</p:grpSp>
      <p:sp>
        <p:nvSpPr>
          <p:cNvPr id="151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USTOM_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3" name="Google Shape;1419;p29"/>
          <p:cNvGrpSpPr/>
          <p:nvPr/>
        </p:nvGrpSpPr>
        <p:grpSpPr>
          <a:xfrm>
            <a:off x="432849" y="0"/>
            <a:ext cx="8278302" cy="5165700"/>
            <a:chOff x="0" y="0"/>
            <a:chExt cx="8278300" cy="5165699"/>
          </a:xfrm>
        </p:grpSpPr>
        <p:sp>
          <p:nvSpPr>
            <p:cNvPr id="1525" name="Google Shape;1420;p29"/>
            <p:cNvSpPr/>
            <p:nvPr/>
          </p:nvSpPr>
          <p:spPr>
            <a:xfrm flipV="1">
              <a:off x="7988695" y="2664300"/>
              <a:ext cx="1" cy="2501400"/>
            </a:xfrm>
            <a:prstGeom prst="line">
              <a:avLst/>
            </a:prstGeom>
            <a:noFill/>
            <a:ln w="9525" cap="flat">
              <a:solidFill>
                <a:srgbClr val="595959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grpSp>
          <p:nvGrpSpPr>
            <p:cNvPr id="1532" name="Google Shape;1421;p29"/>
            <p:cNvGrpSpPr/>
            <p:nvPr/>
          </p:nvGrpSpPr>
          <p:grpSpPr>
            <a:xfrm>
              <a:off x="7696525" y="4292199"/>
              <a:ext cx="581776" cy="582326"/>
              <a:chOff x="25" y="24"/>
              <a:chExt cx="581775" cy="582324"/>
            </a:xfrm>
          </p:grpSpPr>
          <p:sp>
            <p:nvSpPr>
              <p:cNvPr id="1526" name="Google Shape;1422;p29"/>
              <p:cNvSpPr/>
              <p:nvPr/>
            </p:nvSpPr>
            <p:spPr>
              <a:xfrm>
                <a:off x="4474" y="5025"/>
                <a:ext cx="572852" cy="572300"/>
              </a:xfrm>
              <a:prstGeom prst="ellipse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27" name="Google Shape;1423;p29"/>
              <p:cNvSpPr/>
              <p:nvPr/>
            </p:nvSpPr>
            <p:spPr>
              <a:xfrm>
                <a:off x="24" y="24"/>
                <a:ext cx="581777" cy="5823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351"/>
                    </a:moveTo>
                    <a:cubicBezTo>
                      <a:pt x="13696" y="351"/>
                      <a:pt x="16304" y="1509"/>
                      <a:pt x="18186" y="3411"/>
                    </a:cubicBezTo>
                    <a:cubicBezTo>
                      <a:pt x="20090" y="5291"/>
                      <a:pt x="21248" y="7917"/>
                      <a:pt x="21248" y="10789"/>
                    </a:cubicBezTo>
                    <a:cubicBezTo>
                      <a:pt x="21248" y="13683"/>
                      <a:pt x="20090" y="16287"/>
                      <a:pt x="18186" y="18189"/>
                    </a:cubicBezTo>
                    <a:cubicBezTo>
                      <a:pt x="16304" y="20070"/>
                      <a:pt x="13696" y="21249"/>
                      <a:pt x="10800" y="21249"/>
                    </a:cubicBezTo>
                    <a:cubicBezTo>
                      <a:pt x="7904" y="21249"/>
                      <a:pt x="5296" y="20070"/>
                      <a:pt x="3393" y="18189"/>
                    </a:cubicBezTo>
                    <a:cubicBezTo>
                      <a:pt x="1510" y="16287"/>
                      <a:pt x="331" y="13683"/>
                      <a:pt x="331" y="10789"/>
                    </a:cubicBezTo>
                    <a:cubicBezTo>
                      <a:pt x="331" y="7917"/>
                      <a:pt x="1510" y="5291"/>
                      <a:pt x="3393" y="3411"/>
                    </a:cubicBezTo>
                    <a:cubicBezTo>
                      <a:pt x="5296" y="1509"/>
                      <a:pt x="7904" y="351"/>
                      <a:pt x="10800" y="351"/>
                    </a:cubicBezTo>
                    <a:close/>
                    <a:moveTo>
                      <a:pt x="10800" y="0"/>
                    </a:moveTo>
                    <a:cubicBezTo>
                      <a:pt x="4841" y="0"/>
                      <a:pt x="0" y="4837"/>
                      <a:pt x="0" y="10789"/>
                    </a:cubicBezTo>
                    <a:cubicBezTo>
                      <a:pt x="0" y="16763"/>
                      <a:pt x="4841" y="21600"/>
                      <a:pt x="10800" y="21600"/>
                    </a:cubicBezTo>
                    <a:cubicBezTo>
                      <a:pt x="16759" y="21600"/>
                      <a:pt x="21600" y="16763"/>
                      <a:pt x="21600" y="10789"/>
                    </a:cubicBezTo>
                    <a:cubicBezTo>
                      <a:pt x="21600" y="4837"/>
                      <a:pt x="16759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28" name="Google Shape;1424;p29"/>
              <p:cNvSpPr/>
              <p:nvPr/>
            </p:nvSpPr>
            <p:spPr>
              <a:xfrm>
                <a:off x="76925" y="77474"/>
                <a:ext cx="427976" cy="4274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0"/>
                    </a:moveTo>
                    <a:cubicBezTo>
                      <a:pt x="4838" y="0"/>
                      <a:pt x="0" y="4816"/>
                      <a:pt x="0" y="10785"/>
                    </a:cubicBezTo>
                    <a:cubicBezTo>
                      <a:pt x="0" y="16756"/>
                      <a:pt x="4838" y="21600"/>
                      <a:pt x="10799" y="21600"/>
                    </a:cubicBezTo>
                    <a:cubicBezTo>
                      <a:pt x="16762" y="21600"/>
                      <a:pt x="21600" y="16756"/>
                      <a:pt x="21600" y="10785"/>
                    </a:cubicBezTo>
                    <a:cubicBezTo>
                      <a:pt x="21600" y="4816"/>
                      <a:pt x="16762" y="0"/>
                      <a:pt x="1079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29" name="Google Shape;1425;p29"/>
              <p:cNvSpPr/>
              <p:nvPr/>
            </p:nvSpPr>
            <p:spPr>
              <a:xfrm>
                <a:off x="72474" y="72450"/>
                <a:ext cx="436877" cy="4374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468"/>
                    </a:moveTo>
                    <a:cubicBezTo>
                      <a:pt x="13666" y="468"/>
                      <a:pt x="16228" y="1625"/>
                      <a:pt x="18101" y="3495"/>
                    </a:cubicBezTo>
                    <a:cubicBezTo>
                      <a:pt x="19975" y="5366"/>
                      <a:pt x="21132" y="7952"/>
                      <a:pt x="21132" y="10786"/>
                    </a:cubicBezTo>
                    <a:cubicBezTo>
                      <a:pt x="21132" y="13648"/>
                      <a:pt x="19975" y="16235"/>
                      <a:pt x="18101" y="18105"/>
                    </a:cubicBezTo>
                    <a:cubicBezTo>
                      <a:pt x="16228" y="19977"/>
                      <a:pt x="13666" y="21132"/>
                      <a:pt x="10799" y="21132"/>
                    </a:cubicBezTo>
                    <a:cubicBezTo>
                      <a:pt x="7934" y="21132"/>
                      <a:pt x="5345" y="19977"/>
                      <a:pt x="3471" y="18105"/>
                    </a:cubicBezTo>
                    <a:cubicBezTo>
                      <a:pt x="1597" y="16235"/>
                      <a:pt x="440" y="13648"/>
                      <a:pt x="440" y="10786"/>
                    </a:cubicBezTo>
                    <a:cubicBezTo>
                      <a:pt x="440" y="7952"/>
                      <a:pt x="1597" y="5366"/>
                      <a:pt x="3471" y="3495"/>
                    </a:cubicBezTo>
                    <a:cubicBezTo>
                      <a:pt x="5345" y="1625"/>
                      <a:pt x="7934" y="468"/>
                      <a:pt x="10799" y="468"/>
                    </a:cubicBezTo>
                    <a:close/>
                    <a:moveTo>
                      <a:pt x="10799" y="0"/>
                    </a:moveTo>
                    <a:cubicBezTo>
                      <a:pt x="4821" y="0"/>
                      <a:pt x="0" y="4844"/>
                      <a:pt x="0" y="10786"/>
                    </a:cubicBezTo>
                    <a:cubicBezTo>
                      <a:pt x="0" y="16757"/>
                      <a:pt x="4821" y="21600"/>
                      <a:pt x="10799" y="21600"/>
                    </a:cubicBezTo>
                    <a:cubicBezTo>
                      <a:pt x="16751" y="21600"/>
                      <a:pt x="21600" y="16757"/>
                      <a:pt x="21600" y="10786"/>
                    </a:cubicBezTo>
                    <a:cubicBezTo>
                      <a:pt x="21600" y="4844"/>
                      <a:pt x="16751" y="0"/>
                      <a:pt x="10799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30" name="Google Shape;1426;p29"/>
              <p:cNvSpPr/>
              <p:nvPr/>
            </p:nvSpPr>
            <p:spPr>
              <a:xfrm>
                <a:off x="155500" y="156049"/>
                <a:ext cx="270276" cy="2702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21" y="0"/>
                    </a:moveTo>
                    <a:cubicBezTo>
                      <a:pt x="4853" y="0"/>
                      <a:pt x="0" y="4855"/>
                      <a:pt x="0" y="10777"/>
                    </a:cubicBezTo>
                    <a:cubicBezTo>
                      <a:pt x="0" y="16745"/>
                      <a:pt x="4853" y="21600"/>
                      <a:pt x="10821" y="21600"/>
                    </a:cubicBezTo>
                    <a:cubicBezTo>
                      <a:pt x="16789" y="21600"/>
                      <a:pt x="21600" y="16745"/>
                      <a:pt x="21600" y="10777"/>
                    </a:cubicBezTo>
                    <a:cubicBezTo>
                      <a:pt x="21600" y="4855"/>
                      <a:pt x="16789" y="0"/>
                      <a:pt x="1082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31" name="Google Shape;1427;p29"/>
              <p:cNvSpPr/>
              <p:nvPr/>
            </p:nvSpPr>
            <p:spPr>
              <a:xfrm>
                <a:off x="151049" y="151600"/>
                <a:ext cx="279727" cy="2791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689"/>
                    </a:moveTo>
                    <a:cubicBezTo>
                      <a:pt x="13596" y="689"/>
                      <a:pt x="16092" y="1810"/>
                      <a:pt x="17899" y="3664"/>
                    </a:cubicBezTo>
                    <a:cubicBezTo>
                      <a:pt x="19751" y="5476"/>
                      <a:pt x="20868" y="8019"/>
                      <a:pt x="20868" y="10778"/>
                    </a:cubicBezTo>
                    <a:cubicBezTo>
                      <a:pt x="20868" y="13581"/>
                      <a:pt x="19751" y="16124"/>
                      <a:pt x="17899" y="17935"/>
                    </a:cubicBezTo>
                    <a:cubicBezTo>
                      <a:pt x="16092" y="19747"/>
                      <a:pt x="13596" y="20867"/>
                      <a:pt x="10799" y="20867"/>
                    </a:cubicBezTo>
                    <a:cubicBezTo>
                      <a:pt x="8004" y="20867"/>
                      <a:pt x="5508" y="19747"/>
                      <a:pt x="3656" y="17935"/>
                    </a:cubicBezTo>
                    <a:cubicBezTo>
                      <a:pt x="1849" y="16124"/>
                      <a:pt x="730" y="13581"/>
                      <a:pt x="730" y="10778"/>
                    </a:cubicBezTo>
                    <a:cubicBezTo>
                      <a:pt x="730" y="8019"/>
                      <a:pt x="1849" y="5476"/>
                      <a:pt x="3656" y="3664"/>
                    </a:cubicBezTo>
                    <a:cubicBezTo>
                      <a:pt x="5508" y="1810"/>
                      <a:pt x="8004" y="689"/>
                      <a:pt x="10799" y="689"/>
                    </a:cubicBezTo>
                    <a:close/>
                    <a:moveTo>
                      <a:pt x="10799" y="0"/>
                    </a:moveTo>
                    <a:cubicBezTo>
                      <a:pt x="4818" y="0"/>
                      <a:pt x="0" y="4828"/>
                      <a:pt x="0" y="10778"/>
                    </a:cubicBezTo>
                    <a:cubicBezTo>
                      <a:pt x="0" y="16772"/>
                      <a:pt x="4818" y="21600"/>
                      <a:pt x="10799" y="21600"/>
                    </a:cubicBezTo>
                    <a:cubicBezTo>
                      <a:pt x="16737" y="21600"/>
                      <a:pt x="21600" y="16772"/>
                      <a:pt x="21600" y="10778"/>
                    </a:cubicBezTo>
                    <a:cubicBezTo>
                      <a:pt x="21600" y="4828"/>
                      <a:pt x="16737" y="0"/>
                      <a:pt x="10799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1537" name="Google Shape;1428;p29"/>
            <p:cNvGrpSpPr/>
            <p:nvPr/>
          </p:nvGrpSpPr>
          <p:grpSpPr>
            <a:xfrm>
              <a:off x="7841413" y="3720599"/>
              <a:ext cx="292001" cy="292576"/>
              <a:chOff x="24" y="0"/>
              <a:chExt cx="292000" cy="292574"/>
            </a:xfrm>
          </p:grpSpPr>
          <p:sp>
            <p:nvSpPr>
              <p:cNvPr id="1533" name="Google Shape;1429;p29"/>
              <p:cNvSpPr/>
              <p:nvPr/>
            </p:nvSpPr>
            <p:spPr>
              <a:xfrm>
                <a:off x="5025" y="5024"/>
                <a:ext cx="282526" cy="2825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80" y="0"/>
                    </a:moveTo>
                    <a:cubicBezTo>
                      <a:pt x="4815" y="0"/>
                      <a:pt x="0" y="4815"/>
                      <a:pt x="0" y="10778"/>
                    </a:cubicBezTo>
                    <a:cubicBezTo>
                      <a:pt x="0" y="16785"/>
                      <a:pt x="4815" y="21600"/>
                      <a:pt x="10780" y="21600"/>
                    </a:cubicBezTo>
                    <a:cubicBezTo>
                      <a:pt x="16787" y="21600"/>
                      <a:pt x="21600" y="16785"/>
                      <a:pt x="21600" y="10778"/>
                    </a:cubicBezTo>
                    <a:cubicBezTo>
                      <a:pt x="21600" y="4815"/>
                      <a:pt x="16787" y="0"/>
                      <a:pt x="1078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34" name="Google Shape;1430;p29"/>
              <p:cNvSpPr/>
              <p:nvPr/>
            </p:nvSpPr>
            <p:spPr>
              <a:xfrm>
                <a:off x="24" y="0"/>
                <a:ext cx="292002" cy="2925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700"/>
                    </a:moveTo>
                    <a:cubicBezTo>
                      <a:pt x="13602" y="700"/>
                      <a:pt x="16117" y="1811"/>
                      <a:pt x="17972" y="3662"/>
                    </a:cubicBezTo>
                    <a:cubicBezTo>
                      <a:pt x="19786" y="5472"/>
                      <a:pt x="20940" y="8023"/>
                      <a:pt x="20940" y="10779"/>
                    </a:cubicBezTo>
                    <a:cubicBezTo>
                      <a:pt x="20940" y="13577"/>
                      <a:pt x="19786" y="16128"/>
                      <a:pt x="17972" y="17938"/>
                    </a:cubicBezTo>
                    <a:cubicBezTo>
                      <a:pt x="16117" y="19747"/>
                      <a:pt x="13602" y="20900"/>
                      <a:pt x="10800" y="20900"/>
                    </a:cubicBezTo>
                    <a:cubicBezTo>
                      <a:pt x="8037" y="20900"/>
                      <a:pt x="5481" y="19747"/>
                      <a:pt x="3667" y="17938"/>
                    </a:cubicBezTo>
                    <a:cubicBezTo>
                      <a:pt x="1812" y="16128"/>
                      <a:pt x="701" y="13577"/>
                      <a:pt x="701" y="10779"/>
                    </a:cubicBezTo>
                    <a:cubicBezTo>
                      <a:pt x="701" y="8023"/>
                      <a:pt x="1812" y="5472"/>
                      <a:pt x="3667" y="3662"/>
                    </a:cubicBezTo>
                    <a:cubicBezTo>
                      <a:pt x="5481" y="1811"/>
                      <a:pt x="8037" y="700"/>
                      <a:pt x="10800" y="700"/>
                    </a:cubicBezTo>
                    <a:close/>
                    <a:moveTo>
                      <a:pt x="10800" y="0"/>
                    </a:moveTo>
                    <a:cubicBezTo>
                      <a:pt x="4864" y="0"/>
                      <a:pt x="0" y="4854"/>
                      <a:pt x="0" y="10779"/>
                    </a:cubicBezTo>
                    <a:cubicBezTo>
                      <a:pt x="0" y="16744"/>
                      <a:pt x="4864" y="21600"/>
                      <a:pt x="10800" y="21600"/>
                    </a:cubicBezTo>
                    <a:cubicBezTo>
                      <a:pt x="16777" y="21600"/>
                      <a:pt x="21600" y="16744"/>
                      <a:pt x="21600" y="10779"/>
                    </a:cubicBezTo>
                    <a:cubicBezTo>
                      <a:pt x="21600" y="4854"/>
                      <a:pt x="16777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35" name="Google Shape;1431;p29"/>
              <p:cNvSpPr/>
              <p:nvPr/>
            </p:nvSpPr>
            <p:spPr>
              <a:xfrm>
                <a:off x="66874" y="66874"/>
                <a:ext cx="158276" cy="1582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2" y="0"/>
                    </a:moveTo>
                    <a:cubicBezTo>
                      <a:pt x="4869" y="0"/>
                      <a:pt x="0" y="4869"/>
                      <a:pt x="0" y="10800"/>
                    </a:cubicBezTo>
                    <a:cubicBezTo>
                      <a:pt x="0" y="16809"/>
                      <a:pt x="4869" y="21600"/>
                      <a:pt x="10802" y="21600"/>
                    </a:cubicBezTo>
                    <a:cubicBezTo>
                      <a:pt x="16810" y="21600"/>
                      <a:pt x="21600" y="16809"/>
                      <a:pt x="21600" y="10800"/>
                    </a:cubicBezTo>
                    <a:cubicBezTo>
                      <a:pt x="21600" y="4869"/>
                      <a:pt x="16810" y="0"/>
                      <a:pt x="1080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36" name="Google Shape;1432;p29"/>
              <p:cNvSpPr/>
              <p:nvPr/>
            </p:nvSpPr>
            <p:spPr>
              <a:xfrm>
                <a:off x="62425" y="62424"/>
                <a:ext cx="167726" cy="1677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66" y="1220"/>
                    </a:moveTo>
                    <a:cubicBezTo>
                      <a:pt x="13419" y="1220"/>
                      <a:pt x="15860" y="2296"/>
                      <a:pt x="17582" y="4018"/>
                    </a:cubicBezTo>
                    <a:cubicBezTo>
                      <a:pt x="19304" y="5740"/>
                      <a:pt x="20380" y="8107"/>
                      <a:pt x="20380" y="10763"/>
                    </a:cubicBezTo>
                    <a:cubicBezTo>
                      <a:pt x="20380" y="13419"/>
                      <a:pt x="19304" y="15860"/>
                      <a:pt x="17582" y="17582"/>
                    </a:cubicBezTo>
                    <a:cubicBezTo>
                      <a:pt x="15860" y="19304"/>
                      <a:pt x="13419" y="20380"/>
                      <a:pt x="10766" y="20380"/>
                    </a:cubicBezTo>
                    <a:cubicBezTo>
                      <a:pt x="8110" y="20380"/>
                      <a:pt x="5740" y="19304"/>
                      <a:pt x="4018" y="17582"/>
                    </a:cubicBezTo>
                    <a:cubicBezTo>
                      <a:pt x="2296" y="15860"/>
                      <a:pt x="1220" y="13419"/>
                      <a:pt x="1220" y="10763"/>
                    </a:cubicBezTo>
                    <a:cubicBezTo>
                      <a:pt x="1220" y="8107"/>
                      <a:pt x="2296" y="5740"/>
                      <a:pt x="4018" y="4018"/>
                    </a:cubicBezTo>
                    <a:cubicBezTo>
                      <a:pt x="5740" y="2296"/>
                      <a:pt x="8110" y="1220"/>
                      <a:pt x="10766" y="1220"/>
                    </a:cubicBezTo>
                    <a:close/>
                    <a:moveTo>
                      <a:pt x="10766" y="0"/>
                    </a:moveTo>
                    <a:cubicBezTo>
                      <a:pt x="4810" y="0"/>
                      <a:pt x="0" y="4807"/>
                      <a:pt x="0" y="10763"/>
                    </a:cubicBezTo>
                    <a:cubicBezTo>
                      <a:pt x="0" y="16719"/>
                      <a:pt x="4810" y="21600"/>
                      <a:pt x="10766" y="21600"/>
                    </a:cubicBezTo>
                    <a:cubicBezTo>
                      <a:pt x="16722" y="21600"/>
                      <a:pt x="21600" y="16719"/>
                      <a:pt x="21600" y="10763"/>
                    </a:cubicBezTo>
                    <a:cubicBezTo>
                      <a:pt x="21600" y="4807"/>
                      <a:pt x="16722" y="0"/>
                      <a:pt x="10766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1542" name="Google Shape;1433;p29"/>
            <p:cNvGrpSpPr/>
            <p:nvPr/>
          </p:nvGrpSpPr>
          <p:grpSpPr>
            <a:xfrm>
              <a:off x="7899913" y="3212499"/>
              <a:ext cx="175001" cy="174976"/>
              <a:chOff x="0" y="24"/>
              <a:chExt cx="175000" cy="174974"/>
            </a:xfrm>
          </p:grpSpPr>
          <p:sp>
            <p:nvSpPr>
              <p:cNvPr id="1538" name="Google Shape;1434;p29"/>
              <p:cNvSpPr/>
              <p:nvPr/>
            </p:nvSpPr>
            <p:spPr>
              <a:xfrm>
                <a:off x="4474" y="5025"/>
                <a:ext cx="166052" cy="1655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cubicBezTo>
                      <a:pt x="4855" y="0"/>
                      <a:pt x="0" y="4800"/>
                      <a:pt x="0" y="10764"/>
                    </a:cubicBezTo>
                    <a:cubicBezTo>
                      <a:pt x="0" y="16729"/>
                      <a:pt x="4855" y="21600"/>
                      <a:pt x="10800" y="21600"/>
                    </a:cubicBezTo>
                    <a:cubicBezTo>
                      <a:pt x="16745" y="21600"/>
                      <a:pt x="21600" y="16729"/>
                      <a:pt x="21600" y="10764"/>
                    </a:cubicBezTo>
                    <a:cubicBezTo>
                      <a:pt x="21600" y="4800"/>
                      <a:pt x="16745" y="0"/>
                      <a:pt x="108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39" name="Google Shape;1435;p29"/>
              <p:cNvSpPr/>
              <p:nvPr/>
            </p:nvSpPr>
            <p:spPr>
              <a:xfrm>
                <a:off x="-1" y="24"/>
                <a:ext cx="175002" cy="1749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1170"/>
                    </a:moveTo>
                    <a:cubicBezTo>
                      <a:pt x="13481" y="1170"/>
                      <a:pt x="15888" y="2268"/>
                      <a:pt x="17610" y="3987"/>
                    </a:cubicBezTo>
                    <a:cubicBezTo>
                      <a:pt x="19397" y="5777"/>
                      <a:pt x="20431" y="8184"/>
                      <a:pt x="20431" y="10798"/>
                    </a:cubicBezTo>
                    <a:cubicBezTo>
                      <a:pt x="20431" y="13483"/>
                      <a:pt x="19397" y="15891"/>
                      <a:pt x="17610" y="17677"/>
                    </a:cubicBezTo>
                    <a:cubicBezTo>
                      <a:pt x="15888" y="19396"/>
                      <a:pt x="13481" y="20498"/>
                      <a:pt x="10800" y="20498"/>
                    </a:cubicBezTo>
                    <a:cubicBezTo>
                      <a:pt x="8119" y="20498"/>
                      <a:pt x="5712" y="19396"/>
                      <a:pt x="3990" y="17677"/>
                    </a:cubicBezTo>
                    <a:cubicBezTo>
                      <a:pt x="2203" y="15891"/>
                      <a:pt x="1169" y="13483"/>
                      <a:pt x="1169" y="10798"/>
                    </a:cubicBezTo>
                    <a:cubicBezTo>
                      <a:pt x="1169" y="8184"/>
                      <a:pt x="2203" y="5777"/>
                      <a:pt x="3990" y="3987"/>
                    </a:cubicBezTo>
                    <a:cubicBezTo>
                      <a:pt x="5712" y="2268"/>
                      <a:pt x="8119" y="1170"/>
                      <a:pt x="10800" y="1170"/>
                    </a:cubicBezTo>
                    <a:close/>
                    <a:moveTo>
                      <a:pt x="10800" y="0"/>
                    </a:moveTo>
                    <a:cubicBezTo>
                      <a:pt x="4817" y="0"/>
                      <a:pt x="0" y="4882"/>
                      <a:pt x="0" y="10798"/>
                    </a:cubicBezTo>
                    <a:cubicBezTo>
                      <a:pt x="0" y="16783"/>
                      <a:pt x="4817" y="21600"/>
                      <a:pt x="10800" y="21600"/>
                    </a:cubicBezTo>
                    <a:cubicBezTo>
                      <a:pt x="16783" y="21600"/>
                      <a:pt x="21600" y="16783"/>
                      <a:pt x="21600" y="10798"/>
                    </a:cubicBezTo>
                    <a:cubicBezTo>
                      <a:pt x="21600" y="4882"/>
                      <a:pt x="16783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40" name="Google Shape;1436;p29"/>
              <p:cNvSpPr/>
              <p:nvPr/>
            </p:nvSpPr>
            <p:spPr>
              <a:xfrm>
                <a:off x="41249" y="41249"/>
                <a:ext cx="92501" cy="930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cubicBezTo>
                      <a:pt x="4816" y="0"/>
                      <a:pt x="0" y="4786"/>
                      <a:pt x="0" y="10733"/>
                    </a:cubicBezTo>
                    <a:cubicBezTo>
                      <a:pt x="0" y="16686"/>
                      <a:pt x="4816" y="21600"/>
                      <a:pt x="10800" y="21600"/>
                    </a:cubicBezTo>
                    <a:cubicBezTo>
                      <a:pt x="16784" y="21600"/>
                      <a:pt x="21600" y="16686"/>
                      <a:pt x="21600" y="10733"/>
                    </a:cubicBezTo>
                    <a:cubicBezTo>
                      <a:pt x="21600" y="4786"/>
                      <a:pt x="16784" y="0"/>
                      <a:pt x="108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41" name="Google Shape;1437;p29"/>
              <p:cNvSpPr/>
              <p:nvPr/>
            </p:nvSpPr>
            <p:spPr>
              <a:xfrm>
                <a:off x="36224" y="36799"/>
                <a:ext cx="102551" cy="1019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1885"/>
                    </a:moveTo>
                    <a:cubicBezTo>
                      <a:pt x="13264" y="1885"/>
                      <a:pt x="15376" y="2950"/>
                      <a:pt x="17019" y="4485"/>
                    </a:cubicBezTo>
                    <a:cubicBezTo>
                      <a:pt x="18662" y="6137"/>
                      <a:pt x="19604" y="8377"/>
                      <a:pt x="19604" y="10739"/>
                    </a:cubicBezTo>
                    <a:cubicBezTo>
                      <a:pt x="19604" y="13217"/>
                      <a:pt x="18662" y="15463"/>
                      <a:pt x="17019" y="16998"/>
                    </a:cubicBezTo>
                    <a:cubicBezTo>
                      <a:pt x="15376" y="18650"/>
                      <a:pt x="13264" y="19593"/>
                      <a:pt x="10800" y="19593"/>
                    </a:cubicBezTo>
                    <a:cubicBezTo>
                      <a:pt x="8336" y="19593"/>
                      <a:pt x="6224" y="18650"/>
                      <a:pt x="4581" y="16998"/>
                    </a:cubicBezTo>
                    <a:cubicBezTo>
                      <a:pt x="2938" y="15463"/>
                      <a:pt x="1996" y="13217"/>
                      <a:pt x="1996" y="10739"/>
                    </a:cubicBezTo>
                    <a:cubicBezTo>
                      <a:pt x="1996" y="8377"/>
                      <a:pt x="2938" y="6137"/>
                      <a:pt x="4581" y="4485"/>
                    </a:cubicBezTo>
                    <a:cubicBezTo>
                      <a:pt x="6224" y="2950"/>
                      <a:pt x="8336" y="1885"/>
                      <a:pt x="10800" y="1885"/>
                    </a:cubicBezTo>
                    <a:close/>
                    <a:moveTo>
                      <a:pt x="10800" y="0"/>
                    </a:moveTo>
                    <a:cubicBezTo>
                      <a:pt x="4813" y="0"/>
                      <a:pt x="0" y="4840"/>
                      <a:pt x="0" y="10739"/>
                    </a:cubicBezTo>
                    <a:cubicBezTo>
                      <a:pt x="0" y="16760"/>
                      <a:pt x="4813" y="21600"/>
                      <a:pt x="10800" y="21600"/>
                    </a:cubicBezTo>
                    <a:cubicBezTo>
                      <a:pt x="16787" y="21600"/>
                      <a:pt x="21600" y="16760"/>
                      <a:pt x="21600" y="10739"/>
                    </a:cubicBezTo>
                    <a:cubicBezTo>
                      <a:pt x="21600" y="4840"/>
                      <a:pt x="16787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1543" name="Google Shape;1438;p29"/>
            <p:cNvSpPr/>
            <p:nvPr/>
          </p:nvSpPr>
          <p:spPr>
            <a:xfrm flipH="1">
              <a:off x="290875" y="613"/>
              <a:ext cx="1" cy="2501400"/>
            </a:xfrm>
            <a:prstGeom prst="line">
              <a:avLst/>
            </a:prstGeom>
            <a:noFill/>
            <a:ln w="9525" cap="flat">
              <a:solidFill>
                <a:srgbClr val="595959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grpSp>
          <p:nvGrpSpPr>
            <p:cNvPr id="1550" name="Google Shape;1439;p29"/>
            <p:cNvGrpSpPr/>
            <p:nvPr/>
          </p:nvGrpSpPr>
          <p:grpSpPr>
            <a:xfrm>
              <a:off x="-1" y="291788"/>
              <a:ext cx="581777" cy="582326"/>
              <a:chOff x="0" y="0"/>
              <a:chExt cx="581775" cy="582325"/>
            </a:xfrm>
          </p:grpSpPr>
          <p:sp>
            <p:nvSpPr>
              <p:cNvPr id="1544" name="Google Shape;1440;p29"/>
              <p:cNvSpPr/>
              <p:nvPr/>
            </p:nvSpPr>
            <p:spPr>
              <a:xfrm rot="10800000">
                <a:off x="4475" y="5024"/>
                <a:ext cx="572851" cy="572301"/>
              </a:xfrm>
              <a:prstGeom prst="ellipse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45" name="Google Shape;1441;p29"/>
              <p:cNvSpPr/>
              <p:nvPr/>
            </p:nvSpPr>
            <p:spPr>
              <a:xfrm rot="10800000">
                <a:off x="0" y="0"/>
                <a:ext cx="581776" cy="5823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351"/>
                    </a:moveTo>
                    <a:cubicBezTo>
                      <a:pt x="13696" y="351"/>
                      <a:pt x="16304" y="1509"/>
                      <a:pt x="18186" y="3411"/>
                    </a:cubicBezTo>
                    <a:cubicBezTo>
                      <a:pt x="20090" y="5291"/>
                      <a:pt x="21248" y="7917"/>
                      <a:pt x="21248" y="10789"/>
                    </a:cubicBezTo>
                    <a:cubicBezTo>
                      <a:pt x="21248" y="13683"/>
                      <a:pt x="20090" y="16287"/>
                      <a:pt x="18186" y="18189"/>
                    </a:cubicBezTo>
                    <a:cubicBezTo>
                      <a:pt x="16304" y="20070"/>
                      <a:pt x="13696" y="21249"/>
                      <a:pt x="10800" y="21249"/>
                    </a:cubicBezTo>
                    <a:cubicBezTo>
                      <a:pt x="7904" y="21249"/>
                      <a:pt x="5296" y="20070"/>
                      <a:pt x="3393" y="18189"/>
                    </a:cubicBezTo>
                    <a:cubicBezTo>
                      <a:pt x="1510" y="16287"/>
                      <a:pt x="331" y="13683"/>
                      <a:pt x="331" y="10789"/>
                    </a:cubicBezTo>
                    <a:cubicBezTo>
                      <a:pt x="331" y="7917"/>
                      <a:pt x="1510" y="5291"/>
                      <a:pt x="3393" y="3411"/>
                    </a:cubicBezTo>
                    <a:cubicBezTo>
                      <a:pt x="5296" y="1509"/>
                      <a:pt x="7904" y="351"/>
                      <a:pt x="10800" y="351"/>
                    </a:cubicBezTo>
                    <a:close/>
                    <a:moveTo>
                      <a:pt x="10800" y="0"/>
                    </a:moveTo>
                    <a:cubicBezTo>
                      <a:pt x="4841" y="0"/>
                      <a:pt x="0" y="4837"/>
                      <a:pt x="0" y="10789"/>
                    </a:cubicBezTo>
                    <a:cubicBezTo>
                      <a:pt x="0" y="16763"/>
                      <a:pt x="4841" y="21600"/>
                      <a:pt x="10800" y="21600"/>
                    </a:cubicBezTo>
                    <a:cubicBezTo>
                      <a:pt x="16759" y="21600"/>
                      <a:pt x="21600" y="16763"/>
                      <a:pt x="21600" y="10789"/>
                    </a:cubicBezTo>
                    <a:cubicBezTo>
                      <a:pt x="21600" y="4837"/>
                      <a:pt x="16759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46" name="Google Shape;1442;p29"/>
              <p:cNvSpPr/>
              <p:nvPr/>
            </p:nvSpPr>
            <p:spPr>
              <a:xfrm rot="10800000">
                <a:off x="76899" y="77449"/>
                <a:ext cx="427976" cy="4274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0"/>
                    </a:moveTo>
                    <a:cubicBezTo>
                      <a:pt x="4838" y="0"/>
                      <a:pt x="0" y="4816"/>
                      <a:pt x="0" y="10785"/>
                    </a:cubicBezTo>
                    <a:cubicBezTo>
                      <a:pt x="0" y="16756"/>
                      <a:pt x="4838" y="21600"/>
                      <a:pt x="10799" y="21600"/>
                    </a:cubicBezTo>
                    <a:cubicBezTo>
                      <a:pt x="16762" y="21600"/>
                      <a:pt x="21600" y="16756"/>
                      <a:pt x="21600" y="10785"/>
                    </a:cubicBezTo>
                    <a:cubicBezTo>
                      <a:pt x="21600" y="4816"/>
                      <a:pt x="16762" y="0"/>
                      <a:pt x="1079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47" name="Google Shape;1443;p29"/>
              <p:cNvSpPr/>
              <p:nvPr/>
            </p:nvSpPr>
            <p:spPr>
              <a:xfrm rot="10800000">
                <a:off x="72449" y="72450"/>
                <a:ext cx="436877" cy="4374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468"/>
                    </a:moveTo>
                    <a:cubicBezTo>
                      <a:pt x="13666" y="468"/>
                      <a:pt x="16228" y="1625"/>
                      <a:pt x="18101" y="3495"/>
                    </a:cubicBezTo>
                    <a:cubicBezTo>
                      <a:pt x="19975" y="5366"/>
                      <a:pt x="21132" y="7952"/>
                      <a:pt x="21132" y="10786"/>
                    </a:cubicBezTo>
                    <a:cubicBezTo>
                      <a:pt x="21132" y="13648"/>
                      <a:pt x="19975" y="16235"/>
                      <a:pt x="18101" y="18105"/>
                    </a:cubicBezTo>
                    <a:cubicBezTo>
                      <a:pt x="16228" y="19977"/>
                      <a:pt x="13666" y="21132"/>
                      <a:pt x="10799" y="21132"/>
                    </a:cubicBezTo>
                    <a:cubicBezTo>
                      <a:pt x="7934" y="21132"/>
                      <a:pt x="5345" y="19977"/>
                      <a:pt x="3471" y="18105"/>
                    </a:cubicBezTo>
                    <a:cubicBezTo>
                      <a:pt x="1597" y="16235"/>
                      <a:pt x="440" y="13648"/>
                      <a:pt x="440" y="10786"/>
                    </a:cubicBezTo>
                    <a:cubicBezTo>
                      <a:pt x="440" y="7952"/>
                      <a:pt x="1597" y="5366"/>
                      <a:pt x="3471" y="3495"/>
                    </a:cubicBezTo>
                    <a:cubicBezTo>
                      <a:pt x="5345" y="1625"/>
                      <a:pt x="7934" y="468"/>
                      <a:pt x="10799" y="468"/>
                    </a:cubicBezTo>
                    <a:close/>
                    <a:moveTo>
                      <a:pt x="10799" y="0"/>
                    </a:moveTo>
                    <a:cubicBezTo>
                      <a:pt x="4821" y="0"/>
                      <a:pt x="0" y="4844"/>
                      <a:pt x="0" y="10786"/>
                    </a:cubicBezTo>
                    <a:cubicBezTo>
                      <a:pt x="0" y="16757"/>
                      <a:pt x="4821" y="21600"/>
                      <a:pt x="10799" y="21600"/>
                    </a:cubicBezTo>
                    <a:cubicBezTo>
                      <a:pt x="16751" y="21600"/>
                      <a:pt x="21600" y="16757"/>
                      <a:pt x="21600" y="10786"/>
                    </a:cubicBezTo>
                    <a:cubicBezTo>
                      <a:pt x="21600" y="4844"/>
                      <a:pt x="16751" y="0"/>
                      <a:pt x="10799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48" name="Google Shape;1444;p29"/>
              <p:cNvSpPr/>
              <p:nvPr/>
            </p:nvSpPr>
            <p:spPr>
              <a:xfrm rot="10800000">
                <a:off x="156025" y="156024"/>
                <a:ext cx="270276" cy="2702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21" y="0"/>
                    </a:moveTo>
                    <a:cubicBezTo>
                      <a:pt x="4853" y="0"/>
                      <a:pt x="0" y="4855"/>
                      <a:pt x="0" y="10777"/>
                    </a:cubicBezTo>
                    <a:cubicBezTo>
                      <a:pt x="0" y="16745"/>
                      <a:pt x="4853" y="21600"/>
                      <a:pt x="10821" y="21600"/>
                    </a:cubicBezTo>
                    <a:cubicBezTo>
                      <a:pt x="16789" y="21600"/>
                      <a:pt x="21600" y="16745"/>
                      <a:pt x="21600" y="10777"/>
                    </a:cubicBezTo>
                    <a:cubicBezTo>
                      <a:pt x="21600" y="4855"/>
                      <a:pt x="16789" y="0"/>
                      <a:pt x="1082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49" name="Google Shape;1445;p29"/>
              <p:cNvSpPr/>
              <p:nvPr/>
            </p:nvSpPr>
            <p:spPr>
              <a:xfrm rot="10800000">
                <a:off x="151025" y="151574"/>
                <a:ext cx="279726" cy="2791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689"/>
                    </a:moveTo>
                    <a:cubicBezTo>
                      <a:pt x="13596" y="689"/>
                      <a:pt x="16092" y="1810"/>
                      <a:pt x="17899" y="3664"/>
                    </a:cubicBezTo>
                    <a:cubicBezTo>
                      <a:pt x="19751" y="5476"/>
                      <a:pt x="20868" y="8019"/>
                      <a:pt x="20868" y="10778"/>
                    </a:cubicBezTo>
                    <a:cubicBezTo>
                      <a:pt x="20868" y="13581"/>
                      <a:pt x="19751" y="16124"/>
                      <a:pt x="17899" y="17935"/>
                    </a:cubicBezTo>
                    <a:cubicBezTo>
                      <a:pt x="16092" y="19747"/>
                      <a:pt x="13596" y="20867"/>
                      <a:pt x="10799" y="20867"/>
                    </a:cubicBezTo>
                    <a:cubicBezTo>
                      <a:pt x="8004" y="20867"/>
                      <a:pt x="5508" y="19747"/>
                      <a:pt x="3656" y="17935"/>
                    </a:cubicBezTo>
                    <a:cubicBezTo>
                      <a:pt x="1849" y="16124"/>
                      <a:pt x="730" y="13581"/>
                      <a:pt x="730" y="10778"/>
                    </a:cubicBezTo>
                    <a:cubicBezTo>
                      <a:pt x="730" y="8019"/>
                      <a:pt x="1849" y="5476"/>
                      <a:pt x="3656" y="3664"/>
                    </a:cubicBezTo>
                    <a:cubicBezTo>
                      <a:pt x="5508" y="1810"/>
                      <a:pt x="8004" y="689"/>
                      <a:pt x="10799" y="689"/>
                    </a:cubicBezTo>
                    <a:close/>
                    <a:moveTo>
                      <a:pt x="10799" y="0"/>
                    </a:moveTo>
                    <a:cubicBezTo>
                      <a:pt x="4818" y="0"/>
                      <a:pt x="0" y="4828"/>
                      <a:pt x="0" y="10778"/>
                    </a:cubicBezTo>
                    <a:cubicBezTo>
                      <a:pt x="0" y="16772"/>
                      <a:pt x="4818" y="21600"/>
                      <a:pt x="10799" y="21600"/>
                    </a:cubicBezTo>
                    <a:cubicBezTo>
                      <a:pt x="16737" y="21600"/>
                      <a:pt x="21600" y="16772"/>
                      <a:pt x="21600" y="10778"/>
                    </a:cubicBezTo>
                    <a:cubicBezTo>
                      <a:pt x="21600" y="4828"/>
                      <a:pt x="16737" y="0"/>
                      <a:pt x="10799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1555" name="Google Shape;1446;p29"/>
            <p:cNvGrpSpPr/>
            <p:nvPr/>
          </p:nvGrpSpPr>
          <p:grpSpPr>
            <a:xfrm>
              <a:off x="144887" y="1153137"/>
              <a:ext cx="292002" cy="292577"/>
              <a:chOff x="0" y="0"/>
              <a:chExt cx="292000" cy="292575"/>
            </a:xfrm>
          </p:grpSpPr>
          <p:sp>
            <p:nvSpPr>
              <p:cNvPr id="1551" name="Google Shape;1447;p29"/>
              <p:cNvSpPr/>
              <p:nvPr/>
            </p:nvSpPr>
            <p:spPr>
              <a:xfrm rot="10800000">
                <a:off x="4474" y="5025"/>
                <a:ext cx="282527" cy="2825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80" y="0"/>
                    </a:moveTo>
                    <a:cubicBezTo>
                      <a:pt x="4815" y="0"/>
                      <a:pt x="0" y="4815"/>
                      <a:pt x="0" y="10778"/>
                    </a:cubicBezTo>
                    <a:cubicBezTo>
                      <a:pt x="0" y="16785"/>
                      <a:pt x="4815" y="21600"/>
                      <a:pt x="10780" y="21600"/>
                    </a:cubicBezTo>
                    <a:cubicBezTo>
                      <a:pt x="16787" y="21600"/>
                      <a:pt x="21600" y="16785"/>
                      <a:pt x="21600" y="10778"/>
                    </a:cubicBezTo>
                    <a:cubicBezTo>
                      <a:pt x="21600" y="4815"/>
                      <a:pt x="16787" y="0"/>
                      <a:pt x="1078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52" name="Google Shape;1448;p29"/>
              <p:cNvSpPr/>
              <p:nvPr/>
            </p:nvSpPr>
            <p:spPr>
              <a:xfrm rot="10800000">
                <a:off x="0" y="0"/>
                <a:ext cx="292001" cy="2925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700"/>
                    </a:moveTo>
                    <a:cubicBezTo>
                      <a:pt x="13602" y="700"/>
                      <a:pt x="16117" y="1811"/>
                      <a:pt x="17972" y="3662"/>
                    </a:cubicBezTo>
                    <a:cubicBezTo>
                      <a:pt x="19786" y="5472"/>
                      <a:pt x="20940" y="8023"/>
                      <a:pt x="20940" y="10779"/>
                    </a:cubicBezTo>
                    <a:cubicBezTo>
                      <a:pt x="20940" y="13577"/>
                      <a:pt x="19786" y="16128"/>
                      <a:pt x="17972" y="17938"/>
                    </a:cubicBezTo>
                    <a:cubicBezTo>
                      <a:pt x="16117" y="19747"/>
                      <a:pt x="13602" y="20900"/>
                      <a:pt x="10800" y="20900"/>
                    </a:cubicBezTo>
                    <a:cubicBezTo>
                      <a:pt x="8037" y="20900"/>
                      <a:pt x="5481" y="19747"/>
                      <a:pt x="3667" y="17938"/>
                    </a:cubicBezTo>
                    <a:cubicBezTo>
                      <a:pt x="1812" y="16128"/>
                      <a:pt x="701" y="13577"/>
                      <a:pt x="701" y="10779"/>
                    </a:cubicBezTo>
                    <a:cubicBezTo>
                      <a:pt x="701" y="8023"/>
                      <a:pt x="1812" y="5472"/>
                      <a:pt x="3667" y="3662"/>
                    </a:cubicBezTo>
                    <a:cubicBezTo>
                      <a:pt x="5481" y="1811"/>
                      <a:pt x="8037" y="700"/>
                      <a:pt x="10800" y="700"/>
                    </a:cubicBezTo>
                    <a:close/>
                    <a:moveTo>
                      <a:pt x="10800" y="0"/>
                    </a:moveTo>
                    <a:cubicBezTo>
                      <a:pt x="4864" y="0"/>
                      <a:pt x="0" y="4854"/>
                      <a:pt x="0" y="10779"/>
                    </a:cubicBezTo>
                    <a:cubicBezTo>
                      <a:pt x="0" y="16744"/>
                      <a:pt x="4864" y="21600"/>
                      <a:pt x="10800" y="21600"/>
                    </a:cubicBezTo>
                    <a:cubicBezTo>
                      <a:pt x="16777" y="21600"/>
                      <a:pt x="21600" y="16744"/>
                      <a:pt x="21600" y="10779"/>
                    </a:cubicBezTo>
                    <a:cubicBezTo>
                      <a:pt x="21600" y="4854"/>
                      <a:pt x="16777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53" name="Google Shape;1449;p29"/>
              <p:cNvSpPr/>
              <p:nvPr/>
            </p:nvSpPr>
            <p:spPr>
              <a:xfrm rot="10800000">
                <a:off x="66875" y="67450"/>
                <a:ext cx="158276" cy="1582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2" y="0"/>
                    </a:moveTo>
                    <a:cubicBezTo>
                      <a:pt x="4869" y="0"/>
                      <a:pt x="0" y="4869"/>
                      <a:pt x="0" y="10800"/>
                    </a:cubicBezTo>
                    <a:cubicBezTo>
                      <a:pt x="0" y="16809"/>
                      <a:pt x="4869" y="21600"/>
                      <a:pt x="10802" y="21600"/>
                    </a:cubicBezTo>
                    <a:cubicBezTo>
                      <a:pt x="16810" y="21600"/>
                      <a:pt x="21600" y="16809"/>
                      <a:pt x="21600" y="10800"/>
                    </a:cubicBezTo>
                    <a:cubicBezTo>
                      <a:pt x="21600" y="4869"/>
                      <a:pt x="16810" y="0"/>
                      <a:pt x="1080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54" name="Google Shape;1450;p29"/>
              <p:cNvSpPr/>
              <p:nvPr/>
            </p:nvSpPr>
            <p:spPr>
              <a:xfrm rot="10800000">
                <a:off x="61874" y="62425"/>
                <a:ext cx="167726" cy="1677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66" y="1220"/>
                    </a:moveTo>
                    <a:cubicBezTo>
                      <a:pt x="13419" y="1220"/>
                      <a:pt x="15860" y="2296"/>
                      <a:pt x="17582" y="4018"/>
                    </a:cubicBezTo>
                    <a:cubicBezTo>
                      <a:pt x="19304" y="5740"/>
                      <a:pt x="20380" y="8107"/>
                      <a:pt x="20380" y="10763"/>
                    </a:cubicBezTo>
                    <a:cubicBezTo>
                      <a:pt x="20380" y="13419"/>
                      <a:pt x="19304" y="15860"/>
                      <a:pt x="17582" y="17582"/>
                    </a:cubicBezTo>
                    <a:cubicBezTo>
                      <a:pt x="15860" y="19304"/>
                      <a:pt x="13419" y="20380"/>
                      <a:pt x="10766" y="20380"/>
                    </a:cubicBezTo>
                    <a:cubicBezTo>
                      <a:pt x="8110" y="20380"/>
                      <a:pt x="5740" y="19304"/>
                      <a:pt x="4018" y="17582"/>
                    </a:cubicBezTo>
                    <a:cubicBezTo>
                      <a:pt x="2296" y="15860"/>
                      <a:pt x="1220" y="13419"/>
                      <a:pt x="1220" y="10763"/>
                    </a:cubicBezTo>
                    <a:cubicBezTo>
                      <a:pt x="1220" y="8107"/>
                      <a:pt x="2296" y="5740"/>
                      <a:pt x="4018" y="4018"/>
                    </a:cubicBezTo>
                    <a:cubicBezTo>
                      <a:pt x="5740" y="2296"/>
                      <a:pt x="8110" y="1220"/>
                      <a:pt x="10766" y="1220"/>
                    </a:cubicBezTo>
                    <a:close/>
                    <a:moveTo>
                      <a:pt x="10766" y="0"/>
                    </a:moveTo>
                    <a:cubicBezTo>
                      <a:pt x="4810" y="0"/>
                      <a:pt x="0" y="4807"/>
                      <a:pt x="0" y="10763"/>
                    </a:cubicBezTo>
                    <a:cubicBezTo>
                      <a:pt x="0" y="16719"/>
                      <a:pt x="4810" y="21600"/>
                      <a:pt x="10766" y="21600"/>
                    </a:cubicBezTo>
                    <a:cubicBezTo>
                      <a:pt x="16722" y="21600"/>
                      <a:pt x="21600" y="16719"/>
                      <a:pt x="21600" y="10763"/>
                    </a:cubicBezTo>
                    <a:cubicBezTo>
                      <a:pt x="21600" y="4807"/>
                      <a:pt x="16722" y="0"/>
                      <a:pt x="10766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1560" name="Google Shape;1451;p29"/>
            <p:cNvGrpSpPr/>
            <p:nvPr/>
          </p:nvGrpSpPr>
          <p:grpSpPr>
            <a:xfrm>
              <a:off x="203388" y="1778837"/>
              <a:ext cx="175001" cy="174976"/>
              <a:chOff x="0" y="0"/>
              <a:chExt cx="175000" cy="174975"/>
            </a:xfrm>
          </p:grpSpPr>
          <p:sp>
            <p:nvSpPr>
              <p:cNvPr id="1556" name="Google Shape;1452;p29"/>
              <p:cNvSpPr/>
              <p:nvPr/>
            </p:nvSpPr>
            <p:spPr>
              <a:xfrm rot="10800000">
                <a:off x="4474" y="4474"/>
                <a:ext cx="166052" cy="1655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cubicBezTo>
                      <a:pt x="4855" y="0"/>
                      <a:pt x="0" y="4800"/>
                      <a:pt x="0" y="10764"/>
                    </a:cubicBezTo>
                    <a:cubicBezTo>
                      <a:pt x="0" y="16729"/>
                      <a:pt x="4855" y="21600"/>
                      <a:pt x="10800" y="21600"/>
                    </a:cubicBezTo>
                    <a:cubicBezTo>
                      <a:pt x="16745" y="21600"/>
                      <a:pt x="21600" y="16729"/>
                      <a:pt x="21600" y="10764"/>
                    </a:cubicBezTo>
                    <a:cubicBezTo>
                      <a:pt x="21600" y="4800"/>
                      <a:pt x="16745" y="0"/>
                      <a:pt x="108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57" name="Google Shape;1453;p29"/>
              <p:cNvSpPr/>
              <p:nvPr/>
            </p:nvSpPr>
            <p:spPr>
              <a:xfrm rot="10800000">
                <a:off x="0" y="0"/>
                <a:ext cx="175001" cy="1749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1170"/>
                    </a:moveTo>
                    <a:cubicBezTo>
                      <a:pt x="13481" y="1170"/>
                      <a:pt x="15888" y="2268"/>
                      <a:pt x="17610" y="3987"/>
                    </a:cubicBezTo>
                    <a:cubicBezTo>
                      <a:pt x="19397" y="5777"/>
                      <a:pt x="20431" y="8184"/>
                      <a:pt x="20431" y="10798"/>
                    </a:cubicBezTo>
                    <a:cubicBezTo>
                      <a:pt x="20431" y="13483"/>
                      <a:pt x="19397" y="15891"/>
                      <a:pt x="17610" y="17677"/>
                    </a:cubicBezTo>
                    <a:cubicBezTo>
                      <a:pt x="15888" y="19396"/>
                      <a:pt x="13481" y="20498"/>
                      <a:pt x="10800" y="20498"/>
                    </a:cubicBezTo>
                    <a:cubicBezTo>
                      <a:pt x="8119" y="20498"/>
                      <a:pt x="5712" y="19396"/>
                      <a:pt x="3990" y="17677"/>
                    </a:cubicBezTo>
                    <a:cubicBezTo>
                      <a:pt x="2203" y="15891"/>
                      <a:pt x="1169" y="13483"/>
                      <a:pt x="1169" y="10798"/>
                    </a:cubicBezTo>
                    <a:cubicBezTo>
                      <a:pt x="1169" y="8184"/>
                      <a:pt x="2203" y="5777"/>
                      <a:pt x="3990" y="3987"/>
                    </a:cubicBezTo>
                    <a:cubicBezTo>
                      <a:pt x="5712" y="2268"/>
                      <a:pt x="8119" y="1170"/>
                      <a:pt x="10800" y="1170"/>
                    </a:cubicBezTo>
                    <a:close/>
                    <a:moveTo>
                      <a:pt x="10800" y="0"/>
                    </a:moveTo>
                    <a:cubicBezTo>
                      <a:pt x="4817" y="0"/>
                      <a:pt x="0" y="4882"/>
                      <a:pt x="0" y="10798"/>
                    </a:cubicBezTo>
                    <a:cubicBezTo>
                      <a:pt x="0" y="16783"/>
                      <a:pt x="4817" y="21600"/>
                      <a:pt x="10800" y="21600"/>
                    </a:cubicBezTo>
                    <a:cubicBezTo>
                      <a:pt x="16783" y="21600"/>
                      <a:pt x="21600" y="16783"/>
                      <a:pt x="21600" y="10798"/>
                    </a:cubicBezTo>
                    <a:cubicBezTo>
                      <a:pt x="21600" y="4882"/>
                      <a:pt x="16783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58" name="Google Shape;1454;p29"/>
              <p:cNvSpPr/>
              <p:nvPr/>
            </p:nvSpPr>
            <p:spPr>
              <a:xfrm rot="10800000">
                <a:off x="41250" y="40674"/>
                <a:ext cx="92501" cy="930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cubicBezTo>
                      <a:pt x="4816" y="0"/>
                      <a:pt x="0" y="4786"/>
                      <a:pt x="0" y="10733"/>
                    </a:cubicBezTo>
                    <a:cubicBezTo>
                      <a:pt x="0" y="16686"/>
                      <a:pt x="4816" y="21600"/>
                      <a:pt x="10800" y="21600"/>
                    </a:cubicBezTo>
                    <a:cubicBezTo>
                      <a:pt x="16784" y="21600"/>
                      <a:pt x="21600" y="16686"/>
                      <a:pt x="21600" y="10733"/>
                    </a:cubicBezTo>
                    <a:cubicBezTo>
                      <a:pt x="21600" y="4786"/>
                      <a:pt x="16784" y="0"/>
                      <a:pt x="108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59" name="Google Shape;1455;p29"/>
              <p:cNvSpPr/>
              <p:nvPr/>
            </p:nvSpPr>
            <p:spPr>
              <a:xfrm rot="10800000">
                <a:off x="36225" y="36225"/>
                <a:ext cx="102551" cy="1019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1885"/>
                    </a:moveTo>
                    <a:cubicBezTo>
                      <a:pt x="13264" y="1885"/>
                      <a:pt x="15376" y="2950"/>
                      <a:pt x="17019" y="4485"/>
                    </a:cubicBezTo>
                    <a:cubicBezTo>
                      <a:pt x="18662" y="6137"/>
                      <a:pt x="19604" y="8377"/>
                      <a:pt x="19604" y="10739"/>
                    </a:cubicBezTo>
                    <a:cubicBezTo>
                      <a:pt x="19604" y="13217"/>
                      <a:pt x="18662" y="15463"/>
                      <a:pt x="17019" y="16998"/>
                    </a:cubicBezTo>
                    <a:cubicBezTo>
                      <a:pt x="15376" y="18650"/>
                      <a:pt x="13264" y="19593"/>
                      <a:pt x="10800" y="19593"/>
                    </a:cubicBezTo>
                    <a:cubicBezTo>
                      <a:pt x="8336" y="19593"/>
                      <a:pt x="6224" y="18650"/>
                      <a:pt x="4581" y="16998"/>
                    </a:cubicBezTo>
                    <a:cubicBezTo>
                      <a:pt x="2938" y="15463"/>
                      <a:pt x="1996" y="13217"/>
                      <a:pt x="1996" y="10739"/>
                    </a:cubicBezTo>
                    <a:cubicBezTo>
                      <a:pt x="1996" y="8377"/>
                      <a:pt x="2938" y="6137"/>
                      <a:pt x="4581" y="4485"/>
                    </a:cubicBezTo>
                    <a:cubicBezTo>
                      <a:pt x="6224" y="2950"/>
                      <a:pt x="8336" y="1885"/>
                      <a:pt x="10800" y="1885"/>
                    </a:cubicBezTo>
                    <a:close/>
                    <a:moveTo>
                      <a:pt x="10800" y="0"/>
                    </a:moveTo>
                    <a:cubicBezTo>
                      <a:pt x="4813" y="0"/>
                      <a:pt x="0" y="4840"/>
                      <a:pt x="0" y="10739"/>
                    </a:cubicBezTo>
                    <a:cubicBezTo>
                      <a:pt x="0" y="16760"/>
                      <a:pt x="4813" y="21600"/>
                      <a:pt x="10800" y="21600"/>
                    </a:cubicBezTo>
                    <a:cubicBezTo>
                      <a:pt x="16787" y="21600"/>
                      <a:pt x="21600" y="16760"/>
                      <a:pt x="21600" y="10739"/>
                    </a:cubicBezTo>
                    <a:cubicBezTo>
                      <a:pt x="21600" y="4840"/>
                      <a:pt x="16787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1564" name="Google Shape;1456;p29"/>
            <p:cNvGrpSpPr/>
            <p:nvPr/>
          </p:nvGrpSpPr>
          <p:grpSpPr>
            <a:xfrm>
              <a:off x="0" y="2003162"/>
              <a:ext cx="175014" cy="27001"/>
              <a:chOff x="0" y="0"/>
              <a:chExt cx="175013" cy="26999"/>
            </a:xfrm>
          </p:grpSpPr>
          <p:sp>
            <p:nvSpPr>
              <p:cNvPr id="1561" name="Google Shape;1457;p29"/>
              <p:cNvSpPr/>
              <p:nvPr/>
            </p:nvSpPr>
            <p:spPr>
              <a:xfrm>
                <a:off x="-1" y="0"/>
                <a:ext cx="27001" cy="27000"/>
              </a:xfrm>
              <a:prstGeom prst="ellipse">
                <a:avLst/>
              </a:prstGeom>
              <a:solidFill>
                <a:srgbClr val="59595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62" name="Google Shape;1458;p29"/>
              <p:cNvSpPr/>
              <p:nvPr/>
            </p:nvSpPr>
            <p:spPr>
              <a:xfrm>
                <a:off x="74005" y="0"/>
                <a:ext cx="27001" cy="27000"/>
              </a:xfrm>
              <a:prstGeom prst="ellipse">
                <a:avLst/>
              </a:prstGeom>
              <a:solidFill>
                <a:srgbClr val="59595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63" name="Google Shape;1459;p29"/>
              <p:cNvSpPr/>
              <p:nvPr/>
            </p:nvSpPr>
            <p:spPr>
              <a:xfrm>
                <a:off x="148013" y="0"/>
                <a:ext cx="27000" cy="27000"/>
              </a:xfrm>
              <a:prstGeom prst="ellipse">
                <a:avLst/>
              </a:prstGeom>
              <a:solidFill>
                <a:srgbClr val="59595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1568" name="Google Shape;1460;p29"/>
            <p:cNvGrpSpPr/>
            <p:nvPr/>
          </p:nvGrpSpPr>
          <p:grpSpPr>
            <a:xfrm>
              <a:off x="355250" y="208488"/>
              <a:ext cx="175014" cy="27001"/>
              <a:chOff x="0" y="0"/>
              <a:chExt cx="175013" cy="26999"/>
            </a:xfrm>
          </p:grpSpPr>
          <p:sp>
            <p:nvSpPr>
              <p:cNvPr id="1565" name="Google Shape;1461;p29"/>
              <p:cNvSpPr/>
              <p:nvPr/>
            </p:nvSpPr>
            <p:spPr>
              <a:xfrm>
                <a:off x="-1" y="0"/>
                <a:ext cx="27001" cy="27000"/>
              </a:xfrm>
              <a:prstGeom prst="ellipse">
                <a:avLst/>
              </a:prstGeom>
              <a:solidFill>
                <a:srgbClr val="59595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66" name="Google Shape;1462;p29"/>
              <p:cNvSpPr/>
              <p:nvPr/>
            </p:nvSpPr>
            <p:spPr>
              <a:xfrm>
                <a:off x="74005" y="0"/>
                <a:ext cx="27001" cy="27000"/>
              </a:xfrm>
              <a:prstGeom prst="ellipse">
                <a:avLst/>
              </a:prstGeom>
              <a:solidFill>
                <a:srgbClr val="59595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67" name="Google Shape;1463;p29"/>
              <p:cNvSpPr/>
              <p:nvPr/>
            </p:nvSpPr>
            <p:spPr>
              <a:xfrm>
                <a:off x="148013" y="0"/>
                <a:ext cx="27000" cy="27000"/>
              </a:xfrm>
              <a:prstGeom prst="ellipse">
                <a:avLst/>
              </a:prstGeom>
              <a:solidFill>
                <a:srgbClr val="59595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1572" name="Google Shape;1464;p29"/>
            <p:cNvGrpSpPr/>
            <p:nvPr/>
          </p:nvGrpSpPr>
          <p:grpSpPr>
            <a:xfrm>
              <a:off x="7696500" y="4988724"/>
              <a:ext cx="175014" cy="27001"/>
              <a:chOff x="0" y="0"/>
              <a:chExt cx="175013" cy="26999"/>
            </a:xfrm>
          </p:grpSpPr>
          <p:sp>
            <p:nvSpPr>
              <p:cNvPr id="1569" name="Google Shape;1465;p29"/>
              <p:cNvSpPr/>
              <p:nvPr/>
            </p:nvSpPr>
            <p:spPr>
              <a:xfrm>
                <a:off x="-1" y="0"/>
                <a:ext cx="27001" cy="27000"/>
              </a:xfrm>
              <a:prstGeom prst="ellipse">
                <a:avLst/>
              </a:prstGeom>
              <a:solidFill>
                <a:srgbClr val="59595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70" name="Google Shape;1466;p29"/>
              <p:cNvSpPr/>
              <p:nvPr/>
            </p:nvSpPr>
            <p:spPr>
              <a:xfrm>
                <a:off x="74005" y="0"/>
                <a:ext cx="27001" cy="27000"/>
              </a:xfrm>
              <a:prstGeom prst="ellipse">
                <a:avLst/>
              </a:prstGeom>
              <a:solidFill>
                <a:srgbClr val="59595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71" name="Google Shape;1467;p29"/>
              <p:cNvSpPr/>
              <p:nvPr/>
            </p:nvSpPr>
            <p:spPr>
              <a:xfrm>
                <a:off x="148013" y="0"/>
                <a:ext cx="27000" cy="27000"/>
              </a:xfrm>
              <a:prstGeom prst="ellipse">
                <a:avLst/>
              </a:prstGeom>
              <a:solidFill>
                <a:srgbClr val="59595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1576" name="Google Shape;1468;p29"/>
            <p:cNvGrpSpPr/>
            <p:nvPr/>
          </p:nvGrpSpPr>
          <p:grpSpPr>
            <a:xfrm>
              <a:off x="8064700" y="3429424"/>
              <a:ext cx="175014" cy="27001"/>
              <a:chOff x="0" y="0"/>
              <a:chExt cx="175013" cy="26999"/>
            </a:xfrm>
          </p:grpSpPr>
          <p:sp>
            <p:nvSpPr>
              <p:cNvPr id="1573" name="Google Shape;1469;p29"/>
              <p:cNvSpPr/>
              <p:nvPr/>
            </p:nvSpPr>
            <p:spPr>
              <a:xfrm>
                <a:off x="-1" y="0"/>
                <a:ext cx="27001" cy="27000"/>
              </a:xfrm>
              <a:prstGeom prst="ellipse">
                <a:avLst/>
              </a:prstGeom>
              <a:solidFill>
                <a:srgbClr val="59595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74" name="Google Shape;1470;p29"/>
              <p:cNvSpPr/>
              <p:nvPr/>
            </p:nvSpPr>
            <p:spPr>
              <a:xfrm>
                <a:off x="74005" y="0"/>
                <a:ext cx="27001" cy="27000"/>
              </a:xfrm>
              <a:prstGeom prst="ellipse">
                <a:avLst/>
              </a:prstGeom>
              <a:solidFill>
                <a:srgbClr val="59595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75" name="Google Shape;1471;p29"/>
              <p:cNvSpPr/>
              <p:nvPr/>
            </p:nvSpPr>
            <p:spPr>
              <a:xfrm>
                <a:off x="148013" y="0"/>
                <a:ext cx="27000" cy="27000"/>
              </a:xfrm>
              <a:prstGeom prst="ellipse">
                <a:avLst/>
              </a:prstGeom>
              <a:solidFill>
                <a:srgbClr val="59595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1577" name="Google Shape;1472;p29"/>
            <p:cNvSpPr/>
            <p:nvPr/>
          </p:nvSpPr>
          <p:spPr>
            <a:xfrm>
              <a:off x="7974375" y="0"/>
              <a:ext cx="1" cy="2160900"/>
            </a:xfrm>
            <a:prstGeom prst="line">
              <a:avLst/>
            </a:prstGeom>
            <a:noFill/>
            <a:ln w="9525" cap="flat">
              <a:solidFill>
                <a:srgbClr val="595959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sp>
          <p:nvSpPr>
            <p:cNvPr id="1578" name="Google Shape;1473;p29"/>
            <p:cNvSpPr/>
            <p:nvPr/>
          </p:nvSpPr>
          <p:spPr>
            <a:xfrm flipH="1">
              <a:off x="285175" y="2985633"/>
              <a:ext cx="1" cy="2160901"/>
            </a:xfrm>
            <a:prstGeom prst="line">
              <a:avLst/>
            </a:prstGeom>
            <a:noFill/>
            <a:ln w="9525" cap="flat">
              <a:solidFill>
                <a:srgbClr val="595959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sp>
          <p:nvSpPr>
            <p:cNvPr id="1579" name="Google Shape;1474;p29"/>
            <p:cNvSpPr/>
            <p:nvPr/>
          </p:nvSpPr>
          <p:spPr>
            <a:xfrm>
              <a:off x="238975" y="4587887"/>
              <a:ext cx="92401" cy="92401"/>
            </a:xfrm>
            <a:prstGeom prst="ellipse">
              <a:avLst/>
            </a:prstGeom>
            <a:solidFill>
              <a:srgbClr val="595959"/>
            </a:solidFill>
            <a:ln w="9525" cap="flat">
              <a:solidFill>
                <a:srgbClr val="595959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80" name="Google Shape;1475;p29"/>
            <p:cNvSpPr/>
            <p:nvPr/>
          </p:nvSpPr>
          <p:spPr>
            <a:xfrm>
              <a:off x="238975" y="3940337"/>
              <a:ext cx="92401" cy="92401"/>
            </a:xfrm>
            <a:prstGeom prst="ellipse">
              <a:avLst/>
            </a:prstGeom>
            <a:solidFill>
              <a:srgbClr val="595959"/>
            </a:solidFill>
            <a:ln w="9525" cap="flat">
              <a:solidFill>
                <a:srgbClr val="595959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81" name="Google Shape;1476;p29"/>
            <p:cNvSpPr/>
            <p:nvPr/>
          </p:nvSpPr>
          <p:spPr>
            <a:xfrm>
              <a:off x="7928175" y="1453499"/>
              <a:ext cx="92401" cy="92401"/>
            </a:xfrm>
            <a:prstGeom prst="ellipse">
              <a:avLst/>
            </a:prstGeom>
            <a:solidFill>
              <a:srgbClr val="595959"/>
            </a:solidFill>
            <a:ln w="9525" cap="flat">
              <a:solidFill>
                <a:srgbClr val="595959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82" name="Google Shape;1477;p29"/>
            <p:cNvSpPr/>
            <p:nvPr/>
          </p:nvSpPr>
          <p:spPr>
            <a:xfrm>
              <a:off x="7928175" y="234875"/>
              <a:ext cx="92401" cy="92401"/>
            </a:xfrm>
            <a:prstGeom prst="ellipse">
              <a:avLst/>
            </a:prstGeom>
            <a:solidFill>
              <a:srgbClr val="595959"/>
            </a:solidFill>
            <a:ln w="9525" cap="flat">
              <a:solidFill>
                <a:srgbClr val="595959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1584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USTOM_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57" name="Google Shape;1479;p30"/>
          <p:cNvGrpSpPr/>
          <p:nvPr/>
        </p:nvGrpSpPr>
        <p:grpSpPr>
          <a:xfrm>
            <a:off x="-6867" y="-6625"/>
            <a:ext cx="9152343" cy="5102050"/>
            <a:chOff x="0" y="0"/>
            <a:chExt cx="9152342" cy="5102049"/>
          </a:xfrm>
        </p:grpSpPr>
        <p:sp>
          <p:nvSpPr>
            <p:cNvPr id="1591" name="Google Shape;1480;p30"/>
            <p:cNvSpPr/>
            <p:nvPr/>
          </p:nvSpPr>
          <p:spPr>
            <a:xfrm>
              <a:off x="2911150" y="4519699"/>
              <a:ext cx="1133101" cy="306300"/>
            </a:xfrm>
            <a:prstGeom prst="line">
              <a:avLst/>
            </a:prstGeom>
            <a:noFill/>
            <a:ln w="9525" cap="flat">
              <a:solidFill>
                <a:srgbClr val="494949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sp>
          <p:nvSpPr>
            <p:cNvPr id="1592" name="Google Shape;1481;p30"/>
            <p:cNvSpPr/>
            <p:nvPr/>
          </p:nvSpPr>
          <p:spPr>
            <a:xfrm flipV="1">
              <a:off x="1568949" y="4498950"/>
              <a:ext cx="1342201" cy="315300"/>
            </a:xfrm>
            <a:prstGeom prst="line">
              <a:avLst/>
            </a:prstGeom>
            <a:noFill/>
            <a:ln w="9525" cap="flat">
              <a:solidFill>
                <a:srgbClr val="494949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sp>
          <p:nvSpPr>
            <p:cNvPr id="1593" name="Google Shape;1482;p30"/>
            <p:cNvSpPr/>
            <p:nvPr/>
          </p:nvSpPr>
          <p:spPr>
            <a:xfrm>
              <a:off x="266425" y="4414624"/>
              <a:ext cx="1332001" cy="392100"/>
            </a:xfrm>
            <a:prstGeom prst="line">
              <a:avLst/>
            </a:prstGeom>
            <a:noFill/>
            <a:ln w="9525" cap="flat">
              <a:solidFill>
                <a:srgbClr val="494949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sp>
          <p:nvSpPr>
            <p:cNvPr id="1594" name="Google Shape;1483;p30"/>
            <p:cNvSpPr/>
            <p:nvPr/>
          </p:nvSpPr>
          <p:spPr>
            <a:xfrm>
              <a:off x="0" y="4000174"/>
              <a:ext cx="273901" cy="407100"/>
            </a:xfrm>
            <a:prstGeom prst="line">
              <a:avLst/>
            </a:prstGeom>
            <a:noFill/>
            <a:ln w="9525" cap="flat">
              <a:solidFill>
                <a:srgbClr val="494949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grpSp>
          <p:nvGrpSpPr>
            <p:cNvPr id="1601" name="Google Shape;1484;p30"/>
            <p:cNvGrpSpPr/>
            <p:nvPr/>
          </p:nvGrpSpPr>
          <p:grpSpPr>
            <a:xfrm>
              <a:off x="1285200" y="4519724"/>
              <a:ext cx="581776" cy="582326"/>
              <a:chOff x="0" y="0"/>
              <a:chExt cx="581775" cy="582324"/>
            </a:xfrm>
          </p:grpSpPr>
          <p:sp>
            <p:nvSpPr>
              <p:cNvPr id="1595" name="Google Shape;1485;p30"/>
              <p:cNvSpPr/>
              <p:nvPr/>
            </p:nvSpPr>
            <p:spPr>
              <a:xfrm flipH="1">
                <a:off x="4475" y="5000"/>
                <a:ext cx="572851" cy="572300"/>
              </a:xfrm>
              <a:prstGeom prst="ellipse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96" name="Google Shape;1486;p30"/>
              <p:cNvSpPr/>
              <p:nvPr/>
            </p:nvSpPr>
            <p:spPr>
              <a:xfrm flipH="1">
                <a:off x="0" y="0"/>
                <a:ext cx="581776" cy="5823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351"/>
                    </a:moveTo>
                    <a:cubicBezTo>
                      <a:pt x="13696" y="351"/>
                      <a:pt x="16304" y="1509"/>
                      <a:pt x="18186" y="3411"/>
                    </a:cubicBezTo>
                    <a:cubicBezTo>
                      <a:pt x="20090" y="5291"/>
                      <a:pt x="21248" y="7917"/>
                      <a:pt x="21248" y="10789"/>
                    </a:cubicBezTo>
                    <a:cubicBezTo>
                      <a:pt x="21248" y="13683"/>
                      <a:pt x="20090" y="16287"/>
                      <a:pt x="18186" y="18189"/>
                    </a:cubicBezTo>
                    <a:cubicBezTo>
                      <a:pt x="16304" y="20070"/>
                      <a:pt x="13696" y="21249"/>
                      <a:pt x="10800" y="21249"/>
                    </a:cubicBezTo>
                    <a:cubicBezTo>
                      <a:pt x="7904" y="21249"/>
                      <a:pt x="5296" y="20070"/>
                      <a:pt x="3393" y="18189"/>
                    </a:cubicBezTo>
                    <a:cubicBezTo>
                      <a:pt x="1510" y="16287"/>
                      <a:pt x="331" y="13683"/>
                      <a:pt x="331" y="10789"/>
                    </a:cubicBezTo>
                    <a:cubicBezTo>
                      <a:pt x="331" y="7917"/>
                      <a:pt x="1510" y="5291"/>
                      <a:pt x="3393" y="3411"/>
                    </a:cubicBezTo>
                    <a:cubicBezTo>
                      <a:pt x="5296" y="1509"/>
                      <a:pt x="7904" y="351"/>
                      <a:pt x="10800" y="351"/>
                    </a:cubicBezTo>
                    <a:close/>
                    <a:moveTo>
                      <a:pt x="10800" y="0"/>
                    </a:moveTo>
                    <a:cubicBezTo>
                      <a:pt x="4841" y="0"/>
                      <a:pt x="0" y="4837"/>
                      <a:pt x="0" y="10789"/>
                    </a:cubicBezTo>
                    <a:cubicBezTo>
                      <a:pt x="0" y="16763"/>
                      <a:pt x="4841" y="21600"/>
                      <a:pt x="10800" y="21600"/>
                    </a:cubicBezTo>
                    <a:cubicBezTo>
                      <a:pt x="16759" y="21600"/>
                      <a:pt x="21600" y="16763"/>
                      <a:pt x="21600" y="10789"/>
                    </a:cubicBezTo>
                    <a:cubicBezTo>
                      <a:pt x="21600" y="4837"/>
                      <a:pt x="16759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97" name="Google Shape;1487;p30"/>
              <p:cNvSpPr/>
              <p:nvPr/>
            </p:nvSpPr>
            <p:spPr>
              <a:xfrm flipH="1">
                <a:off x="76899" y="77449"/>
                <a:ext cx="427976" cy="4274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0"/>
                    </a:moveTo>
                    <a:cubicBezTo>
                      <a:pt x="4838" y="0"/>
                      <a:pt x="0" y="4816"/>
                      <a:pt x="0" y="10785"/>
                    </a:cubicBezTo>
                    <a:cubicBezTo>
                      <a:pt x="0" y="16756"/>
                      <a:pt x="4838" y="21600"/>
                      <a:pt x="10799" y="21600"/>
                    </a:cubicBezTo>
                    <a:cubicBezTo>
                      <a:pt x="16762" y="21600"/>
                      <a:pt x="21600" y="16756"/>
                      <a:pt x="21600" y="10785"/>
                    </a:cubicBezTo>
                    <a:cubicBezTo>
                      <a:pt x="21600" y="4816"/>
                      <a:pt x="16762" y="0"/>
                      <a:pt x="1079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98" name="Google Shape;1488;p30"/>
              <p:cNvSpPr/>
              <p:nvPr/>
            </p:nvSpPr>
            <p:spPr>
              <a:xfrm flipH="1">
                <a:off x="72449" y="72425"/>
                <a:ext cx="436877" cy="4374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468"/>
                    </a:moveTo>
                    <a:cubicBezTo>
                      <a:pt x="13666" y="468"/>
                      <a:pt x="16228" y="1625"/>
                      <a:pt x="18101" y="3495"/>
                    </a:cubicBezTo>
                    <a:cubicBezTo>
                      <a:pt x="19975" y="5366"/>
                      <a:pt x="21132" y="7952"/>
                      <a:pt x="21132" y="10786"/>
                    </a:cubicBezTo>
                    <a:cubicBezTo>
                      <a:pt x="21132" y="13648"/>
                      <a:pt x="19975" y="16235"/>
                      <a:pt x="18101" y="18105"/>
                    </a:cubicBezTo>
                    <a:cubicBezTo>
                      <a:pt x="16228" y="19977"/>
                      <a:pt x="13666" y="21132"/>
                      <a:pt x="10799" y="21132"/>
                    </a:cubicBezTo>
                    <a:cubicBezTo>
                      <a:pt x="7934" y="21132"/>
                      <a:pt x="5345" y="19977"/>
                      <a:pt x="3471" y="18105"/>
                    </a:cubicBezTo>
                    <a:cubicBezTo>
                      <a:pt x="1597" y="16235"/>
                      <a:pt x="440" y="13648"/>
                      <a:pt x="440" y="10786"/>
                    </a:cubicBezTo>
                    <a:cubicBezTo>
                      <a:pt x="440" y="7952"/>
                      <a:pt x="1597" y="5366"/>
                      <a:pt x="3471" y="3495"/>
                    </a:cubicBezTo>
                    <a:cubicBezTo>
                      <a:pt x="5345" y="1625"/>
                      <a:pt x="7934" y="468"/>
                      <a:pt x="10799" y="468"/>
                    </a:cubicBezTo>
                    <a:close/>
                    <a:moveTo>
                      <a:pt x="10799" y="0"/>
                    </a:moveTo>
                    <a:cubicBezTo>
                      <a:pt x="4821" y="0"/>
                      <a:pt x="0" y="4844"/>
                      <a:pt x="0" y="10786"/>
                    </a:cubicBezTo>
                    <a:cubicBezTo>
                      <a:pt x="0" y="16757"/>
                      <a:pt x="4821" y="21600"/>
                      <a:pt x="10799" y="21600"/>
                    </a:cubicBezTo>
                    <a:cubicBezTo>
                      <a:pt x="16751" y="21600"/>
                      <a:pt x="21600" y="16757"/>
                      <a:pt x="21600" y="10786"/>
                    </a:cubicBezTo>
                    <a:cubicBezTo>
                      <a:pt x="21600" y="4844"/>
                      <a:pt x="16751" y="0"/>
                      <a:pt x="10799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99" name="Google Shape;1489;p30"/>
              <p:cNvSpPr/>
              <p:nvPr/>
            </p:nvSpPr>
            <p:spPr>
              <a:xfrm flipH="1">
                <a:off x="156025" y="156025"/>
                <a:ext cx="270276" cy="2702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21" y="0"/>
                    </a:moveTo>
                    <a:cubicBezTo>
                      <a:pt x="4853" y="0"/>
                      <a:pt x="0" y="4855"/>
                      <a:pt x="0" y="10777"/>
                    </a:cubicBezTo>
                    <a:cubicBezTo>
                      <a:pt x="0" y="16745"/>
                      <a:pt x="4853" y="21600"/>
                      <a:pt x="10821" y="21600"/>
                    </a:cubicBezTo>
                    <a:cubicBezTo>
                      <a:pt x="16789" y="21600"/>
                      <a:pt x="21600" y="16745"/>
                      <a:pt x="21600" y="10777"/>
                    </a:cubicBezTo>
                    <a:cubicBezTo>
                      <a:pt x="21600" y="4855"/>
                      <a:pt x="16789" y="0"/>
                      <a:pt x="1082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00" name="Google Shape;1490;p30"/>
              <p:cNvSpPr/>
              <p:nvPr/>
            </p:nvSpPr>
            <p:spPr>
              <a:xfrm flipH="1">
                <a:off x="151025" y="151575"/>
                <a:ext cx="279726" cy="2791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689"/>
                    </a:moveTo>
                    <a:cubicBezTo>
                      <a:pt x="13596" y="689"/>
                      <a:pt x="16092" y="1810"/>
                      <a:pt x="17899" y="3664"/>
                    </a:cubicBezTo>
                    <a:cubicBezTo>
                      <a:pt x="19751" y="5476"/>
                      <a:pt x="20868" y="8019"/>
                      <a:pt x="20868" y="10778"/>
                    </a:cubicBezTo>
                    <a:cubicBezTo>
                      <a:pt x="20868" y="13581"/>
                      <a:pt x="19751" y="16124"/>
                      <a:pt x="17899" y="17935"/>
                    </a:cubicBezTo>
                    <a:cubicBezTo>
                      <a:pt x="16092" y="19747"/>
                      <a:pt x="13596" y="20867"/>
                      <a:pt x="10799" y="20867"/>
                    </a:cubicBezTo>
                    <a:cubicBezTo>
                      <a:pt x="8004" y="20867"/>
                      <a:pt x="5508" y="19747"/>
                      <a:pt x="3656" y="17935"/>
                    </a:cubicBezTo>
                    <a:cubicBezTo>
                      <a:pt x="1849" y="16124"/>
                      <a:pt x="730" y="13581"/>
                      <a:pt x="730" y="10778"/>
                    </a:cubicBezTo>
                    <a:cubicBezTo>
                      <a:pt x="730" y="8019"/>
                      <a:pt x="1849" y="5476"/>
                      <a:pt x="3656" y="3664"/>
                    </a:cubicBezTo>
                    <a:cubicBezTo>
                      <a:pt x="5508" y="1810"/>
                      <a:pt x="8004" y="689"/>
                      <a:pt x="10799" y="689"/>
                    </a:cubicBezTo>
                    <a:close/>
                    <a:moveTo>
                      <a:pt x="10799" y="0"/>
                    </a:moveTo>
                    <a:cubicBezTo>
                      <a:pt x="4818" y="0"/>
                      <a:pt x="0" y="4828"/>
                      <a:pt x="0" y="10778"/>
                    </a:cubicBezTo>
                    <a:cubicBezTo>
                      <a:pt x="0" y="16772"/>
                      <a:pt x="4818" y="21600"/>
                      <a:pt x="10799" y="21600"/>
                    </a:cubicBezTo>
                    <a:cubicBezTo>
                      <a:pt x="16737" y="21600"/>
                      <a:pt x="21600" y="16772"/>
                      <a:pt x="21600" y="10778"/>
                    </a:cubicBezTo>
                    <a:cubicBezTo>
                      <a:pt x="21600" y="4828"/>
                      <a:pt x="16737" y="0"/>
                      <a:pt x="10799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1606" name="Google Shape;1491;p30"/>
            <p:cNvGrpSpPr/>
            <p:nvPr/>
          </p:nvGrpSpPr>
          <p:grpSpPr>
            <a:xfrm>
              <a:off x="2754475" y="4347087"/>
              <a:ext cx="292001" cy="292576"/>
              <a:chOff x="0" y="0"/>
              <a:chExt cx="292000" cy="292574"/>
            </a:xfrm>
          </p:grpSpPr>
          <p:sp>
            <p:nvSpPr>
              <p:cNvPr id="1602" name="Google Shape;1492;p30"/>
              <p:cNvSpPr/>
              <p:nvPr/>
            </p:nvSpPr>
            <p:spPr>
              <a:xfrm flipH="1">
                <a:off x="4474" y="5024"/>
                <a:ext cx="282527" cy="2825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80" y="0"/>
                    </a:moveTo>
                    <a:cubicBezTo>
                      <a:pt x="4815" y="0"/>
                      <a:pt x="0" y="4815"/>
                      <a:pt x="0" y="10778"/>
                    </a:cubicBezTo>
                    <a:cubicBezTo>
                      <a:pt x="0" y="16785"/>
                      <a:pt x="4815" y="21600"/>
                      <a:pt x="10780" y="21600"/>
                    </a:cubicBezTo>
                    <a:cubicBezTo>
                      <a:pt x="16787" y="21600"/>
                      <a:pt x="21600" y="16785"/>
                      <a:pt x="21600" y="10778"/>
                    </a:cubicBezTo>
                    <a:cubicBezTo>
                      <a:pt x="21600" y="4815"/>
                      <a:pt x="16787" y="0"/>
                      <a:pt x="1078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03" name="Google Shape;1493;p30"/>
              <p:cNvSpPr/>
              <p:nvPr/>
            </p:nvSpPr>
            <p:spPr>
              <a:xfrm flipH="1">
                <a:off x="0" y="0"/>
                <a:ext cx="292001" cy="2925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700"/>
                    </a:moveTo>
                    <a:cubicBezTo>
                      <a:pt x="13602" y="700"/>
                      <a:pt x="16117" y="1811"/>
                      <a:pt x="17972" y="3662"/>
                    </a:cubicBezTo>
                    <a:cubicBezTo>
                      <a:pt x="19786" y="5472"/>
                      <a:pt x="20940" y="8023"/>
                      <a:pt x="20940" y="10779"/>
                    </a:cubicBezTo>
                    <a:cubicBezTo>
                      <a:pt x="20940" y="13577"/>
                      <a:pt x="19786" y="16128"/>
                      <a:pt x="17972" y="17938"/>
                    </a:cubicBezTo>
                    <a:cubicBezTo>
                      <a:pt x="16117" y="19747"/>
                      <a:pt x="13602" y="20900"/>
                      <a:pt x="10800" y="20900"/>
                    </a:cubicBezTo>
                    <a:cubicBezTo>
                      <a:pt x="8037" y="20900"/>
                      <a:pt x="5481" y="19747"/>
                      <a:pt x="3667" y="17938"/>
                    </a:cubicBezTo>
                    <a:cubicBezTo>
                      <a:pt x="1812" y="16128"/>
                      <a:pt x="701" y="13577"/>
                      <a:pt x="701" y="10779"/>
                    </a:cubicBezTo>
                    <a:cubicBezTo>
                      <a:pt x="701" y="8023"/>
                      <a:pt x="1812" y="5472"/>
                      <a:pt x="3667" y="3662"/>
                    </a:cubicBezTo>
                    <a:cubicBezTo>
                      <a:pt x="5481" y="1811"/>
                      <a:pt x="8037" y="700"/>
                      <a:pt x="10800" y="700"/>
                    </a:cubicBezTo>
                    <a:close/>
                    <a:moveTo>
                      <a:pt x="10800" y="0"/>
                    </a:moveTo>
                    <a:cubicBezTo>
                      <a:pt x="4864" y="0"/>
                      <a:pt x="0" y="4854"/>
                      <a:pt x="0" y="10779"/>
                    </a:cubicBezTo>
                    <a:cubicBezTo>
                      <a:pt x="0" y="16744"/>
                      <a:pt x="4864" y="21600"/>
                      <a:pt x="10800" y="21600"/>
                    </a:cubicBezTo>
                    <a:cubicBezTo>
                      <a:pt x="16777" y="21600"/>
                      <a:pt x="21600" y="16744"/>
                      <a:pt x="21600" y="10779"/>
                    </a:cubicBezTo>
                    <a:cubicBezTo>
                      <a:pt x="21600" y="4854"/>
                      <a:pt x="16777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04" name="Google Shape;1494;p30"/>
              <p:cNvSpPr/>
              <p:nvPr/>
            </p:nvSpPr>
            <p:spPr>
              <a:xfrm flipH="1">
                <a:off x="66875" y="66874"/>
                <a:ext cx="158276" cy="1582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2" y="0"/>
                    </a:moveTo>
                    <a:cubicBezTo>
                      <a:pt x="4869" y="0"/>
                      <a:pt x="0" y="4869"/>
                      <a:pt x="0" y="10800"/>
                    </a:cubicBezTo>
                    <a:cubicBezTo>
                      <a:pt x="0" y="16809"/>
                      <a:pt x="4869" y="21600"/>
                      <a:pt x="10802" y="21600"/>
                    </a:cubicBezTo>
                    <a:cubicBezTo>
                      <a:pt x="16810" y="21600"/>
                      <a:pt x="21600" y="16809"/>
                      <a:pt x="21600" y="10800"/>
                    </a:cubicBezTo>
                    <a:cubicBezTo>
                      <a:pt x="21600" y="4869"/>
                      <a:pt x="16810" y="0"/>
                      <a:pt x="1080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05" name="Google Shape;1495;p30"/>
              <p:cNvSpPr/>
              <p:nvPr/>
            </p:nvSpPr>
            <p:spPr>
              <a:xfrm flipH="1">
                <a:off x="61874" y="62424"/>
                <a:ext cx="167726" cy="1677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66" y="1220"/>
                    </a:moveTo>
                    <a:cubicBezTo>
                      <a:pt x="13419" y="1220"/>
                      <a:pt x="15860" y="2296"/>
                      <a:pt x="17582" y="4018"/>
                    </a:cubicBezTo>
                    <a:cubicBezTo>
                      <a:pt x="19304" y="5740"/>
                      <a:pt x="20380" y="8107"/>
                      <a:pt x="20380" y="10763"/>
                    </a:cubicBezTo>
                    <a:cubicBezTo>
                      <a:pt x="20380" y="13419"/>
                      <a:pt x="19304" y="15860"/>
                      <a:pt x="17582" y="17582"/>
                    </a:cubicBezTo>
                    <a:cubicBezTo>
                      <a:pt x="15860" y="19304"/>
                      <a:pt x="13419" y="20380"/>
                      <a:pt x="10766" y="20380"/>
                    </a:cubicBezTo>
                    <a:cubicBezTo>
                      <a:pt x="8110" y="20380"/>
                      <a:pt x="5740" y="19304"/>
                      <a:pt x="4018" y="17582"/>
                    </a:cubicBezTo>
                    <a:cubicBezTo>
                      <a:pt x="2296" y="15860"/>
                      <a:pt x="1220" y="13419"/>
                      <a:pt x="1220" y="10763"/>
                    </a:cubicBezTo>
                    <a:cubicBezTo>
                      <a:pt x="1220" y="8107"/>
                      <a:pt x="2296" y="5740"/>
                      <a:pt x="4018" y="4018"/>
                    </a:cubicBezTo>
                    <a:cubicBezTo>
                      <a:pt x="5740" y="2296"/>
                      <a:pt x="8110" y="1220"/>
                      <a:pt x="10766" y="1220"/>
                    </a:cubicBezTo>
                    <a:close/>
                    <a:moveTo>
                      <a:pt x="10766" y="0"/>
                    </a:moveTo>
                    <a:cubicBezTo>
                      <a:pt x="4810" y="0"/>
                      <a:pt x="0" y="4807"/>
                      <a:pt x="0" y="10763"/>
                    </a:cubicBezTo>
                    <a:cubicBezTo>
                      <a:pt x="0" y="16719"/>
                      <a:pt x="4810" y="21600"/>
                      <a:pt x="10766" y="21600"/>
                    </a:cubicBezTo>
                    <a:cubicBezTo>
                      <a:pt x="16722" y="21600"/>
                      <a:pt x="21600" y="16719"/>
                      <a:pt x="21600" y="10763"/>
                    </a:cubicBezTo>
                    <a:cubicBezTo>
                      <a:pt x="21600" y="4807"/>
                      <a:pt x="16722" y="0"/>
                      <a:pt x="10766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1611" name="Google Shape;1496;p30"/>
            <p:cNvGrpSpPr/>
            <p:nvPr/>
          </p:nvGrpSpPr>
          <p:grpSpPr>
            <a:xfrm>
              <a:off x="178174" y="4321674"/>
              <a:ext cx="175002" cy="174976"/>
              <a:chOff x="0" y="0"/>
              <a:chExt cx="175000" cy="174974"/>
            </a:xfrm>
          </p:grpSpPr>
          <p:sp>
            <p:nvSpPr>
              <p:cNvPr id="1607" name="Google Shape;1497;p30"/>
              <p:cNvSpPr/>
              <p:nvPr/>
            </p:nvSpPr>
            <p:spPr>
              <a:xfrm flipH="1">
                <a:off x="4474" y="5000"/>
                <a:ext cx="166052" cy="1655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cubicBezTo>
                      <a:pt x="4855" y="0"/>
                      <a:pt x="0" y="4800"/>
                      <a:pt x="0" y="10764"/>
                    </a:cubicBezTo>
                    <a:cubicBezTo>
                      <a:pt x="0" y="16729"/>
                      <a:pt x="4855" y="21600"/>
                      <a:pt x="10800" y="21600"/>
                    </a:cubicBezTo>
                    <a:cubicBezTo>
                      <a:pt x="16745" y="21600"/>
                      <a:pt x="21600" y="16729"/>
                      <a:pt x="21600" y="10764"/>
                    </a:cubicBezTo>
                    <a:cubicBezTo>
                      <a:pt x="21600" y="4800"/>
                      <a:pt x="16745" y="0"/>
                      <a:pt x="108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08" name="Google Shape;1498;p30"/>
              <p:cNvSpPr/>
              <p:nvPr/>
            </p:nvSpPr>
            <p:spPr>
              <a:xfrm flipH="1">
                <a:off x="0" y="0"/>
                <a:ext cx="175001" cy="1749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1170"/>
                    </a:moveTo>
                    <a:cubicBezTo>
                      <a:pt x="13481" y="1170"/>
                      <a:pt x="15888" y="2268"/>
                      <a:pt x="17610" y="3987"/>
                    </a:cubicBezTo>
                    <a:cubicBezTo>
                      <a:pt x="19397" y="5777"/>
                      <a:pt x="20431" y="8184"/>
                      <a:pt x="20431" y="10798"/>
                    </a:cubicBezTo>
                    <a:cubicBezTo>
                      <a:pt x="20431" y="13483"/>
                      <a:pt x="19397" y="15891"/>
                      <a:pt x="17610" y="17677"/>
                    </a:cubicBezTo>
                    <a:cubicBezTo>
                      <a:pt x="15888" y="19396"/>
                      <a:pt x="13481" y="20498"/>
                      <a:pt x="10800" y="20498"/>
                    </a:cubicBezTo>
                    <a:cubicBezTo>
                      <a:pt x="8119" y="20498"/>
                      <a:pt x="5712" y="19396"/>
                      <a:pt x="3990" y="17677"/>
                    </a:cubicBezTo>
                    <a:cubicBezTo>
                      <a:pt x="2203" y="15891"/>
                      <a:pt x="1169" y="13483"/>
                      <a:pt x="1169" y="10798"/>
                    </a:cubicBezTo>
                    <a:cubicBezTo>
                      <a:pt x="1169" y="8184"/>
                      <a:pt x="2203" y="5777"/>
                      <a:pt x="3990" y="3987"/>
                    </a:cubicBezTo>
                    <a:cubicBezTo>
                      <a:pt x="5712" y="2268"/>
                      <a:pt x="8119" y="1170"/>
                      <a:pt x="10800" y="1170"/>
                    </a:cubicBezTo>
                    <a:close/>
                    <a:moveTo>
                      <a:pt x="10800" y="0"/>
                    </a:moveTo>
                    <a:cubicBezTo>
                      <a:pt x="4817" y="0"/>
                      <a:pt x="0" y="4882"/>
                      <a:pt x="0" y="10798"/>
                    </a:cubicBezTo>
                    <a:cubicBezTo>
                      <a:pt x="0" y="16783"/>
                      <a:pt x="4817" y="21600"/>
                      <a:pt x="10800" y="21600"/>
                    </a:cubicBezTo>
                    <a:cubicBezTo>
                      <a:pt x="16783" y="21600"/>
                      <a:pt x="21600" y="16783"/>
                      <a:pt x="21600" y="10798"/>
                    </a:cubicBezTo>
                    <a:cubicBezTo>
                      <a:pt x="21600" y="4882"/>
                      <a:pt x="16783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09" name="Google Shape;1499;p30"/>
              <p:cNvSpPr/>
              <p:nvPr/>
            </p:nvSpPr>
            <p:spPr>
              <a:xfrm flipH="1">
                <a:off x="41250" y="41224"/>
                <a:ext cx="92501" cy="930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cubicBezTo>
                      <a:pt x="4816" y="0"/>
                      <a:pt x="0" y="4786"/>
                      <a:pt x="0" y="10733"/>
                    </a:cubicBezTo>
                    <a:cubicBezTo>
                      <a:pt x="0" y="16686"/>
                      <a:pt x="4816" y="21600"/>
                      <a:pt x="10800" y="21600"/>
                    </a:cubicBezTo>
                    <a:cubicBezTo>
                      <a:pt x="16784" y="21600"/>
                      <a:pt x="21600" y="16686"/>
                      <a:pt x="21600" y="10733"/>
                    </a:cubicBezTo>
                    <a:cubicBezTo>
                      <a:pt x="21600" y="4786"/>
                      <a:pt x="16784" y="0"/>
                      <a:pt x="108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10" name="Google Shape;1500;p30"/>
              <p:cNvSpPr/>
              <p:nvPr/>
            </p:nvSpPr>
            <p:spPr>
              <a:xfrm flipH="1">
                <a:off x="36225" y="36775"/>
                <a:ext cx="102551" cy="1019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1885"/>
                    </a:moveTo>
                    <a:cubicBezTo>
                      <a:pt x="13264" y="1885"/>
                      <a:pt x="15376" y="2950"/>
                      <a:pt x="17019" y="4485"/>
                    </a:cubicBezTo>
                    <a:cubicBezTo>
                      <a:pt x="18662" y="6137"/>
                      <a:pt x="19604" y="8377"/>
                      <a:pt x="19604" y="10739"/>
                    </a:cubicBezTo>
                    <a:cubicBezTo>
                      <a:pt x="19604" y="13217"/>
                      <a:pt x="18662" y="15463"/>
                      <a:pt x="17019" y="16998"/>
                    </a:cubicBezTo>
                    <a:cubicBezTo>
                      <a:pt x="15376" y="18650"/>
                      <a:pt x="13264" y="19593"/>
                      <a:pt x="10800" y="19593"/>
                    </a:cubicBezTo>
                    <a:cubicBezTo>
                      <a:pt x="8336" y="19593"/>
                      <a:pt x="6224" y="18650"/>
                      <a:pt x="4581" y="16998"/>
                    </a:cubicBezTo>
                    <a:cubicBezTo>
                      <a:pt x="2938" y="15463"/>
                      <a:pt x="1996" y="13217"/>
                      <a:pt x="1996" y="10739"/>
                    </a:cubicBezTo>
                    <a:cubicBezTo>
                      <a:pt x="1996" y="8377"/>
                      <a:pt x="2938" y="6137"/>
                      <a:pt x="4581" y="4485"/>
                    </a:cubicBezTo>
                    <a:cubicBezTo>
                      <a:pt x="6224" y="2950"/>
                      <a:pt x="8336" y="1885"/>
                      <a:pt x="10800" y="1885"/>
                    </a:cubicBezTo>
                    <a:close/>
                    <a:moveTo>
                      <a:pt x="10800" y="0"/>
                    </a:moveTo>
                    <a:cubicBezTo>
                      <a:pt x="4813" y="0"/>
                      <a:pt x="0" y="4840"/>
                      <a:pt x="0" y="10739"/>
                    </a:cubicBezTo>
                    <a:cubicBezTo>
                      <a:pt x="0" y="16760"/>
                      <a:pt x="4813" y="21600"/>
                      <a:pt x="10800" y="21600"/>
                    </a:cubicBezTo>
                    <a:cubicBezTo>
                      <a:pt x="16787" y="21600"/>
                      <a:pt x="21600" y="16760"/>
                      <a:pt x="21600" y="10739"/>
                    </a:cubicBezTo>
                    <a:cubicBezTo>
                      <a:pt x="21600" y="4840"/>
                      <a:pt x="16787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1618" name="Google Shape;1501;p30"/>
            <p:cNvGrpSpPr/>
            <p:nvPr/>
          </p:nvGrpSpPr>
          <p:grpSpPr>
            <a:xfrm>
              <a:off x="3880064" y="4664187"/>
              <a:ext cx="293099" cy="293376"/>
              <a:chOff x="0" y="12"/>
              <a:chExt cx="293098" cy="293375"/>
            </a:xfrm>
          </p:grpSpPr>
          <p:sp>
            <p:nvSpPr>
              <p:cNvPr id="1612" name="Google Shape;1502;p30"/>
              <p:cNvSpPr/>
              <p:nvPr/>
            </p:nvSpPr>
            <p:spPr>
              <a:xfrm flipH="1">
                <a:off x="2254" y="2531"/>
                <a:ext cx="288603" cy="288326"/>
              </a:xfrm>
              <a:prstGeom prst="ellipse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13" name="Google Shape;1503;p30"/>
              <p:cNvSpPr/>
              <p:nvPr/>
            </p:nvSpPr>
            <p:spPr>
              <a:xfrm flipH="1">
                <a:off x="0" y="12"/>
                <a:ext cx="293099" cy="2933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351"/>
                    </a:moveTo>
                    <a:cubicBezTo>
                      <a:pt x="13696" y="351"/>
                      <a:pt x="16304" y="1509"/>
                      <a:pt x="18186" y="3411"/>
                    </a:cubicBezTo>
                    <a:cubicBezTo>
                      <a:pt x="20090" y="5291"/>
                      <a:pt x="21248" y="7917"/>
                      <a:pt x="21248" y="10789"/>
                    </a:cubicBezTo>
                    <a:cubicBezTo>
                      <a:pt x="21248" y="13683"/>
                      <a:pt x="20090" y="16287"/>
                      <a:pt x="18186" y="18189"/>
                    </a:cubicBezTo>
                    <a:cubicBezTo>
                      <a:pt x="16304" y="20070"/>
                      <a:pt x="13696" y="21249"/>
                      <a:pt x="10800" y="21249"/>
                    </a:cubicBezTo>
                    <a:cubicBezTo>
                      <a:pt x="7904" y="21249"/>
                      <a:pt x="5296" y="20070"/>
                      <a:pt x="3393" y="18189"/>
                    </a:cubicBezTo>
                    <a:cubicBezTo>
                      <a:pt x="1510" y="16287"/>
                      <a:pt x="331" y="13683"/>
                      <a:pt x="331" y="10789"/>
                    </a:cubicBezTo>
                    <a:cubicBezTo>
                      <a:pt x="331" y="7917"/>
                      <a:pt x="1510" y="5291"/>
                      <a:pt x="3393" y="3411"/>
                    </a:cubicBezTo>
                    <a:cubicBezTo>
                      <a:pt x="5296" y="1509"/>
                      <a:pt x="7904" y="351"/>
                      <a:pt x="10800" y="351"/>
                    </a:cubicBezTo>
                    <a:close/>
                    <a:moveTo>
                      <a:pt x="10800" y="0"/>
                    </a:moveTo>
                    <a:cubicBezTo>
                      <a:pt x="4841" y="0"/>
                      <a:pt x="0" y="4837"/>
                      <a:pt x="0" y="10789"/>
                    </a:cubicBezTo>
                    <a:cubicBezTo>
                      <a:pt x="0" y="16763"/>
                      <a:pt x="4841" y="21600"/>
                      <a:pt x="10800" y="21600"/>
                    </a:cubicBezTo>
                    <a:cubicBezTo>
                      <a:pt x="16759" y="21600"/>
                      <a:pt x="21600" y="16763"/>
                      <a:pt x="21600" y="10789"/>
                    </a:cubicBezTo>
                    <a:cubicBezTo>
                      <a:pt x="21600" y="4837"/>
                      <a:pt x="16759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14" name="Google Shape;1504;p30"/>
              <p:cNvSpPr/>
              <p:nvPr/>
            </p:nvSpPr>
            <p:spPr>
              <a:xfrm flipH="1">
                <a:off x="38741" y="39034"/>
                <a:ext cx="215614" cy="21533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0"/>
                    </a:moveTo>
                    <a:cubicBezTo>
                      <a:pt x="4838" y="0"/>
                      <a:pt x="0" y="4816"/>
                      <a:pt x="0" y="10785"/>
                    </a:cubicBezTo>
                    <a:cubicBezTo>
                      <a:pt x="0" y="16756"/>
                      <a:pt x="4838" y="21600"/>
                      <a:pt x="10799" y="21600"/>
                    </a:cubicBezTo>
                    <a:cubicBezTo>
                      <a:pt x="16762" y="21600"/>
                      <a:pt x="21600" y="16756"/>
                      <a:pt x="21600" y="10785"/>
                    </a:cubicBezTo>
                    <a:cubicBezTo>
                      <a:pt x="21600" y="4816"/>
                      <a:pt x="16762" y="0"/>
                      <a:pt x="1079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15" name="Google Shape;1505;p30"/>
              <p:cNvSpPr/>
              <p:nvPr/>
            </p:nvSpPr>
            <p:spPr>
              <a:xfrm flipH="1">
                <a:off x="36498" y="36501"/>
                <a:ext cx="220099" cy="22038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468"/>
                    </a:moveTo>
                    <a:cubicBezTo>
                      <a:pt x="13666" y="468"/>
                      <a:pt x="16228" y="1625"/>
                      <a:pt x="18101" y="3495"/>
                    </a:cubicBezTo>
                    <a:cubicBezTo>
                      <a:pt x="19975" y="5366"/>
                      <a:pt x="21132" y="7952"/>
                      <a:pt x="21132" y="10786"/>
                    </a:cubicBezTo>
                    <a:cubicBezTo>
                      <a:pt x="21132" y="13648"/>
                      <a:pt x="19975" y="16235"/>
                      <a:pt x="18101" y="18105"/>
                    </a:cubicBezTo>
                    <a:cubicBezTo>
                      <a:pt x="16228" y="19977"/>
                      <a:pt x="13666" y="21132"/>
                      <a:pt x="10799" y="21132"/>
                    </a:cubicBezTo>
                    <a:cubicBezTo>
                      <a:pt x="7934" y="21132"/>
                      <a:pt x="5345" y="19977"/>
                      <a:pt x="3471" y="18105"/>
                    </a:cubicBezTo>
                    <a:cubicBezTo>
                      <a:pt x="1597" y="16235"/>
                      <a:pt x="440" y="13648"/>
                      <a:pt x="440" y="10786"/>
                    </a:cubicBezTo>
                    <a:cubicBezTo>
                      <a:pt x="440" y="7952"/>
                      <a:pt x="1597" y="5366"/>
                      <a:pt x="3471" y="3495"/>
                    </a:cubicBezTo>
                    <a:cubicBezTo>
                      <a:pt x="5345" y="1625"/>
                      <a:pt x="7934" y="468"/>
                      <a:pt x="10799" y="468"/>
                    </a:cubicBezTo>
                    <a:close/>
                    <a:moveTo>
                      <a:pt x="10799" y="0"/>
                    </a:moveTo>
                    <a:cubicBezTo>
                      <a:pt x="4821" y="0"/>
                      <a:pt x="0" y="4844"/>
                      <a:pt x="0" y="10786"/>
                    </a:cubicBezTo>
                    <a:cubicBezTo>
                      <a:pt x="0" y="16757"/>
                      <a:pt x="4821" y="21600"/>
                      <a:pt x="10799" y="21600"/>
                    </a:cubicBezTo>
                    <a:cubicBezTo>
                      <a:pt x="16751" y="21600"/>
                      <a:pt x="21600" y="16757"/>
                      <a:pt x="21600" y="10786"/>
                    </a:cubicBezTo>
                    <a:cubicBezTo>
                      <a:pt x="21600" y="4844"/>
                      <a:pt x="16751" y="0"/>
                      <a:pt x="10799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16" name="Google Shape;1506;p30"/>
              <p:cNvSpPr/>
              <p:nvPr/>
            </p:nvSpPr>
            <p:spPr>
              <a:xfrm flipH="1">
                <a:off x="78601" y="78621"/>
                <a:ext cx="136166" cy="1361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21" y="0"/>
                    </a:moveTo>
                    <a:cubicBezTo>
                      <a:pt x="4853" y="0"/>
                      <a:pt x="0" y="4855"/>
                      <a:pt x="0" y="10777"/>
                    </a:cubicBezTo>
                    <a:cubicBezTo>
                      <a:pt x="0" y="16745"/>
                      <a:pt x="4853" y="21600"/>
                      <a:pt x="10821" y="21600"/>
                    </a:cubicBezTo>
                    <a:cubicBezTo>
                      <a:pt x="16789" y="21600"/>
                      <a:pt x="21600" y="16745"/>
                      <a:pt x="21600" y="10777"/>
                    </a:cubicBezTo>
                    <a:cubicBezTo>
                      <a:pt x="21600" y="4855"/>
                      <a:pt x="16789" y="0"/>
                      <a:pt x="1082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17" name="Google Shape;1507;p30"/>
              <p:cNvSpPr/>
              <p:nvPr/>
            </p:nvSpPr>
            <p:spPr>
              <a:xfrm flipH="1">
                <a:off x="76082" y="76379"/>
                <a:ext cx="140927" cy="1406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689"/>
                    </a:moveTo>
                    <a:cubicBezTo>
                      <a:pt x="13596" y="689"/>
                      <a:pt x="16092" y="1810"/>
                      <a:pt x="17899" y="3664"/>
                    </a:cubicBezTo>
                    <a:cubicBezTo>
                      <a:pt x="19751" y="5476"/>
                      <a:pt x="20868" y="8019"/>
                      <a:pt x="20868" y="10778"/>
                    </a:cubicBezTo>
                    <a:cubicBezTo>
                      <a:pt x="20868" y="13581"/>
                      <a:pt x="19751" y="16124"/>
                      <a:pt x="17899" y="17935"/>
                    </a:cubicBezTo>
                    <a:cubicBezTo>
                      <a:pt x="16092" y="19747"/>
                      <a:pt x="13596" y="20867"/>
                      <a:pt x="10799" y="20867"/>
                    </a:cubicBezTo>
                    <a:cubicBezTo>
                      <a:pt x="8004" y="20867"/>
                      <a:pt x="5508" y="19747"/>
                      <a:pt x="3656" y="17935"/>
                    </a:cubicBezTo>
                    <a:cubicBezTo>
                      <a:pt x="1849" y="16124"/>
                      <a:pt x="730" y="13581"/>
                      <a:pt x="730" y="10778"/>
                    </a:cubicBezTo>
                    <a:cubicBezTo>
                      <a:pt x="730" y="8019"/>
                      <a:pt x="1849" y="5476"/>
                      <a:pt x="3656" y="3664"/>
                    </a:cubicBezTo>
                    <a:cubicBezTo>
                      <a:pt x="5508" y="1810"/>
                      <a:pt x="8004" y="689"/>
                      <a:pt x="10799" y="689"/>
                    </a:cubicBezTo>
                    <a:close/>
                    <a:moveTo>
                      <a:pt x="10799" y="0"/>
                    </a:moveTo>
                    <a:cubicBezTo>
                      <a:pt x="4818" y="0"/>
                      <a:pt x="0" y="4828"/>
                      <a:pt x="0" y="10778"/>
                    </a:cubicBezTo>
                    <a:cubicBezTo>
                      <a:pt x="0" y="16772"/>
                      <a:pt x="4818" y="21600"/>
                      <a:pt x="10799" y="21600"/>
                    </a:cubicBezTo>
                    <a:cubicBezTo>
                      <a:pt x="16737" y="21600"/>
                      <a:pt x="21600" y="16772"/>
                      <a:pt x="21600" y="10778"/>
                    </a:cubicBezTo>
                    <a:cubicBezTo>
                      <a:pt x="21600" y="4828"/>
                      <a:pt x="16737" y="0"/>
                      <a:pt x="10799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1622" name="Google Shape;1508;p30"/>
            <p:cNvGrpSpPr/>
            <p:nvPr/>
          </p:nvGrpSpPr>
          <p:grpSpPr>
            <a:xfrm>
              <a:off x="249137" y="4149049"/>
              <a:ext cx="175013" cy="27001"/>
              <a:chOff x="0" y="0"/>
              <a:chExt cx="175013" cy="26999"/>
            </a:xfrm>
          </p:grpSpPr>
          <p:sp>
            <p:nvSpPr>
              <p:cNvPr id="1619" name="Google Shape;1509;p30"/>
              <p:cNvSpPr/>
              <p:nvPr/>
            </p:nvSpPr>
            <p:spPr>
              <a:xfrm flipH="1">
                <a:off x="148013" y="0"/>
                <a:ext cx="27001" cy="27000"/>
              </a:xfrm>
              <a:prstGeom prst="ellipse">
                <a:avLst/>
              </a:prstGeom>
              <a:solidFill>
                <a:srgbClr val="59595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20" name="Google Shape;1510;p30"/>
              <p:cNvSpPr/>
              <p:nvPr/>
            </p:nvSpPr>
            <p:spPr>
              <a:xfrm flipH="1">
                <a:off x="74007" y="0"/>
                <a:ext cx="27001" cy="27000"/>
              </a:xfrm>
              <a:prstGeom prst="ellipse">
                <a:avLst/>
              </a:prstGeom>
              <a:solidFill>
                <a:srgbClr val="59595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21" name="Google Shape;1511;p30"/>
              <p:cNvSpPr/>
              <p:nvPr/>
            </p:nvSpPr>
            <p:spPr>
              <a:xfrm flipH="1">
                <a:off x="0" y="0"/>
                <a:ext cx="27000" cy="27000"/>
              </a:xfrm>
              <a:prstGeom prst="ellipse">
                <a:avLst/>
              </a:prstGeom>
              <a:solidFill>
                <a:srgbClr val="59595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1623" name="Google Shape;1512;p30"/>
            <p:cNvSpPr/>
            <p:nvPr/>
          </p:nvSpPr>
          <p:spPr>
            <a:xfrm flipH="1" flipV="1">
              <a:off x="6001917" y="233226"/>
              <a:ext cx="1504501" cy="224700"/>
            </a:xfrm>
            <a:prstGeom prst="line">
              <a:avLst/>
            </a:prstGeom>
            <a:noFill/>
            <a:ln w="9525" cap="flat">
              <a:solidFill>
                <a:srgbClr val="494949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sp>
          <p:nvSpPr>
            <p:cNvPr id="1624" name="Google Shape;1513;p30"/>
            <p:cNvSpPr/>
            <p:nvPr/>
          </p:nvSpPr>
          <p:spPr>
            <a:xfrm flipH="1" flipV="1">
              <a:off x="7519792" y="464475"/>
              <a:ext cx="829501" cy="743401"/>
            </a:xfrm>
            <a:prstGeom prst="line">
              <a:avLst/>
            </a:prstGeom>
            <a:noFill/>
            <a:ln w="9525" cap="flat">
              <a:solidFill>
                <a:srgbClr val="494949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sp>
          <p:nvSpPr>
            <p:cNvPr id="1625" name="Google Shape;1514;p30"/>
            <p:cNvSpPr/>
            <p:nvPr/>
          </p:nvSpPr>
          <p:spPr>
            <a:xfrm flipH="1">
              <a:off x="8355842" y="0"/>
              <a:ext cx="796501" cy="1188000"/>
            </a:xfrm>
            <a:prstGeom prst="line">
              <a:avLst/>
            </a:prstGeom>
            <a:noFill/>
            <a:ln w="9525" cap="flat">
              <a:solidFill>
                <a:srgbClr val="494949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grpSp>
          <p:nvGrpSpPr>
            <p:cNvPr id="1632" name="Google Shape;1515;p30"/>
            <p:cNvGrpSpPr/>
            <p:nvPr/>
          </p:nvGrpSpPr>
          <p:grpSpPr>
            <a:xfrm>
              <a:off x="8071167" y="1046900"/>
              <a:ext cx="581776" cy="582325"/>
              <a:chOff x="25" y="24"/>
              <a:chExt cx="581775" cy="582324"/>
            </a:xfrm>
          </p:grpSpPr>
          <p:sp>
            <p:nvSpPr>
              <p:cNvPr id="1626" name="Google Shape;1516;p30"/>
              <p:cNvSpPr/>
              <p:nvPr/>
            </p:nvSpPr>
            <p:spPr>
              <a:xfrm>
                <a:off x="4474" y="5025"/>
                <a:ext cx="572852" cy="572300"/>
              </a:xfrm>
              <a:prstGeom prst="ellipse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27" name="Google Shape;1517;p30"/>
              <p:cNvSpPr/>
              <p:nvPr/>
            </p:nvSpPr>
            <p:spPr>
              <a:xfrm>
                <a:off x="24" y="24"/>
                <a:ext cx="581777" cy="5823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351"/>
                    </a:moveTo>
                    <a:cubicBezTo>
                      <a:pt x="13696" y="351"/>
                      <a:pt x="16304" y="1509"/>
                      <a:pt x="18186" y="3411"/>
                    </a:cubicBezTo>
                    <a:cubicBezTo>
                      <a:pt x="20090" y="5291"/>
                      <a:pt x="21248" y="7917"/>
                      <a:pt x="21248" y="10789"/>
                    </a:cubicBezTo>
                    <a:cubicBezTo>
                      <a:pt x="21248" y="13683"/>
                      <a:pt x="20090" y="16287"/>
                      <a:pt x="18186" y="18189"/>
                    </a:cubicBezTo>
                    <a:cubicBezTo>
                      <a:pt x="16304" y="20070"/>
                      <a:pt x="13696" y="21249"/>
                      <a:pt x="10800" y="21249"/>
                    </a:cubicBezTo>
                    <a:cubicBezTo>
                      <a:pt x="7904" y="21249"/>
                      <a:pt x="5296" y="20070"/>
                      <a:pt x="3393" y="18189"/>
                    </a:cubicBezTo>
                    <a:cubicBezTo>
                      <a:pt x="1510" y="16287"/>
                      <a:pt x="331" y="13683"/>
                      <a:pt x="331" y="10789"/>
                    </a:cubicBezTo>
                    <a:cubicBezTo>
                      <a:pt x="331" y="7917"/>
                      <a:pt x="1510" y="5291"/>
                      <a:pt x="3393" y="3411"/>
                    </a:cubicBezTo>
                    <a:cubicBezTo>
                      <a:pt x="5296" y="1509"/>
                      <a:pt x="7904" y="351"/>
                      <a:pt x="10800" y="351"/>
                    </a:cubicBezTo>
                    <a:close/>
                    <a:moveTo>
                      <a:pt x="10800" y="0"/>
                    </a:moveTo>
                    <a:cubicBezTo>
                      <a:pt x="4841" y="0"/>
                      <a:pt x="0" y="4837"/>
                      <a:pt x="0" y="10789"/>
                    </a:cubicBezTo>
                    <a:cubicBezTo>
                      <a:pt x="0" y="16763"/>
                      <a:pt x="4841" y="21600"/>
                      <a:pt x="10800" y="21600"/>
                    </a:cubicBezTo>
                    <a:cubicBezTo>
                      <a:pt x="16759" y="21600"/>
                      <a:pt x="21600" y="16763"/>
                      <a:pt x="21600" y="10789"/>
                    </a:cubicBezTo>
                    <a:cubicBezTo>
                      <a:pt x="21600" y="4837"/>
                      <a:pt x="16759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28" name="Google Shape;1518;p30"/>
              <p:cNvSpPr/>
              <p:nvPr/>
            </p:nvSpPr>
            <p:spPr>
              <a:xfrm>
                <a:off x="76925" y="77474"/>
                <a:ext cx="427976" cy="4274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0"/>
                    </a:moveTo>
                    <a:cubicBezTo>
                      <a:pt x="4838" y="0"/>
                      <a:pt x="0" y="4816"/>
                      <a:pt x="0" y="10785"/>
                    </a:cubicBezTo>
                    <a:cubicBezTo>
                      <a:pt x="0" y="16756"/>
                      <a:pt x="4838" y="21600"/>
                      <a:pt x="10799" y="21600"/>
                    </a:cubicBezTo>
                    <a:cubicBezTo>
                      <a:pt x="16762" y="21600"/>
                      <a:pt x="21600" y="16756"/>
                      <a:pt x="21600" y="10785"/>
                    </a:cubicBezTo>
                    <a:cubicBezTo>
                      <a:pt x="21600" y="4816"/>
                      <a:pt x="16762" y="0"/>
                      <a:pt x="1079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29" name="Google Shape;1519;p30"/>
              <p:cNvSpPr/>
              <p:nvPr/>
            </p:nvSpPr>
            <p:spPr>
              <a:xfrm>
                <a:off x="72474" y="72450"/>
                <a:ext cx="436877" cy="4374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468"/>
                    </a:moveTo>
                    <a:cubicBezTo>
                      <a:pt x="13666" y="468"/>
                      <a:pt x="16228" y="1625"/>
                      <a:pt x="18101" y="3495"/>
                    </a:cubicBezTo>
                    <a:cubicBezTo>
                      <a:pt x="19975" y="5366"/>
                      <a:pt x="21132" y="7952"/>
                      <a:pt x="21132" y="10786"/>
                    </a:cubicBezTo>
                    <a:cubicBezTo>
                      <a:pt x="21132" y="13648"/>
                      <a:pt x="19975" y="16235"/>
                      <a:pt x="18101" y="18105"/>
                    </a:cubicBezTo>
                    <a:cubicBezTo>
                      <a:pt x="16228" y="19977"/>
                      <a:pt x="13666" y="21132"/>
                      <a:pt x="10799" y="21132"/>
                    </a:cubicBezTo>
                    <a:cubicBezTo>
                      <a:pt x="7934" y="21132"/>
                      <a:pt x="5345" y="19977"/>
                      <a:pt x="3471" y="18105"/>
                    </a:cubicBezTo>
                    <a:cubicBezTo>
                      <a:pt x="1597" y="16235"/>
                      <a:pt x="440" y="13648"/>
                      <a:pt x="440" y="10786"/>
                    </a:cubicBezTo>
                    <a:cubicBezTo>
                      <a:pt x="440" y="7952"/>
                      <a:pt x="1597" y="5366"/>
                      <a:pt x="3471" y="3495"/>
                    </a:cubicBezTo>
                    <a:cubicBezTo>
                      <a:pt x="5345" y="1625"/>
                      <a:pt x="7934" y="468"/>
                      <a:pt x="10799" y="468"/>
                    </a:cubicBezTo>
                    <a:close/>
                    <a:moveTo>
                      <a:pt x="10799" y="0"/>
                    </a:moveTo>
                    <a:cubicBezTo>
                      <a:pt x="4821" y="0"/>
                      <a:pt x="0" y="4844"/>
                      <a:pt x="0" y="10786"/>
                    </a:cubicBezTo>
                    <a:cubicBezTo>
                      <a:pt x="0" y="16757"/>
                      <a:pt x="4821" y="21600"/>
                      <a:pt x="10799" y="21600"/>
                    </a:cubicBezTo>
                    <a:cubicBezTo>
                      <a:pt x="16751" y="21600"/>
                      <a:pt x="21600" y="16757"/>
                      <a:pt x="21600" y="10786"/>
                    </a:cubicBezTo>
                    <a:cubicBezTo>
                      <a:pt x="21600" y="4844"/>
                      <a:pt x="16751" y="0"/>
                      <a:pt x="10799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30" name="Google Shape;1520;p30"/>
              <p:cNvSpPr/>
              <p:nvPr/>
            </p:nvSpPr>
            <p:spPr>
              <a:xfrm>
                <a:off x="155500" y="156049"/>
                <a:ext cx="270276" cy="2702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21" y="0"/>
                    </a:moveTo>
                    <a:cubicBezTo>
                      <a:pt x="4853" y="0"/>
                      <a:pt x="0" y="4855"/>
                      <a:pt x="0" y="10777"/>
                    </a:cubicBezTo>
                    <a:cubicBezTo>
                      <a:pt x="0" y="16745"/>
                      <a:pt x="4853" y="21600"/>
                      <a:pt x="10821" y="21600"/>
                    </a:cubicBezTo>
                    <a:cubicBezTo>
                      <a:pt x="16789" y="21600"/>
                      <a:pt x="21600" y="16745"/>
                      <a:pt x="21600" y="10777"/>
                    </a:cubicBezTo>
                    <a:cubicBezTo>
                      <a:pt x="21600" y="4855"/>
                      <a:pt x="16789" y="0"/>
                      <a:pt x="1082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31" name="Google Shape;1521;p30"/>
              <p:cNvSpPr/>
              <p:nvPr/>
            </p:nvSpPr>
            <p:spPr>
              <a:xfrm>
                <a:off x="151049" y="151600"/>
                <a:ext cx="279727" cy="2791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689"/>
                    </a:moveTo>
                    <a:cubicBezTo>
                      <a:pt x="13596" y="689"/>
                      <a:pt x="16092" y="1810"/>
                      <a:pt x="17899" y="3664"/>
                    </a:cubicBezTo>
                    <a:cubicBezTo>
                      <a:pt x="19751" y="5476"/>
                      <a:pt x="20868" y="8019"/>
                      <a:pt x="20868" y="10778"/>
                    </a:cubicBezTo>
                    <a:cubicBezTo>
                      <a:pt x="20868" y="13581"/>
                      <a:pt x="19751" y="16124"/>
                      <a:pt x="17899" y="17935"/>
                    </a:cubicBezTo>
                    <a:cubicBezTo>
                      <a:pt x="16092" y="19747"/>
                      <a:pt x="13596" y="20867"/>
                      <a:pt x="10799" y="20867"/>
                    </a:cubicBezTo>
                    <a:cubicBezTo>
                      <a:pt x="8004" y="20867"/>
                      <a:pt x="5508" y="19747"/>
                      <a:pt x="3656" y="17935"/>
                    </a:cubicBezTo>
                    <a:cubicBezTo>
                      <a:pt x="1849" y="16124"/>
                      <a:pt x="730" y="13581"/>
                      <a:pt x="730" y="10778"/>
                    </a:cubicBezTo>
                    <a:cubicBezTo>
                      <a:pt x="730" y="8019"/>
                      <a:pt x="1849" y="5476"/>
                      <a:pt x="3656" y="3664"/>
                    </a:cubicBezTo>
                    <a:cubicBezTo>
                      <a:pt x="5508" y="1810"/>
                      <a:pt x="8004" y="689"/>
                      <a:pt x="10799" y="689"/>
                    </a:cubicBezTo>
                    <a:close/>
                    <a:moveTo>
                      <a:pt x="10799" y="0"/>
                    </a:moveTo>
                    <a:cubicBezTo>
                      <a:pt x="4818" y="0"/>
                      <a:pt x="0" y="4828"/>
                      <a:pt x="0" y="10778"/>
                    </a:cubicBezTo>
                    <a:cubicBezTo>
                      <a:pt x="0" y="16772"/>
                      <a:pt x="4818" y="21600"/>
                      <a:pt x="10799" y="21600"/>
                    </a:cubicBezTo>
                    <a:cubicBezTo>
                      <a:pt x="16737" y="21600"/>
                      <a:pt x="21600" y="16772"/>
                      <a:pt x="21600" y="10778"/>
                    </a:cubicBezTo>
                    <a:cubicBezTo>
                      <a:pt x="21600" y="4828"/>
                      <a:pt x="16737" y="0"/>
                      <a:pt x="10799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1637" name="Google Shape;1522;p30"/>
            <p:cNvGrpSpPr/>
            <p:nvPr/>
          </p:nvGrpSpPr>
          <p:grpSpPr>
            <a:xfrm>
              <a:off x="7359942" y="322900"/>
              <a:ext cx="292001" cy="292576"/>
              <a:chOff x="24" y="0"/>
              <a:chExt cx="292000" cy="292574"/>
            </a:xfrm>
          </p:grpSpPr>
          <p:sp>
            <p:nvSpPr>
              <p:cNvPr id="1633" name="Google Shape;1523;p30"/>
              <p:cNvSpPr/>
              <p:nvPr/>
            </p:nvSpPr>
            <p:spPr>
              <a:xfrm>
                <a:off x="5025" y="5024"/>
                <a:ext cx="282526" cy="2825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80" y="0"/>
                    </a:moveTo>
                    <a:cubicBezTo>
                      <a:pt x="4815" y="0"/>
                      <a:pt x="0" y="4815"/>
                      <a:pt x="0" y="10778"/>
                    </a:cubicBezTo>
                    <a:cubicBezTo>
                      <a:pt x="0" y="16785"/>
                      <a:pt x="4815" y="21600"/>
                      <a:pt x="10780" y="21600"/>
                    </a:cubicBezTo>
                    <a:cubicBezTo>
                      <a:pt x="16787" y="21600"/>
                      <a:pt x="21600" y="16785"/>
                      <a:pt x="21600" y="10778"/>
                    </a:cubicBezTo>
                    <a:cubicBezTo>
                      <a:pt x="21600" y="4815"/>
                      <a:pt x="16787" y="0"/>
                      <a:pt x="1078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34" name="Google Shape;1524;p30"/>
              <p:cNvSpPr/>
              <p:nvPr/>
            </p:nvSpPr>
            <p:spPr>
              <a:xfrm>
                <a:off x="24" y="0"/>
                <a:ext cx="292002" cy="2925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700"/>
                    </a:moveTo>
                    <a:cubicBezTo>
                      <a:pt x="13602" y="700"/>
                      <a:pt x="16117" y="1811"/>
                      <a:pt x="17972" y="3662"/>
                    </a:cubicBezTo>
                    <a:cubicBezTo>
                      <a:pt x="19786" y="5472"/>
                      <a:pt x="20940" y="8023"/>
                      <a:pt x="20940" y="10779"/>
                    </a:cubicBezTo>
                    <a:cubicBezTo>
                      <a:pt x="20940" y="13577"/>
                      <a:pt x="19786" y="16128"/>
                      <a:pt x="17972" y="17938"/>
                    </a:cubicBezTo>
                    <a:cubicBezTo>
                      <a:pt x="16117" y="19747"/>
                      <a:pt x="13602" y="20900"/>
                      <a:pt x="10800" y="20900"/>
                    </a:cubicBezTo>
                    <a:cubicBezTo>
                      <a:pt x="8037" y="20900"/>
                      <a:pt x="5481" y="19747"/>
                      <a:pt x="3667" y="17938"/>
                    </a:cubicBezTo>
                    <a:cubicBezTo>
                      <a:pt x="1812" y="16128"/>
                      <a:pt x="701" y="13577"/>
                      <a:pt x="701" y="10779"/>
                    </a:cubicBezTo>
                    <a:cubicBezTo>
                      <a:pt x="701" y="8023"/>
                      <a:pt x="1812" y="5472"/>
                      <a:pt x="3667" y="3662"/>
                    </a:cubicBezTo>
                    <a:cubicBezTo>
                      <a:pt x="5481" y="1811"/>
                      <a:pt x="8037" y="700"/>
                      <a:pt x="10800" y="700"/>
                    </a:cubicBezTo>
                    <a:close/>
                    <a:moveTo>
                      <a:pt x="10800" y="0"/>
                    </a:moveTo>
                    <a:cubicBezTo>
                      <a:pt x="4864" y="0"/>
                      <a:pt x="0" y="4854"/>
                      <a:pt x="0" y="10779"/>
                    </a:cubicBezTo>
                    <a:cubicBezTo>
                      <a:pt x="0" y="16744"/>
                      <a:pt x="4864" y="21600"/>
                      <a:pt x="10800" y="21600"/>
                    </a:cubicBezTo>
                    <a:cubicBezTo>
                      <a:pt x="16777" y="21600"/>
                      <a:pt x="21600" y="16744"/>
                      <a:pt x="21600" y="10779"/>
                    </a:cubicBezTo>
                    <a:cubicBezTo>
                      <a:pt x="21600" y="4854"/>
                      <a:pt x="16777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35" name="Google Shape;1525;p30"/>
              <p:cNvSpPr/>
              <p:nvPr/>
            </p:nvSpPr>
            <p:spPr>
              <a:xfrm>
                <a:off x="66874" y="66874"/>
                <a:ext cx="158276" cy="1582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2" y="0"/>
                    </a:moveTo>
                    <a:cubicBezTo>
                      <a:pt x="4869" y="0"/>
                      <a:pt x="0" y="4869"/>
                      <a:pt x="0" y="10800"/>
                    </a:cubicBezTo>
                    <a:cubicBezTo>
                      <a:pt x="0" y="16809"/>
                      <a:pt x="4869" y="21600"/>
                      <a:pt x="10802" y="21600"/>
                    </a:cubicBezTo>
                    <a:cubicBezTo>
                      <a:pt x="16810" y="21600"/>
                      <a:pt x="21600" y="16809"/>
                      <a:pt x="21600" y="10800"/>
                    </a:cubicBezTo>
                    <a:cubicBezTo>
                      <a:pt x="21600" y="4869"/>
                      <a:pt x="16810" y="0"/>
                      <a:pt x="1080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36" name="Google Shape;1526;p30"/>
              <p:cNvSpPr/>
              <p:nvPr/>
            </p:nvSpPr>
            <p:spPr>
              <a:xfrm>
                <a:off x="62425" y="62424"/>
                <a:ext cx="167726" cy="1677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66" y="1220"/>
                    </a:moveTo>
                    <a:cubicBezTo>
                      <a:pt x="13419" y="1220"/>
                      <a:pt x="15860" y="2296"/>
                      <a:pt x="17582" y="4018"/>
                    </a:cubicBezTo>
                    <a:cubicBezTo>
                      <a:pt x="19304" y="5740"/>
                      <a:pt x="20380" y="8107"/>
                      <a:pt x="20380" y="10763"/>
                    </a:cubicBezTo>
                    <a:cubicBezTo>
                      <a:pt x="20380" y="13419"/>
                      <a:pt x="19304" y="15860"/>
                      <a:pt x="17582" y="17582"/>
                    </a:cubicBezTo>
                    <a:cubicBezTo>
                      <a:pt x="15860" y="19304"/>
                      <a:pt x="13419" y="20380"/>
                      <a:pt x="10766" y="20380"/>
                    </a:cubicBezTo>
                    <a:cubicBezTo>
                      <a:pt x="8110" y="20380"/>
                      <a:pt x="5740" y="19304"/>
                      <a:pt x="4018" y="17582"/>
                    </a:cubicBezTo>
                    <a:cubicBezTo>
                      <a:pt x="2296" y="15860"/>
                      <a:pt x="1220" y="13419"/>
                      <a:pt x="1220" y="10763"/>
                    </a:cubicBezTo>
                    <a:cubicBezTo>
                      <a:pt x="1220" y="8107"/>
                      <a:pt x="2296" y="5740"/>
                      <a:pt x="4018" y="4018"/>
                    </a:cubicBezTo>
                    <a:cubicBezTo>
                      <a:pt x="5740" y="2296"/>
                      <a:pt x="8110" y="1220"/>
                      <a:pt x="10766" y="1220"/>
                    </a:cubicBezTo>
                    <a:close/>
                    <a:moveTo>
                      <a:pt x="10766" y="0"/>
                    </a:moveTo>
                    <a:cubicBezTo>
                      <a:pt x="4810" y="0"/>
                      <a:pt x="0" y="4807"/>
                      <a:pt x="0" y="10763"/>
                    </a:cubicBezTo>
                    <a:cubicBezTo>
                      <a:pt x="0" y="16719"/>
                      <a:pt x="4810" y="21600"/>
                      <a:pt x="10766" y="21600"/>
                    </a:cubicBezTo>
                    <a:cubicBezTo>
                      <a:pt x="16722" y="21600"/>
                      <a:pt x="21600" y="16719"/>
                      <a:pt x="21600" y="10763"/>
                    </a:cubicBezTo>
                    <a:cubicBezTo>
                      <a:pt x="21600" y="4807"/>
                      <a:pt x="16722" y="0"/>
                      <a:pt x="10766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1642" name="Google Shape;1527;p30"/>
            <p:cNvGrpSpPr/>
            <p:nvPr/>
          </p:nvGrpSpPr>
          <p:grpSpPr>
            <a:xfrm>
              <a:off x="8799167" y="327925"/>
              <a:ext cx="175001" cy="174976"/>
              <a:chOff x="0" y="24"/>
              <a:chExt cx="175000" cy="174974"/>
            </a:xfrm>
          </p:grpSpPr>
          <p:sp>
            <p:nvSpPr>
              <p:cNvPr id="1638" name="Google Shape;1528;p30"/>
              <p:cNvSpPr/>
              <p:nvPr/>
            </p:nvSpPr>
            <p:spPr>
              <a:xfrm>
                <a:off x="4474" y="5025"/>
                <a:ext cx="166052" cy="1655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cubicBezTo>
                      <a:pt x="4855" y="0"/>
                      <a:pt x="0" y="4800"/>
                      <a:pt x="0" y="10764"/>
                    </a:cubicBezTo>
                    <a:cubicBezTo>
                      <a:pt x="0" y="16729"/>
                      <a:pt x="4855" y="21600"/>
                      <a:pt x="10800" y="21600"/>
                    </a:cubicBezTo>
                    <a:cubicBezTo>
                      <a:pt x="16745" y="21600"/>
                      <a:pt x="21600" y="16729"/>
                      <a:pt x="21600" y="10764"/>
                    </a:cubicBezTo>
                    <a:cubicBezTo>
                      <a:pt x="21600" y="4800"/>
                      <a:pt x="16745" y="0"/>
                      <a:pt x="108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39" name="Google Shape;1529;p30"/>
              <p:cNvSpPr/>
              <p:nvPr/>
            </p:nvSpPr>
            <p:spPr>
              <a:xfrm>
                <a:off x="-1" y="24"/>
                <a:ext cx="175002" cy="1749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1170"/>
                    </a:moveTo>
                    <a:cubicBezTo>
                      <a:pt x="13481" y="1170"/>
                      <a:pt x="15888" y="2268"/>
                      <a:pt x="17610" y="3987"/>
                    </a:cubicBezTo>
                    <a:cubicBezTo>
                      <a:pt x="19397" y="5777"/>
                      <a:pt x="20431" y="8184"/>
                      <a:pt x="20431" y="10798"/>
                    </a:cubicBezTo>
                    <a:cubicBezTo>
                      <a:pt x="20431" y="13483"/>
                      <a:pt x="19397" y="15891"/>
                      <a:pt x="17610" y="17677"/>
                    </a:cubicBezTo>
                    <a:cubicBezTo>
                      <a:pt x="15888" y="19396"/>
                      <a:pt x="13481" y="20498"/>
                      <a:pt x="10800" y="20498"/>
                    </a:cubicBezTo>
                    <a:cubicBezTo>
                      <a:pt x="8119" y="20498"/>
                      <a:pt x="5712" y="19396"/>
                      <a:pt x="3990" y="17677"/>
                    </a:cubicBezTo>
                    <a:cubicBezTo>
                      <a:pt x="2203" y="15891"/>
                      <a:pt x="1169" y="13483"/>
                      <a:pt x="1169" y="10798"/>
                    </a:cubicBezTo>
                    <a:cubicBezTo>
                      <a:pt x="1169" y="8184"/>
                      <a:pt x="2203" y="5777"/>
                      <a:pt x="3990" y="3987"/>
                    </a:cubicBezTo>
                    <a:cubicBezTo>
                      <a:pt x="5712" y="2268"/>
                      <a:pt x="8119" y="1170"/>
                      <a:pt x="10800" y="1170"/>
                    </a:cubicBezTo>
                    <a:close/>
                    <a:moveTo>
                      <a:pt x="10800" y="0"/>
                    </a:moveTo>
                    <a:cubicBezTo>
                      <a:pt x="4817" y="0"/>
                      <a:pt x="0" y="4882"/>
                      <a:pt x="0" y="10798"/>
                    </a:cubicBezTo>
                    <a:cubicBezTo>
                      <a:pt x="0" y="16783"/>
                      <a:pt x="4817" y="21600"/>
                      <a:pt x="10800" y="21600"/>
                    </a:cubicBezTo>
                    <a:cubicBezTo>
                      <a:pt x="16783" y="21600"/>
                      <a:pt x="21600" y="16783"/>
                      <a:pt x="21600" y="10798"/>
                    </a:cubicBezTo>
                    <a:cubicBezTo>
                      <a:pt x="21600" y="4882"/>
                      <a:pt x="16783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40" name="Google Shape;1530;p30"/>
              <p:cNvSpPr/>
              <p:nvPr/>
            </p:nvSpPr>
            <p:spPr>
              <a:xfrm>
                <a:off x="41249" y="41249"/>
                <a:ext cx="92501" cy="930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cubicBezTo>
                      <a:pt x="4816" y="0"/>
                      <a:pt x="0" y="4786"/>
                      <a:pt x="0" y="10733"/>
                    </a:cubicBezTo>
                    <a:cubicBezTo>
                      <a:pt x="0" y="16686"/>
                      <a:pt x="4816" y="21600"/>
                      <a:pt x="10800" y="21600"/>
                    </a:cubicBezTo>
                    <a:cubicBezTo>
                      <a:pt x="16784" y="21600"/>
                      <a:pt x="21600" y="16686"/>
                      <a:pt x="21600" y="10733"/>
                    </a:cubicBezTo>
                    <a:cubicBezTo>
                      <a:pt x="21600" y="4786"/>
                      <a:pt x="16784" y="0"/>
                      <a:pt x="108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41" name="Google Shape;1531;p30"/>
              <p:cNvSpPr/>
              <p:nvPr/>
            </p:nvSpPr>
            <p:spPr>
              <a:xfrm>
                <a:off x="36224" y="36799"/>
                <a:ext cx="102551" cy="1019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1885"/>
                    </a:moveTo>
                    <a:cubicBezTo>
                      <a:pt x="13264" y="1885"/>
                      <a:pt x="15376" y="2950"/>
                      <a:pt x="17019" y="4485"/>
                    </a:cubicBezTo>
                    <a:cubicBezTo>
                      <a:pt x="18662" y="6137"/>
                      <a:pt x="19604" y="8377"/>
                      <a:pt x="19604" y="10739"/>
                    </a:cubicBezTo>
                    <a:cubicBezTo>
                      <a:pt x="19604" y="13217"/>
                      <a:pt x="18662" y="15463"/>
                      <a:pt x="17019" y="16998"/>
                    </a:cubicBezTo>
                    <a:cubicBezTo>
                      <a:pt x="15376" y="18650"/>
                      <a:pt x="13264" y="19593"/>
                      <a:pt x="10800" y="19593"/>
                    </a:cubicBezTo>
                    <a:cubicBezTo>
                      <a:pt x="8336" y="19593"/>
                      <a:pt x="6224" y="18650"/>
                      <a:pt x="4581" y="16998"/>
                    </a:cubicBezTo>
                    <a:cubicBezTo>
                      <a:pt x="2938" y="15463"/>
                      <a:pt x="1996" y="13217"/>
                      <a:pt x="1996" y="10739"/>
                    </a:cubicBezTo>
                    <a:cubicBezTo>
                      <a:pt x="1996" y="8377"/>
                      <a:pt x="2938" y="6137"/>
                      <a:pt x="4581" y="4485"/>
                    </a:cubicBezTo>
                    <a:cubicBezTo>
                      <a:pt x="6224" y="2950"/>
                      <a:pt x="8336" y="1885"/>
                      <a:pt x="10800" y="1885"/>
                    </a:cubicBezTo>
                    <a:close/>
                    <a:moveTo>
                      <a:pt x="10800" y="0"/>
                    </a:moveTo>
                    <a:cubicBezTo>
                      <a:pt x="4813" y="0"/>
                      <a:pt x="0" y="4840"/>
                      <a:pt x="0" y="10739"/>
                    </a:cubicBezTo>
                    <a:cubicBezTo>
                      <a:pt x="0" y="16760"/>
                      <a:pt x="4813" y="21600"/>
                      <a:pt x="10800" y="21600"/>
                    </a:cubicBezTo>
                    <a:cubicBezTo>
                      <a:pt x="16787" y="21600"/>
                      <a:pt x="21600" y="16760"/>
                      <a:pt x="21600" y="10739"/>
                    </a:cubicBezTo>
                    <a:cubicBezTo>
                      <a:pt x="21600" y="4840"/>
                      <a:pt x="16787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1643" name="Google Shape;1532;p30"/>
            <p:cNvSpPr/>
            <p:nvPr/>
          </p:nvSpPr>
          <p:spPr>
            <a:xfrm>
              <a:off x="5836172" y="75332"/>
              <a:ext cx="288602" cy="288325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644" name="Google Shape;1533;p30"/>
            <p:cNvSpPr/>
            <p:nvPr/>
          </p:nvSpPr>
          <p:spPr>
            <a:xfrm>
              <a:off x="5833929" y="72812"/>
              <a:ext cx="293100" cy="293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351"/>
                  </a:moveTo>
                  <a:cubicBezTo>
                    <a:pt x="13696" y="351"/>
                    <a:pt x="16304" y="1509"/>
                    <a:pt x="18186" y="3411"/>
                  </a:cubicBezTo>
                  <a:cubicBezTo>
                    <a:pt x="20090" y="5291"/>
                    <a:pt x="21248" y="7917"/>
                    <a:pt x="21248" y="10789"/>
                  </a:cubicBezTo>
                  <a:cubicBezTo>
                    <a:pt x="21248" y="13683"/>
                    <a:pt x="20090" y="16287"/>
                    <a:pt x="18186" y="18189"/>
                  </a:cubicBezTo>
                  <a:cubicBezTo>
                    <a:pt x="16304" y="20070"/>
                    <a:pt x="13696" y="21249"/>
                    <a:pt x="10800" y="21249"/>
                  </a:cubicBezTo>
                  <a:cubicBezTo>
                    <a:pt x="7904" y="21249"/>
                    <a:pt x="5296" y="20070"/>
                    <a:pt x="3393" y="18189"/>
                  </a:cubicBezTo>
                  <a:cubicBezTo>
                    <a:pt x="1510" y="16287"/>
                    <a:pt x="331" y="13683"/>
                    <a:pt x="331" y="10789"/>
                  </a:cubicBezTo>
                  <a:cubicBezTo>
                    <a:pt x="331" y="7917"/>
                    <a:pt x="1510" y="5291"/>
                    <a:pt x="3393" y="3411"/>
                  </a:cubicBezTo>
                  <a:cubicBezTo>
                    <a:pt x="5296" y="1509"/>
                    <a:pt x="7904" y="351"/>
                    <a:pt x="10800" y="351"/>
                  </a:cubicBezTo>
                  <a:close/>
                  <a:moveTo>
                    <a:pt x="10800" y="0"/>
                  </a:moveTo>
                  <a:cubicBezTo>
                    <a:pt x="4841" y="0"/>
                    <a:pt x="0" y="4837"/>
                    <a:pt x="0" y="10789"/>
                  </a:cubicBezTo>
                  <a:cubicBezTo>
                    <a:pt x="0" y="16763"/>
                    <a:pt x="4841" y="21600"/>
                    <a:pt x="10800" y="21600"/>
                  </a:cubicBezTo>
                  <a:cubicBezTo>
                    <a:pt x="16759" y="21600"/>
                    <a:pt x="21600" y="16763"/>
                    <a:pt x="21600" y="10789"/>
                  </a:cubicBezTo>
                  <a:cubicBezTo>
                    <a:pt x="21600" y="4837"/>
                    <a:pt x="16759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645" name="Google Shape;1534;p30"/>
            <p:cNvSpPr/>
            <p:nvPr/>
          </p:nvSpPr>
          <p:spPr>
            <a:xfrm>
              <a:off x="5872673" y="111834"/>
              <a:ext cx="215615" cy="215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0"/>
                  </a:moveTo>
                  <a:cubicBezTo>
                    <a:pt x="4838" y="0"/>
                    <a:pt x="0" y="4816"/>
                    <a:pt x="0" y="10785"/>
                  </a:cubicBezTo>
                  <a:cubicBezTo>
                    <a:pt x="0" y="16756"/>
                    <a:pt x="4838" y="21600"/>
                    <a:pt x="10799" y="21600"/>
                  </a:cubicBezTo>
                  <a:cubicBezTo>
                    <a:pt x="16762" y="21600"/>
                    <a:pt x="21600" y="16756"/>
                    <a:pt x="21600" y="10785"/>
                  </a:cubicBezTo>
                  <a:cubicBezTo>
                    <a:pt x="21600" y="4816"/>
                    <a:pt x="16762" y="0"/>
                    <a:pt x="1079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646" name="Google Shape;1535;p30"/>
            <p:cNvSpPr/>
            <p:nvPr/>
          </p:nvSpPr>
          <p:spPr>
            <a:xfrm>
              <a:off x="5870431" y="109302"/>
              <a:ext cx="220099" cy="220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468"/>
                  </a:moveTo>
                  <a:cubicBezTo>
                    <a:pt x="13666" y="468"/>
                    <a:pt x="16228" y="1625"/>
                    <a:pt x="18101" y="3495"/>
                  </a:cubicBezTo>
                  <a:cubicBezTo>
                    <a:pt x="19975" y="5366"/>
                    <a:pt x="21132" y="7952"/>
                    <a:pt x="21132" y="10786"/>
                  </a:cubicBezTo>
                  <a:cubicBezTo>
                    <a:pt x="21132" y="13648"/>
                    <a:pt x="19975" y="16235"/>
                    <a:pt x="18101" y="18105"/>
                  </a:cubicBezTo>
                  <a:cubicBezTo>
                    <a:pt x="16228" y="19977"/>
                    <a:pt x="13666" y="21132"/>
                    <a:pt x="10799" y="21132"/>
                  </a:cubicBezTo>
                  <a:cubicBezTo>
                    <a:pt x="7934" y="21132"/>
                    <a:pt x="5345" y="19977"/>
                    <a:pt x="3471" y="18105"/>
                  </a:cubicBezTo>
                  <a:cubicBezTo>
                    <a:pt x="1597" y="16235"/>
                    <a:pt x="440" y="13648"/>
                    <a:pt x="440" y="10786"/>
                  </a:cubicBezTo>
                  <a:cubicBezTo>
                    <a:pt x="440" y="7952"/>
                    <a:pt x="1597" y="5366"/>
                    <a:pt x="3471" y="3495"/>
                  </a:cubicBezTo>
                  <a:cubicBezTo>
                    <a:pt x="5345" y="1625"/>
                    <a:pt x="7934" y="468"/>
                    <a:pt x="10799" y="468"/>
                  </a:cubicBezTo>
                  <a:close/>
                  <a:moveTo>
                    <a:pt x="10799" y="0"/>
                  </a:moveTo>
                  <a:cubicBezTo>
                    <a:pt x="4821" y="0"/>
                    <a:pt x="0" y="4844"/>
                    <a:pt x="0" y="10786"/>
                  </a:cubicBezTo>
                  <a:cubicBezTo>
                    <a:pt x="0" y="16757"/>
                    <a:pt x="4821" y="21600"/>
                    <a:pt x="10799" y="21600"/>
                  </a:cubicBezTo>
                  <a:cubicBezTo>
                    <a:pt x="16751" y="21600"/>
                    <a:pt x="21600" y="16757"/>
                    <a:pt x="21600" y="10786"/>
                  </a:cubicBezTo>
                  <a:cubicBezTo>
                    <a:pt x="21600" y="4844"/>
                    <a:pt x="16751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647" name="Google Shape;1536;p30"/>
            <p:cNvSpPr/>
            <p:nvPr/>
          </p:nvSpPr>
          <p:spPr>
            <a:xfrm>
              <a:off x="5912261" y="151421"/>
              <a:ext cx="136166" cy="136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21" y="0"/>
                  </a:moveTo>
                  <a:cubicBezTo>
                    <a:pt x="4853" y="0"/>
                    <a:pt x="0" y="4855"/>
                    <a:pt x="0" y="10777"/>
                  </a:cubicBezTo>
                  <a:cubicBezTo>
                    <a:pt x="0" y="16745"/>
                    <a:pt x="4853" y="21600"/>
                    <a:pt x="10821" y="21600"/>
                  </a:cubicBezTo>
                  <a:cubicBezTo>
                    <a:pt x="16789" y="21600"/>
                    <a:pt x="21600" y="16745"/>
                    <a:pt x="21600" y="10777"/>
                  </a:cubicBezTo>
                  <a:cubicBezTo>
                    <a:pt x="21600" y="4855"/>
                    <a:pt x="16789" y="0"/>
                    <a:pt x="10821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648" name="Google Shape;1537;p30"/>
            <p:cNvSpPr/>
            <p:nvPr/>
          </p:nvSpPr>
          <p:spPr>
            <a:xfrm>
              <a:off x="5910019" y="149179"/>
              <a:ext cx="140927" cy="14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689"/>
                  </a:moveTo>
                  <a:cubicBezTo>
                    <a:pt x="13596" y="689"/>
                    <a:pt x="16092" y="1810"/>
                    <a:pt x="17899" y="3664"/>
                  </a:cubicBezTo>
                  <a:cubicBezTo>
                    <a:pt x="19751" y="5476"/>
                    <a:pt x="20868" y="8019"/>
                    <a:pt x="20868" y="10778"/>
                  </a:cubicBezTo>
                  <a:cubicBezTo>
                    <a:pt x="20868" y="13581"/>
                    <a:pt x="19751" y="16124"/>
                    <a:pt x="17899" y="17935"/>
                  </a:cubicBezTo>
                  <a:cubicBezTo>
                    <a:pt x="16092" y="19747"/>
                    <a:pt x="13596" y="20867"/>
                    <a:pt x="10799" y="20867"/>
                  </a:cubicBezTo>
                  <a:cubicBezTo>
                    <a:pt x="8004" y="20867"/>
                    <a:pt x="5508" y="19747"/>
                    <a:pt x="3656" y="17935"/>
                  </a:cubicBezTo>
                  <a:cubicBezTo>
                    <a:pt x="1849" y="16124"/>
                    <a:pt x="730" y="13581"/>
                    <a:pt x="730" y="10778"/>
                  </a:cubicBezTo>
                  <a:cubicBezTo>
                    <a:pt x="730" y="8019"/>
                    <a:pt x="1849" y="5476"/>
                    <a:pt x="3656" y="3664"/>
                  </a:cubicBezTo>
                  <a:cubicBezTo>
                    <a:pt x="5508" y="1810"/>
                    <a:pt x="8004" y="689"/>
                    <a:pt x="10799" y="689"/>
                  </a:cubicBezTo>
                  <a:close/>
                  <a:moveTo>
                    <a:pt x="10799" y="0"/>
                  </a:moveTo>
                  <a:cubicBezTo>
                    <a:pt x="4818" y="0"/>
                    <a:pt x="0" y="4828"/>
                    <a:pt x="0" y="10778"/>
                  </a:cubicBezTo>
                  <a:cubicBezTo>
                    <a:pt x="0" y="16772"/>
                    <a:pt x="4818" y="21600"/>
                    <a:pt x="10799" y="21600"/>
                  </a:cubicBezTo>
                  <a:cubicBezTo>
                    <a:pt x="16737" y="21600"/>
                    <a:pt x="21600" y="16772"/>
                    <a:pt x="21600" y="10778"/>
                  </a:cubicBezTo>
                  <a:cubicBezTo>
                    <a:pt x="21600" y="4828"/>
                    <a:pt x="16737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grpSp>
          <p:nvGrpSpPr>
            <p:cNvPr id="1652" name="Google Shape;1538;p30"/>
            <p:cNvGrpSpPr/>
            <p:nvPr/>
          </p:nvGrpSpPr>
          <p:grpSpPr>
            <a:xfrm>
              <a:off x="8496917" y="177500"/>
              <a:ext cx="175014" cy="27001"/>
              <a:chOff x="0" y="0"/>
              <a:chExt cx="175013" cy="26999"/>
            </a:xfrm>
          </p:grpSpPr>
          <p:sp>
            <p:nvSpPr>
              <p:cNvPr id="1649" name="Google Shape;1539;p30"/>
              <p:cNvSpPr/>
              <p:nvPr/>
            </p:nvSpPr>
            <p:spPr>
              <a:xfrm>
                <a:off x="-1" y="0"/>
                <a:ext cx="27001" cy="27000"/>
              </a:xfrm>
              <a:prstGeom prst="ellipse">
                <a:avLst/>
              </a:prstGeom>
              <a:solidFill>
                <a:srgbClr val="49494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50" name="Google Shape;1540;p30"/>
              <p:cNvSpPr/>
              <p:nvPr/>
            </p:nvSpPr>
            <p:spPr>
              <a:xfrm>
                <a:off x="74005" y="0"/>
                <a:ext cx="27001" cy="27000"/>
              </a:xfrm>
              <a:prstGeom prst="ellipse">
                <a:avLst/>
              </a:prstGeom>
              <a:solidFill>
                <a:srgbClr val="49494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51" name="Google Shape;1541;p30"/>
              <p:cNvSpPr/>
              <p:nvPr/>
            </p:nvSpPr>
            <p:spPr>
              <a:xfrm>
                <a:off x="148013" y="0"/>
                <a:ext cx="27000" cy="27000"/>
              </a:xfrm>
              <a:prstGeom prst="ellipse">
                <a:avLst/>
              </a:prstGeom>
              <a:solidFill>
                <a:srgbClr val="59595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1656" name="Google Shape;1542;p30"/>
            <p:cNvGrpSpPr/>
            <p:nvPr/>
          </p:nvGrpSpPr>
          <p:grpSpPr>
            <a:xfrm>
              <a:off x="8685217" y="1664624"/>
              <a:ext cx="175014" cy="27001"/>
              <a:chOff x="0" y="0"/>
              <a:chExt cx="175013" cy="26999"/>
            </a:xfrm>
          </p:grpSpPr>
          <p:sp>
            <p:nvSpPr>
              <p:cNvPr id="1653" name="Google Shape;1543;p30"/>
              <p:cNvSpPr/>
              <p:nvPr/>
            </p:nvSpPr>
            <p:spPr>
              <a:xfrm>
                <a:off x="-1" y="0"/>
                <a:ext cx="27001" cy="27000"/>
              </a:xfrm>
              <a:prstGeom prst="ellipse">
                <a:avLst/>
              </a:prstGeom>
              <a:solidFill>
                <a:srgbClr val="49494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54" name="Google Shape;1544;p30"/>
              <p:cNvSpPr/>
              <p:nvPr/>
            </p:nvSpPr>
            <p:spPr>
              <a:xfrm>
                <a:off x="74005" y="0"/>
                <a:ext cx="27001" cy="27000"/>
              </a:xfrm>
              <a:prstGeom prst="ellipse">
                <a:avLst/>
              </a:prstGeom>
              <a:solidFill>
                <a:srgbClr val="49494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55" name="Google Shape;1545;p30"/>
              <p:cNvSpPr/>
              <p:nvPr/>
            </p:nvSpPr>
            <p:spPr>
              <a:xfrm>
                <a:off x="148013" y="0"/>
                <a:ext cx="27000" cy="27000"/>
              </a:xfrm>
              <a:prstGeom prst="ellipse">
                <a:avLst/>
              </a:prstGeom>
              <a:solidFill>
                <a:srgbClr val="49494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</p:grpSp>
      <p:sp>
        <p:nvSpPr>
          <p:cNvPr id="165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2167127" y="3054095"/>
            <a:ext cx="4809601" cy="1134001"/>
          </a:xfrm>
          <a:prstGeom prst="rect">
            <a:avLst/>
          </a:prstGeom>
        </p:spPr>
        <p:txBody>
          <a:bodyPr lIns="91424" tIns="91424" rIns="91424" bIns="91424">
            <a:normAutofit/>
          </a:bodyPr>
          <a:lstStyle>
            <a:lvl1pPr algn="ctr">
              <a:defRPr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algn="ctr">
              <a:defRPr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algn="ctr">
              <a:defRPr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algn="ctr">
              <a:defRPr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algn="ctr">
              <a:defRPr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grpSp>
        <p:nvGrpSpPr>
          <p:cNvPr id="128" name="Google Shape;111;p4"/>
          <p:cNvGrpSpPr/>
          <p:nvPr/>
        </p:nvGrpSpPr>
        <p:grpSpPr>
          <a:xfrm>
            <a:off x="4484494" y="4432999"/>
            <a:ext cx="175014" cy="27001"/>
            <a:chOff x="0" y="0"/>
            <a:chExt cx="175013" cy="26999"/>
          </a:xfrm>
        </p:grpSpPr>
        <p:sp>
          <p:nvSpPr>
            <p:cNvPr id="125" name="Google Shape;112;p4"/>
            <p:cNvSpPr/>
            <p:nvPr/>
          </p:nvSpPr>
          <p:spPr>
            <a:xfrm>
              <a:off x="-1" y="0"/>
              <a:ext cx="27001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26" name="Google Shape;113;p4"/>
            <p:cNvSpPr/>
            <p:nvPr/>
          </p:nvSpPr>
          <p:spPr>
            <a:xfrm>
              <a:off x="74005" y="0"/>
              <a:ext cx="27001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27" name="Google Shape;114;p4"/>
            <p:cNvSpPr/>
            <p:nvPr/>
          </p:nvSpPr>
          <p:spPr>
            <a:xfrm>
              <a:off x="148013" y="0"/>
              <a:ext cx="27000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129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2167127" y="2478023"/>
            <a:ext cx="4809601" cy="576001"/>
          </a:xfrm>
          <a:prstGeom prst="rect">
            <a:avLst/>
          </a:prstGeom>
        </p:spPr>
        <p:txBody>
          <a:bodyPr>
            <a:normAutofit/>
          </a:bodyPr>
          <a:lstStyle>
            <a:lvl1pPr algn="ctr"/>
          </a:lstStyle>
          <a:p>
            <a:r>
              <a:t>Текст заголовка</a:t>
            </a:r>
          </a:p>
        </p:txBody>
      </p:sp>
      <p:grpSp>
        <p:nvGrpSpPr>
          <p:cNvPr id="188" name="Google Shape;116;p4"/>
          <p:cNvGrpSpPr/>
          <p:nvPr/>
        </p:nvGrpSpPr>
        <p:grpSpPr>
          <a:xfrm>
            <a:off x="432849" y="0"/>
            <a:ext cx="8278302" cy="5165700"/>
            <a:chOff x="0" y="0"/>
            <a:chExt cx="8278300" cy="5165699"/>
          </a:xfrm>
        </p:grpSpPr>
        <p:sp>
          <p:nvSpPr>
            <p:cNvPr id="130" name="Google Shape;117;p4"/>
            <p:cNvSpPr/>
            <p:nvPr/>
          </p:nvSpPr>
          <p:spPr>
            <a:xfrm flipV="1">
              <a:off x="7988695" y="2664300"/>
              <a:ext cx="1" cy="2501400"/>
            </a:xfrm>
            <a:prstGeom prst="line">
              <a:avLst/>
            </a:prstGeom>
            <a:noFill/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grpSp>
          <p:nvGrpSpPr>
            <p:cNvPr id="137" name="Google Shape;118;p4"/>
            <p:cNvGrpSpPr/>
            <p:nvPr/>
          </p:nvGrpSpPr>
          <p:grpSpPr>
            <a:xfrm>
              <a:off x="7696525" y="4292199"/>
              <a:ext cx="581776" cy="582326"/>
              <a:chOff x="25" y="24"/>
              <a:chExt cx="581775" cy="582324"/>
            </a:xfrm>
          </p:grpSpPr>
          <p:sp>
            <p:nvSpPr>
              <p:cNvPr id="131" name="Google Shape;119;p4"/>
              <p:cNvSpPr/>
              <p:nvPr/>
            </p:nvSpPr>
            <p:spPr>
              <a:xfrm>
                <a:off x="4474" y="5025"/>
                <a:ext cx="572852" cy="572300"/>
              </a:xfrm>
              <a:prstGeom prst="ellipse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32" name="Google Shape;120;p4"/>
              <p:cNvSpPr/>
              <p:nvPr/>
            </p:nvSpPr>
            <p:spPr>
              <a:xfrm>
                <a:off x="24" y="24"/>
                <a:ext cx="581777" cy="5823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351"/>
                    </a:moveTo>
                    <a:cubicBezTo>
                      <a:pt x="13696" y="351"/>
                      <a:pt x="16304" y="1509"/>
                      <a:pt x="18186" y="3411"/>
                    </a:cubicBezTo>
                    <a:cubicBezTo>
                      <a:pt x="20090" y="5291"/>
                      <a:pt x="21248" y="7917"/>
                      <a:pt x="21248" y="10789"/>
                    </a:cubicBezTo>
                    <a:cubicBezTo>
                      <a:pt x="21248" y="13683"/>
                      <a:pt x="20090" y="16287"/>
                      <a:pt x="18186" y="18189"/>
                    </a:cubicBezTo>
                    <a:cubicBezTo>
                      <a:pt x="16304" y="20070"/>
                      <a:pt x="13696" y="21249"/>
                      <a:pt x="10800" y="21249"/>
                    </a:cubicBezTo>
                    <a:cubicBezTo>
                      <a:pt x="7904" y="21249"/>
                      <a:pt x="5296" y="20070"/>
                      <a:pt x="3393" y="18189"/>
                    </a:cubicBezTo>
                    <a:cubicBezTo>
                      <a:pt x="1510" y="16287"/>
                      <a:pt x="331" y="13683"/>
                      <a:pt x="331" y="10789"/>
                    </a:cubicBezTo>
                    <a:cubicBezTo>
                      <a:pt x="331" y="7917"/>
                      <a:pt x="1510" y="5291"/>
                      <a:pt x="3393" y="3411"/>
                    </a:cubicBezTo>
                    <a:cubicBezTo>
                      <a:pt x="5296" y="1509"/>
                      <a:pt x="7904" y="351"/>
                      <a:pt x="10800" y="351"/>
                    </a:cubicBezTo>
                    <a:close/>
                    <a:moveTo>
                      <a:pt x="10800" y="0"/>
                    </a:moveTo>
                    <a:cubicBezTo>
                      <a:pt x="4841" y="0"/>
                      <a:pt x="0" y="4837"/>
                      <a:pt x="0" y="10789"/>
                    </a:cubicBezTo>
                    <a:cubicBezTo>
                      <a:pt x="0" y="16763"/>
                      <a:pt x="4841" y="21600"/>
                      <a:pt x="10800" y="21600"/>
                    </a:cubicBezTo>
                    <a:cubicBezTo>
                      <a:pt x="16759" y="21600"/>
                      <a:pt x="21600" y="16763"/>
                      <a:pt x="21600" y="10789"/>
                    </a:cubicBezTo>
                    <a:cubicBezTo>
                      <a:pt x="21600" y="4837"/>
                      <a:pt x="16759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33" name="Google Shape;121;p4"/>
              <p:cNvSpPr/>
              <p:nvPr/>
            </p:nvSpPr>
            <p:spPr>
              <a:xfrm>
                <a:off x="76925" y="77474"/>
                <a:ext cx="427976" cy="4274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0"/>
                    </a:moveTo>
                    <a:cubicBezTo>
                      <a:pt x="4838" y="0"/>
                      <a:pt x="0" y="4816"/>
                      <a:pt x="0" y="10785"/>
                    </a:cubicBezTo>
                    <a:cubicBezTo>
                      <a:pt x="0" y="16756"/>
                      <a:pt x="4838" y="21600"/>
                      <a:pt x="10799" y="21600"/>
                    </a:cubicBezTo>
                    <a:cubicBezTo>
                      <a:pt x="16762" y="21600"/>
                      <a:pt x="21600" y="16756"/>
                      <a:pt x="21600" y="10785"/>
                    </a:cubicBezTo>
                    <a:cubicBezTo>
                      <a:pt x="21600" y="4816"/>
                      <a:pt x="16762" y="0"/>
                      <a:pt x="1079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34" name="Google Shape;122;p4"/>
              <p:cNvSpPr/>
              <p:nvPr/>
            </p:nvSpPr>
            <p:spPr>
              <a:xfrm>
                <a:off x="72474" y="72450"/>
                <a:ext cx="436877" cy="4374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468"/>
                    </a:moveTo>
                    <a:cubicBezTo>
                      <a:pt x="13666" y="468"/>
                      <a:pt x="16228" y="1625"/>
                      <a:pt x="18101" y="3495"/>
                    </a:cubicBezTo>
                    <a:cubicBezTo>
                      <a:pt x="19975" y="5366"/>
                      <a:pt x="21132" y="7952"/>
                      <a:pt x="21132" y="10786"/>
                    </a:cubicBezTo>
                    <a:cubicBezTo>
                      <a:pt x="21132" y="13648"/>
                      <a:pt x="19975" y="16235"/>
                      <a:pt x="18101" y="18105"/>
                    </a:cubicBezTo>
                    <a:cubicBezTo>
                      <a:pt x="16228" y="19977"/>
                      <a:pt x="13666" y="21132"/>
                      <a:pt x="10799" y="21132"/>
                    </a:cubicBezTo>
                    <a:cubicBezTo>
                      <a:pt x="7934" y="21132"/>
                      <a:pt x="5345" y="19977"/>
                      <a:pt x="3471" y="18105"/>
                    </a:cubicBezTo>
                    <a:cubicBezTo>
                      <a:pt x="1597" y="16235"/>
                      <a:pt x="440" y="13648"/>
                      <a:pt x="440" y="10786"/>
                    </a:cubicBezTo>
                    <a:cubicBezTo>
                      <a:pt x="440" y="7952"/>
                      <a:pt x="1597" y="5366"/>
                      <a:pt x="3471" y="3495"/>
                    </a:cubicBezTo>
                    <a:cubicBezTo>
                      <a:pt x="5345" y="1625"/>
                      <a:pt x="7934" y="468"/>
                      <a:pt x="10799" y="468"/>
                    </a:cubicBezTo>
                    <a:close/>
                    <a:moveTo>
                      <a:pt x="10799" y="0"/>
                    </a:moveTo>
                    <a:cubicBezTo>
                      <a:pt x="4821" y="0"/>
                      <a:pt x="0" y="4844"/>
                      <a:pt x="0" y="10786"/>
                    </a:cubicBezTo>
                    <a:cubicBezTo>
                      <a:pt x="0" y="16757"/>
                      <a:pt x="4821" y="21600"/>
                      <a:pt x="10799" y="21600"/>
                    </a:cubicBezTo>
                    <a:cubicBezTo>
                      <a:pt x="16751" y="21600"/>
                      <a:pt x="21600" y="16757"/>
                      <a:pt x="21600" y="10786"/>
                    </a:cubicBezTo>
                    <a:cubicBezTo>
                      <a:pt x="21600" y="4844"/>
                      <a:pt x="16751" y="0"/>
                      <a:pt x="10799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35" name="Google Shape;123;p4"/>
              <p:cNvSpPr/>
              <p:nvPr/>
            </p:nvSpPr>
            <p:spPr>
              <a:xfrm>
                <a:off x="155500" y="156049"/>
                <a:ext cx="270276" cy="2702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21" y="0"/>
                    </a:moveTo>
                    <a:cubicBezTo>
                      <a:pt x="4853" y="0"/>
                      <a:pt x="0" y="4855"/>
                      <a:pt x="0" y="10777"/>
                    </a:cubicBezTo>
                    <a:cubicBezTo>
                      <a:pt x="0" y="16745"/>
                      <a:pt x="4853" y="21600"/>
                      <a:pt x="10821" y="21600"/>
                    </a:cubicBezTo>
                    <a:cubicBezTo>
                      <a:pt x="16789" y="21600"/>
                      <a:pt x="21600" y="16745"/>
                      <a:pt x="21600" y="10777"/>
                    </a:cubicBezTo>
                    <a:cubicBezTo>
                      <a:pt x="21600" y="4855"/>
                      <a:pt x="16789" y="0"/>
                      <a:pt x="1082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36" name="Google Shape;124;p4"/>
              <p:cNvSpPr/>
              <p:nvPr/>
            </p:nvSpPr>
            <p:spPr>
              <a:xfrm>
                <a:off x="151049" y="151600"/>
                <a:ext cx="279727" cy="2791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689"/>
                    </a:moveTo>
                    <a:cubicBezTo>
                      <a:pt x="13596" y="689"/>
                      <a:pt x="16092" y="1810"/>
                      <a:pt x="17899" y="3664"/>
                    </a:cubicBezTo>
                    <a:cubicBezTo>
                      <a:pt x="19751" y="5476"/>
                      <a:pt x="20868" y="8019"/>
                      <a:pt x="20868" y="10778"/>
                    </a:cubicBezTo>
                    <a:cubicBezTo>
                      <a:pt x="20868" y="13581"/>
                      <a:pt x="19751" y="16124"/>
                      <a:pt x="17899" y="17935"/>
                    </a:cubicBezTo>
                    <a:cubicBezTo>
                      <a:pt x="16092" y="19747"/>
                      <a:pt x="13596" y="20867"/>
                      <a:pt x="10799" y="20867"/>
                    </a:cubicBezTo>
                    <a:cubicBezTo>
                      <a:pt x="8004" y="20867"/>
                      <a:pt x="5508" y="19747"/>
                      <a:pt x="3656" y="17935"/>
                    </a:cubicBezTo>
                    <a:cubicBezTo>
                      <a:pt x="1849" y="16124"/>
                      <a:pt x="730" y="13581"/>
                      <a:pt x="730" y="10778"/>
                    </a:cubicBezTo>
                    <a:cubicBezTo>
                      <a:pt x="730" y="8019"/>
                      <a:pt x="1849" y="5476"/>
                      <a:pt x="3656" y="3664"/>
                    </a:cubicBezTo>
                    <a:cubicBezTo>
                      <a:pt x="5508" y="1810"/>
                      <a:pt x="8004" y="689"/>
                      <a:pt x="10799" y="689"/>
                    </a:cubicBezTo>
                    <a:close/>
                    <a:moveTo>
                      <a:pt x="10799" y="0"/>
                    </a:moveTo>
                    <a:cubicBezTo>
                      <a:pt x="4818" y="0"/>
                      <a:pt x="0" y="4828"/>
                      <a:pt x="0" y="10778"/>
                    </a:cubicBezTo>
                    <a:cubicBezTo>
                      <a:pt x="0" y="16772"/>
                      <a:pt x="4818" y="21600"/>
                      <a:pt x="10799" y="21600"/>
                    </a:cubicBezTo>
                    <a:cubicBezTo>
                      <a:pt x="16737" y="21600"/>
                      <a:pt x="21600" y="16772"/>
                      <a:pt x="21600" y="10778"/>
                    </a:cubicBezTo>
                    <a:cubicBezTo>
                      <a:pt x="21600" y="4828"/>
                      <a:pt x="16737" y="0"/>
                      <a:pt x="10799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142" name="Google Shape;125;p4"/>
            <p:cNvGrpSpPr/>
            <p:nvPr/>
          </p:nvGrpSpPr>
          <p:grpSpPr>
            <a:xfrm>
              <a:off x="7841413" y="3720599"/>
              <a:ext cx="292001" cy="292576"/>
              <a:chOff x="24" y="0"/>
              <a:chExt cx="292000" cy="292574"/>
            </a:xfrm>
          </p:grpSpPr>
          <p:sp>
            <p:nvSpPr>
              <p:cNvPr id="138" name="Google Shape;126;p4"/>
              <p:cNvSpPr/>
              <p:nvPr/>
            </p:nvSpPr>
            <p:spPr>
              <a:xfrm>
                <a:off x="5025" y="5024"/>
                <a:ext cx="282526" cy="2825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80" y="0"/>
                    </a:moveTo>
                    <a:cubicBezTo>
                      <a:pt x="4815" y="0"/>
                      <a:pt x="0" y="4815"/>
                      <a:pt x="0" y="10778"/>
                    </a:cubicBezTo>
                    <a:cubicBezTo>
                      <a:pt x="0" y="16785"/>
                      <a:pt x="4815" y="21600"/>
                      <a:pt x="10780" y="21600"/>
                    </a:cubicBezTo>
                    <a:cubicBezTo>
                      <a:pt x="16787" y="21600"/>
                      <a:pt x="21600" y="16785"/>
                      <a:pt x="21600" y="10778"/>
                    </a:cubicBezTo>
                    <a:cubicBezTo>
                      <a:pt x="21600" y="4815"/>
                      <a:pt x="16787" y="0"/>
                      <a:pt x="1078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39" name="Google Shape;127;p4"/>
              <p:cNvSpPr/>
              <p:nvPr/>
            </p:nvSpPr>
            <p:spPr>
              <a:xfrm>
                <a:off x="24" y="0"/>
                <a:ext cx="292002" cy="2925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700"/>
                    </a:moveTo>
                    <a:cubicBezTo>
                      <a:pt x="13602" y="700"/>
                      <a:pt x="16117" y="1811"/>
                      <a:pt x="17972" y="3662"/>
                    </a:cubicBezTo>
                    <a:cubicBezTo>
                      <a:pt x="19786" y="5472"/>
                      <a:pt x="20940" y="8023"/>
                      <a:pt x="20940" y="10779"/>
                    </a:cubicBezTo>
                    <a:cubicBezTo>
                      <a:pt x="20940" y="13577"/>
                      <a:pt x="19786" y="16128"/>
                      <a:pt x="17972" y="17938"/>
                    </a:cubicBezTo>
                    <a:cubicBezTo>
                      <a:pt x="16117" y="19747"/>
                      <a:pt x="13602" y="20900"/>
                      <a:pt x="10800" y="20900"/>
                    </a:cubicBezTo>
                    <a:cubicBezTo>
                      <a:pt x="8037" y="20900"/>
                      <a:pt x="5481" y="19747"/>
                      <a:pt x="3667" y="17938"/>
                    </a:cubicBezTo>
                    <a:cubicBezTo>
                      <a:pt x="1812" y="16128"/>
                      <a:pt x="701" y="13577"/>
                      <a:pt x="701" y="10779"/>
                    </a:cubicBezTo>
                    <a:cubicBezTo>
                      <a:pt x="701" y="8023"/>
                      <a:pt x="1812" y="5472"/>
                      <a:pt x="3667" y="3662"/>
                    </a:cubicBezTo>
                    <a:cubicBezTo>
                      <a:pt x="5481" y="1811"/>
                      <a:pt x="8037" y="700"/>
                      <a:pt x="10800" y="700"/>
                    </a:cubicBezTo>
                    <a:close/>
                    <a:moveTo>
                      <a:pt x="10800" y="0"/>
                    </a:moveTo>
                    <a:cubicBezTo>
                      <a:pt x="4864" y="0"/>
                      <a:pt x="0" y="4854"/>
                      <a:pt x="0" y="10779"/>
                    </a:cubicBezTo>
                    <a:cubicBezTo>
                      <a:pt x="0" y="16744"/>
                      <a:pt x="4864" y="21600"/>
                      <a:pt x="10800" y="21600"/>
                    </a:cubicBezTo>
                    <a:cubicBezTo>
                      <a:pt x="16777" y="21600"/>
                      <a:pt x="21600" y="16744"/>
                      <a:pt x="21600" y="10779"/>
                    </a:cubicBezTo>
                    <a:cubicBezTo>
                      <a:pt x="21600" y="4854"/>
                      <a:pt x="16777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40" name="Google Shape;128;p4"/>
              <p:cNvSpPr/>
              <p:nvPr/>
            </p:nvSpPr>
            <p:spPr>
              <a:xfrm>
                <a:off x="66874" y="66874"/>
                <a:ext cx="158276" cy="1582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2" y="0"/>
                    </a:moveTo>
                    <a:cubicBezTo>
                      <a:pt x="4869" y="0"/>
                      <a:pt x="0" y="4869"/>
                      <a:pt x="0" y="10800"/>
                    </a:cubicBezTo>
                    <a:cubicBezTo>
                      <a:pt x="0" y="16809"/>
                      <a:pt x="4869" y="21600"/>
                      <a:pt x="10802" y="21600"/>
                    </a:cubicBezTo>
                    <a:cubicBezTo>
                      <a:pt x="16810" y="21600"/>
                      <a:pt x="21600" y="16809"/>
                      <a:pt x="21600" y="10800"/>
                    </a:cubicBezTo>
                    <a:cubicBezTo>
                      <a:pt x="21600" y="4869"/>
                      <a:pt x="16810" y="0"/>
                      <a:pt x="1080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41" name="Google Shape;129;p4"/>
              <p:cNvSpPr/>
              <p:nvPr/>
            </p:nvSpPr>
            <p:spPr>
              <a:xfrm>
                <a:off x="62425" y="62424"/>
                <a:ext cx="167726" cy="1677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66" y="1220"/>
                    </a:moveTo>
                    <a:cubicBezTo>
                      <a:pt x="13419" y="1220"/>
                      <a:pt x="15860" y="2296"/>
                      <a:pt x="17582" y="4018"/>
                    </a:cubicBezTo>
                    <a:cubicBezTo>
                      <a:pt x="19304" y="5740"/>
                      <a:pt x="20380" y="8107"/>
                      <a:pt x="20380" y="10763"/>
                    </a:cubicBezTo>
                    <a:cubicBezTo>
                      <a:pt x="20380" y="13419"/>
                      <a:pt x="19304" y="15860"/>
                      <a:pt x="17582" y="17582"/>
                    </a:cubicBezTo>
                    <a:cubicBezTo>
                      <a:pt x="15860" y="19304"/>
                      <a:pt x="13419" y="20380"/>
                      <a:pt x="10766" y="20380"/>
                    </a:cubicBezTo>
                    <a:cubicBezTo>
                      <a:pt x="8110" y="20380"/>
                      <a:pt x="5740" y="19304"/>
                      <a:pt x="4018" y="17582"/>
                    </a:cubicBezTo>
                    <a:cubicBezTo>
                      <a:pt x="2296" y="15860"/>
                      <a:pt x="1220" y="13419"/>
                      <a:pt x="1220" y="10763"/>
                    </a:cubicBezTo>
                    <a:cubicBezTo>
                      <a:pt x="1220" y="8107"/>
                      <a:pt x="2296" y="5740"/>
                      <a:pt x="4018" y="4018"/>
                    </a:cubicBezTo>
                    <a:cubicBezTo>
                      <a:pt x="5740" y="2296"/>
                      <a:pt x="8110" y="1220"/>
                      <a:pt x="10766" y="1220"/>
                    </a:cubicBezTo>
                    <a:close/>
                    <a:moveTo>
                      <a:pt x="10766" y="0"/>
                    </a:moveTo>
                    <a:cubicBezTo>
                      <a:pt x="4810" y="0"/>
                      <a:pt x="0" y="4807"/>
                      <a:pt x="0" y="10763"/>
                    </a:cubicBezTo>
                    <a:cubicBezTo>
                      <a:pt x="0" y="16719"/>
                      <a:pt x="4810" y="21600"/>
                      <a:pt x="10766" y="21600"/>
                    </a:cubicBezTo>
                    <a:cubicBezTo>
                      <a:pt x="16722" y="21600"/>
                      <a:pt x="21600" y="16719"/>
                      <a:pt x="21600" y="10763"/>
                    </a:cubicBezTo>
                    <a:cubicBezTo>
                      <a:pt x="21600" y="4807"/>
                      <a:pt x="16722" y="0"/>
                      <a:pt x="10766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147" name="Google Shape;130;p4"/>
            <p:cNvGrpSpPr/>
            <p:nvPr/>
          </p:nvGrpSpPr>
          <p:grpSpPr>
            <a:xfrm>
              <a:off x="7899913" y="3212499"/>
              <a:ext cx="175001" cy="174976"/>
              <a:chOff x="0" y="24"/>
              <a:chExt cx="175000" cy="174974"/>
            </a:xfrm>
          </p:grpSpPr>
          <p:sp>
            <p:nvSpPr>
              <p:cNvPr id="143" name="Google Shape;131;p4"/>
              <p:cNvSpPr/>
              <p:nvPr/>
            </p:nvSpPr>
            <p:spPr>
              <a:xfrm>
                <a:off x="4474" y="5025"/>
                <a:ext cx="166052" cy="1655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cubicBezTo>
                      <a:pt x="4855" y="0"/>
                      <a:pt x="0" y="4800"/>
                      <a:pt x="0" y="10764"/>
                    </a:cubicBezTo>
                    <a:cubicBezTo>
                      <a:pt x="0" y="16729"/>
                      <a:pt x="4855" y="21600"/>
                      <a:pt x="10800" y="21600"/>
                    </a:cubicBezTo>
                    <a:cubicBezTo>
                      <a:pt x="16745" y="21600"/>
                      <a:pt x="21600" y="16729"/>
                      <a:pt x="21600" y="10764"/>
                    </a:cubicBezTo>
                    <a:cubicBezTo>
                      <a:pt x="21600" y="4800"/>
                      <a:pt x="16745" y="0"/>
                      <a:pt x="108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44" name="Google Shape;132;p4"/>
              <p:cNvSpPr/>
              <p:nvPr/>
            </p:nvSpPr>
            <p:spPr>
              <a:xfrm>
                <a:off x="-1" y="24"/>
                <a:ext cx="175002" cy="1749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1170"/>
                    </a:moveTo>
                    <a:cubicBezTo>
                      <a:pt x="13481" y="1170"/>
                      <a:pt x="15888" y="2268"/>
                      <a:pt x="17610" y="3987"/>
                    </a:cubicBezTo>
                    <a:cubicBezTo>
                      <a:pt x="19397" y="5777"/>
                      <a:pt x="20431" y="8184"/>
                      <a:pt x="20431" y="10798"/>
                    </a:cubicBezTo>
                    <a:cubicBezTo>
                      <a:pt x="20431" y="13483"/>
                      <a:pt x="19397" y="15891"/>
                      <a:pt x="17610" y="17677"/>
                    </a:cubicBezTo>
                    <a:cubicBezTo>
                      <a:pt x="15888" y="19396"/>
                      <a:pt x="13481" y="20498"/>
                      <a:pt x="10800" y="20498"/>
                    </a:cubicBezTo>
                    <a:cubicBezTo>
                      <a:pt x="8119" y="20498"/>
                      <a:pt x="5712" y="19396"/>
                      <a:pt x="3990" y="17677"/>
                    </a:cubicBezTo>
                    <a:cubicBezTo>
                      <a:pt x="2203" y="15891"/>
                      <a:pt x="1169" y="13483"/>
                      <a:pt x="1169" y="10798"/>
                    </a:cubicBezTo>
                    <a:cubicBezTo>
                      <a:pt x="1169" y="8184"/>
                      <a:pt x="2203" y="5777"/>
                      <a:pt x="3990" y="3987"/>
                    </a:cubicBezTo>
                    <a:cubicBezTo>
                      <a:pt x="5712" y="2268"/>
                      <a:pt x="8119" y="1170"/>
                      <a:pt x="10800" y="1170"/>
                    </a:cubicBezTo>
                    <a:close/>
                    <a:moveTo>
                      <a:pt x="10800" y="0"/>
                    </a:moveTo>
                    <a:cubicBezTo>
                      <a:pt x="4817" y="0"/>
                      <a:pt x="0" y="4882"/>
                      <a:pt x="0" y="10798"/>
                    </a:cubicBezTo>
                    <a:cubicBezTo>
                      <a:pt x="0" y="16783"/>
                      <a:pt x="4817" y="21600"/>
                      <a:pt x="10800" y="21600"/>
                    </a:cubicBezTo>
                    <a:cubicBezTo>
                      <a:pt x="16783" y="21600"/>
                      <a:pt x="21600" y="16783"/>
                      <a:pt x="21600" y="10798"/>
                    </a:cubicBezTo>
                    <a:cubicBezTo>
                      <a:pt x="21600" y="4882"/>
                      <a:pt x="16783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45" name="Google Shape;133;p4"/>
              <p:cNvSpPr/>
              <p:nvPr/>
            </p:nvSpPr>
            <p:spPr>
              <a:xfrm>
                <a:off x="41249" y="41249"/>
                <a:ext cx="92501" cy="930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cubicBezTo>
                      <a:pt x="4816" y="0"/>
                      <a:pt x="0" y="4786"/>
                      <a:pt x="0" y="10733"/>
                    </a:cubicBezTo>
                    <a:cubicBezTo>
                      <a:pt x="0" y="16686"/>
                      <a:pt x="4816" y="21600"/>
                      <a:pt x="10800" y="21600"/>
                    </a:cubicBezTo>
                    <a:cubicBezTo>
                      <a:pt x="16784" y="21600"/>
                      <a:pt x="21600" y="16686"/>
                      <a:pt x="21600" y="10733"/>
                    </a:cubicBezTo>
                    <a:cubicBezTo>
                      <a:pt x="21600" y="4786"/>
                      <a:pt x="16784" y="0"/>
                      <a:pt x="108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46" name="Google Shape;134;p4"/>
              <p:cNvSpPr/>
              <p:nvPr/>
            </p:nvSpPr>
            <p:spPr>
              <a:xfrm>
                <a:off x="36224" y="36799"/>
                <a:ext cx="102551" cy="1019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1885"/>
                    </a:moveTo>
                    <a:cubicBezTo>
                      <a:pt x="13264" y="1885"/>
                      <a:pt x="15376" y="2950"/>
                      <a:pt x="17019" y="4485"/>
                    </a:cubicBezTo>
                    <a:cubicBezTo>
                      <a:pt x="18662" y="6137"/>
                      <a:pt x="19604" y="8377"/>
                      <a:pt x="19604" y="10739"/>
                    </a:cubicBezTo>
                    <a:cubicBezTo>
                      <a:pt x="19604" y="13217"/>
                      <a:pt x="18662" y="15463"/>
                      <a:pt x="17019" y="16998"/>
                    </a:cubicBezTo>
                    <a:cubicBezTo>
                      <a:pt x="15376" y="18650"/>
                      <a:pt x="13264" y="19593"/>
                      <a:pt x="10800" y="19593"/>
                    </a:cubicBezTo>
                    <a:cubicBezTo>
                      <a:pt x="8336" y="19593"/>
                      <a:pt x="6224" y="18650"/>
                      <a:pt x="4581" y="16998"/>
                    </a:cubicBezTo>
                    <a:cubicBezTo>
                      <a:pt x="2938" y="15463"/>
                      <a:pt x="1996" y="13217"/>
                      <a:pt x="1996" y="10739"/>
                    </a:cubicBezTo>
                    <a:cubicBezTo>
                      <a:pt x="1996" y="8377"/>
                      <a:pt x="2938" y="6137"/>
                      <a:pt x="4581" y="4485"/>
                    </a:cubicBezTo>
                    <a:cubicBezTo>
                      <a:pt x="6224" y="2950"/>
                      <a:pt x="8336" y="1885"/>
                      <a:pt x="10800" y="1885"/>
                    </a:cubicBezTo>
                    <a:close/>
                    <a:moveTo>
                      <a:pt x="10800" y="0"/>
                    </a:moveTo>
                    <a:cubicBezTo>
                      <a:pt x="4813" y="0"/>
                      <a:pt x="0" y="4840"/>
                      <a:pt x="0" y="10739"/>
                    </a:cubicBezTo>
                    <a:cubicBezTo>
                      <a:pt x="0" y="16760"/>
                      <a:pt x="4813" y="21600"/>
                      <a:pt x="10800" y="21600"/>
                    </a:cubicBezTo>
                    <a:cubicBezTo>
                      <a:pt x="16787" y="21600"/>
                      <a:pt x="21600" y="16760"/>
                      <a:pt x="21600" y="10739"/>
                    </a:cubicBezTo>
                    <a:cubicBezTo>
                      <a:pt x="21600" y="4840"/>
                      <a:pt x="16787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148" name="Google Shape;135;p4"/>
            <p:cNvSpPr/>
            <p:nvPr/>
          </p:nvSpPr>
          <p:spPr>
            <a:xfrm flipH="1">
              <a:off x="290875" y="613"/>
              <a:ext cx="1" cy="2501400"/>
            </a:xfrm>
            <a:prstGeom prst="line">
              <a:avLst/>
            </a:prstGeom>
            <a:noFill/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grpSp>
          <p:nvGrpSpPr>
            <p:cNvPr id="155" name="Google Shape;136;p4"/>
            <p:cNvGrpSpPr/>
            <p:nvPr/>
          </p:nvGrpSpPr>
          <p:grpSpPr>
            <a:xfrm>
              <a:off x="-1" y="291788"/>
              <a:ext cx="581777" cy="582326"/>
              <a:chOff x="0" y="0"/>
              <a:chExt cx="581775" cy="582325"/>
            </a:xfrm>
          </p:grpSpPr>
          <p:sp>
            <p:nvSpPr>
              <p:cNvPr id="149" name="Google Shape;137;p4"/>
              <p:cNvSpPr/>
              <p:nvPr/>
            </p:nvSpPr>
            <p:spPr>
              <a:xfrm rot="10800000">
                <a:off x="4475" y="5024"/>
                <a:ext cx="572851" cy="572301"/>
              </a:xfrm>
              <a:prstGeom prst="ellipse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0" name="Google Shape;138;p4"/>
              <p:cNvSpPr/>
              <p:nvPr/>
            </p:nvSpPr>
            <p:spPr>
              <a:xfrm rot="10800000">
                <a:off x="0" y="0"/>
                <a:ext cx="581776" cy="5823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351"/>
                    </a:moveTo>
                    <a:cubicBezTo>
                      <a:pt x="13696" y="351"/>
                      <a:pt x="16304" y="1509"/>
                      <a:pt x="18186" y="3411"/>
                    </a:cubicBezTo>
                    <a:cubicBezTo>
                      <a:pt x="20090" y="5291"/>
                      <a:pt x="21248" y="7917"/>
                      <a:pt x="21248" y="10789"/>
                    </a:cubicBezTo>
                    <a:cubicBezTo>
                      <a:pt x="21248" y="13683"/>
                      <a:pt x="20090" y="16287"/>
                      <a:pt x="18186" y="18189"/>
                    </a:cubicBezTo>
                    <a:cubicBezTo>
                      <a:pt x="16304" y="20070"/>
                      <a:pt x="13696" y="21249"/>
                      <a:pt x="10800" y="21249"/>
                    </a:cubicBezTo>
                    <a:cubicBezTo>
                      <a:pt x="7904" y="21249"/>
                      <a:pt x="5296" y="20070"/>
                      <a:pt x="3393" y="18189"/>
                    </a:cubicBezTo>
                    <a:cubicBezTo>
                      <a:pt x="1510" y="16287"/>
                      <a:pt x="331" y="13683"/>
                      <a:pt x="331" y="10789"/>
                    </a:cubicBezTo>
                    <a:cubicBezTo>
                      <a:pt x="331" y="7917"/>
                      <a:pt x="1510" y="5291"/>
                      <a:pt x="3393" y="3411"/>
                    </a:cubicBezTo>
                    <a:cubicBezTo>
                      <a:pt x="5296" y="1509"/>
                      <a:pt x="7904" y="351"/>
                      <a:pt x="10800" y="351"/>
                    </a:cubicBezTo>
                    <a:close/>
                    <a:moveTo>
                      <a:pt x="10800" y="0"/>
                    </a:moveTo>
                    <a:cubicBezTo>
                      <a:pt x="4841" y="0"/>
                      <a:pt x="0" y="4837"/>
                      <a:pt x="0" y="10789"/>
                    </a:cubicBezTo>
                    <a:cubicBezTo>
                      <a:pt x="0" y="16763"/>
                      <a:pt x="4841" y="21600"/>
                      <a:pt x="10800" y="21600"/>
                    </a:cubicBezTo>
                    <a:cubicBezTo>
                      <a:pt x="16759" y="21600"/>
                      <a:pt x="21600" y="16763"/>
                      <a:pt x="21600" y="10789"/>
                    </a:cubicBezTo>
                    <a:cubicBezTo>
                      <a:pt x="21600" y="4837"/>
                      <a:pt x="16759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1" name="Google Shape;139;p4"/>
              <p:cNvSpPr/>
              <p:nvPr/>
            </p:nvSpPr>
            <p:spPr>
              <a:xfrm rot="10800000">
                <a:off x="76899" y="77449"/>
                <a:ext cx="427976" cy="4274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0"/>
                    </a:moveTo>
                    <a:cubicBezTo>
                      <a:pt x="4838" y="0"/>
                      <a:pt x="0" y="4816"/>
                      <a:pt x="0" y="10785"/>
                    </a:cubicBezTo>
                    <a:cubicBezTo>
                      <a:pt x="0" y="16756"/>
                      <a:pt x="4838" y="21600"/>
                      <a:pt x="10799" y="21600"/>
                    </a:cubicBezTo>
                    <a:cubicBezTo>
                      <a:pt x="16762" y="21600"/>
                      <a:pt x="21600" y="16756"/>
                      <a:pt x="21600" y="10785"/>
                    </a:cubicBezTo>
                    <a:cubicBezTo>
                      <a:pt x="21600" y="4816"/>
                      <a:pt x="16762" y="0"/>
                      <a:pt x="1079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2" name="Google Shape;140;p4"/>
              <p:cNvSpPr/>
              <p:nvPr/>
            </p:nvSpPr>
            <p:spPr>
              <a:xfrm rot="10800000">
                <a:off x="72449" y="72450"/>
                <a:ext cx="436877" cy="4374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468"/>
                    </a:moveTo>
                    <a:cubicBezTo>
                      <a:pt x="13666" y="468"/>
                      <a:pt x="16228" y="1625"/>
                      <a:pt x="18101" y="3495"/>
                    </a:cubicBezTo>
                    <a:cubicBezTo>
                      <a:pt x="19975" y="5366"/>
                      <a:pt x="21132" y="7952"/>
                      <a:pt x="21132" y="10786"/>
                    </a:cubicBezTo>
                    <a:cubicBezTo>
                      <a:pt x="21132" y="13648"/>
                      <a:pt x="19975" y="16235"/>
                      <a:pt x="18101" y="18105"/>
                    </a:cubicBezTo>
                    <a:cubicBezTo>
                      <a:pt x="16228" y="19977"/>
                      <a:pt x="13666" y="21132"/>
                      <a:pt x="10799" y="21132"/>
                    </a:cubicBezTo>
                    <a:cubicBezTo>
                      <a:pt x="7934" y="21132"/>
                      <a:pt x="5345" y="19977"/>
                      <a:pt x="3471" y="18105"/>
                    </a:cubicBezTo>
                    <a:cubicBezTo>
                      <a:pt x="1597" y="16235"/>
                      <a:pt x="440" y="13648"/>
                      <a:pt x="440" y="10786"/>
                    </a:cubicBezTo>
                    <a:cubicBezTo>
                      <a:pt x="440" y="7952"/>
                      <a:pt x="1597" y="5366"/>
                      <a:pt x="3471" y="3495"/>
                    </a:cubicBezTo>
                    <a:cubicBezTo>
                      <a:pt x="5345" y="1625"/>
                      <a:pt x="7934" y="468"/>
                      <a:pt x="10799" y="468"/>
                    </a:cubicBezTo>
                    <a:close/>
                    <a:moveTo>
                      <a:pt x="10799" y="0"/>
                    </a:moveTo>
                    <a:cubicBezTo>
                      <a:pt x="4821" y="0"/>
                      <a:pt x="0" y="4844"/>
                      <a:pt x="0" y="10786"/>
                    </a:cubicBezTo>
                    <a:cubicBezTo>
                      <a:pt x="0" y="16757"/>
                      <a:pt x="4821" y="21600"/>
                      <a:pt x="10799" y="21600"/>
                    </a:cubicBezTo>
                    <a:cubicBezTo>
                      <a:pt x="16751" y="21600"/>
                      <a:pt x="21600" y="16757"/>
                      <a:pt x="21600" y="10786"/>
                    </a:cubicBezTo>
                    <a:cubicBezTo>
                      <a:pt x="21600" y="4844"/>
                      <a:pt x="16751" y="0"/>
                      <a:pt x="10799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3" name="Google Shape;141;p4"/>
              <p:cNvSpPr/>
              <p:nvPr/>
            </p:nvSpPr>
            <p:spPr>
              <a:xfrm rot="10800000">
                <a:off x="156025" y="156024"/>
                <a:ext cx="270276" cy="2702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21" y="0"/>
                    </a:moveTo>
                    <a:cubicBezTo>
                      <a:pt x="4853" y="0"/>
                      <a:pt x="0" y="4855"/>
                      <a:pt x="0" y="10777"/>
                    </a:cubicBezTo>
                    <a:cubicBezTo>
                      <a:pt x="0" y="16745"/>
                      <a:pt x="4853" y="21600"/>
                      <a:pt x="10821" y="21600"/>
                    </a:cubicBezTo>
                    <a:cubicBezTo>
                      <a:pt x="16789" y="21600"/>
                      <a:pt x="21600" y="16745"/>
                      <a:pt x="21600" y="10777"/>
                    </a:cubicBezTo>
                    <a:cubicBezTo>
                      <a:pt x="21600" y="4855"/>
                      <a:pt x="16789" y="0"/>
                      <a:pt x="1082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4" name="Google Shape;142;p4"/>
              <p:cNvSpPr/>
              <p:nvPr/>
            </p:nvSpPr>
            <p:spPr>
              <a:xfrm rot="10800000">
                <a:off x="151025" y="151574"/>
                <a:ext cx="279726" cy="2791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689"/>
                    </a:moveTo>
                    <a:cubicBezTo>
                      <a:pt x="13596" y="689"/>
                      <a:pt x="16092" y="1810"/>
                      <a:pt x="17899" y="3664"/>
                    </a:cubicBezTo>
                    <a:cubicBezTo>
                      <a:pt x="19751" y="5476"/>
                      <a:pt x="20868" y="8019"/>
                      <a:pt x="20868" y="10778"/>
                    </a:cubicBezTo>
                    <a:cubicBezTo>
                      <a:pt x="20868" y="13581"/>
                      <a:pt x="19751" y="16124"/>
                      <a:pt x="17899" y="17935"/>
                    </a:cubicBezTo>
                    <a:cubicBezTo>
                      <a:pt x="16092" y="19747"/>
                      <a:pt x="13596" y="20867"/>
                      <a:pt x="10799" y="20867"/>
                    </a:cubicBezTo>
                    <a:cubicBezTo>
                      <a:pt x="8004" y="20867"/>
                      <a:pt x="5508" y="19747"/>
                      <a:pt x="3656" y="17935"/>
                    </a:cubicBezTo>
                    <a:cubicBezTo>
                      <a:pt x="1849" y="16124"/>
                      <a:pt x="730" y="13581"/>
                      <a:pt x="730" y="10778"/>
                    </a:cubicBezTo>
                    <a:cubicBezTo>
                      <a:pt x="730" y="8019"/>
                      <a:pt x="1849" y="5476"/>
                      <a:pt x="3656" y="3664"/>
                    </a:cubicBezTo>
                    <a:cubicBezTo>
                      <a:pt x="5508" y="1810"/>
                      <a:pt x="8004" y="689"/>
                      <a:pt x="10799" y="689"/>
                    </a:cubicBezTo>
                    <a:close/>
                    <a:moveTo>
                      <a:pt x="10799" y="0"/>
                    </a:moveTo>
                    <a:cubicBezTo>
                      <a:pt x="4818" y="0"/>
                      <a:pt x="0" y="4828"/>
                      <a:pt x="0" y="10778"/>
                    </a:cubicBezTo>
                    <a:cubicBezTo>
                      <a:pt x="0" y="16772"/>
                      <a:pt x="4818" y="21600"/>
                      <a:pt x="10799" y="21600"/>
                    </a:cubicBezTo>
                    <a:cubicBezTo>
                      <a:pt x="16737" y="21600"/>
                      <a:pt x="21600" y="16772"/>
                      <a:pt x="21600" y="10778"/>
                    </a:cubicBezTo>
                    <a:cubicBezTo>
                      <a:pt x="21600" y="4828"/>
                      <a:pt x="16737" y="0"/>
                      <a:pt x="10799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160" name="Google Shape;143;p4"/>
            <p:cNvGrpSpPr/>
            <p:nvPr/>
          </p:nvGrpSpPr>
          <p:grpSpPr>
            <a:xfrm>
              <a:off x="144887" y="1153137"/>
              <a:ext cx="292002" cy="292577"/>
              <a:chOff x="0" y="0"/>
              <a:chExt cx="292000" cy="292575"/>
            </a:xfrm>
          </p:grpSpPr>
          <p:sp>
            <p:nvSpPr>
              <p:cNvPr id="156" name="Google Shape;144;p4"/>
              <p:cNvSpPr/>
              <p:nvPr/>
            </p:nvSpPr>
            <p:spPr>
              <a:xfrm rot="10800000">
                <a:off x="4474" y="5025"/>
                <a:ext cx="282527" cy="2825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80" y="0"/>
                    </a:moveTo>
                    <a:cubicBezTo>
                      <a:pt x="4815" y="0"/>
                      <a:pt x="0" y="4815"/>
                      <a:pt x="0" y="10778"/>
                    </a:cubicBezTo>
                    <a:cubicBezTo>
                      <a:pt x="0" y="16785"/>
                      <a:pt x="4815" y="21600"/>
                      <a:pt x="10780" y="21600"/>
                    </a:cubicBezTo>
                    <a:cubicBezTo>
                      <a:pt x="16787" y="21600"/>
                      <a:pt x="21600" y="16785"/>
                      <a:pt x="21600" y="10778"/>
                    </a:cubicBezTo>
                    <a:cubicBezTo>
                      <a:pt x="21600" y="4815"/>
                      <a:pt x="16787" y="0"/>
                      <a:pt x="1078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7" name="Google Shape;145;p4"/>
              <p:cNvSpPr/>
              <p:nvPr/>
            </p:nvSpPr>
            <p:spPr>
              <a:xfrm rot="10800000">
                <a:off x="0" y="0"/>
                <a:ext cx="292001" cy="2925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700"/>
                    </a:moveTo>
                    <a:cubicBezTo>
                      <a:pt x="13602" y="700"/>
                      <a:pt x="16117" y="1811"/>
                      <a:pt x="17972" y="3662"/>
                    </a:cubicBezTo>
                    <a:cubicBezTo>
                      <a:pt x="19786" y="5472"/>
                      <a:pt x="20940" y="8023"/>
                      <a:pt x="20940" y="10779"/>
                    </a:cubicBezTo>
                    <a:cubicBezTo>
                      <a:pt x="20940" y="13577"/>
                      <a:pt x="19786" y="16128"/>
                      <a:pt x="17972" y="17938"/>
                    </a:cubicBezTo>
                    <a:cubicBezTo>
                      <a:pt x="16117" y="19747"/>
                      <a:pt x="13602" y="20900"/>
                      <a:pt x="10800" y="20900"/>
                    </a:cubicBezTo>
                    <a:cubicBezTo>
                      <a:pt x="8037" y="20900"/>
                      <a:pt x="5481" y="19747"/>
                      <a:pt x="3667" y="17938"/>
                    </a:cubicBezTo>
                    <a:cubicBezTo>
                      <a:pt x="1812" y="16128"/>
                      <a:pt x="701" y="13577"/>
                      <a:pt x="701" y="10779"/>
                    </a:cubicBezTo>
                    <a:cubicBezTo>
                      <a:pt x="701" y="8023"/>
                      <a:pt x="1812" y="5472"/>
                      <a:pt x="3667" y="3662"/>
                    </a:cubicBezTo>
                    <a:cubicBezTo>
                      <a:pt x="5481" y="1811"/>
                      <a:pt x="8037" y="700"/>
                      <a:pt x="10800" y="700"/>
                    </a:cubicBezTo>
                    <a:close/>
                    <a:moveTo>
                      <a:pt x="10800" y="0"/>
                    </a:moveTo>
                    <a:cubicBezTo>
                      <a:pt x="4864" y="0"/>
                      <a:pt x="0" y="4854"/>
                      <a:pt x="0" y="10779"/>
                    </a:cubicBezTo>
                    <a:cubicBezTo>
                      <a:pt x="0" y="16744"/>
                      <a:pt x="4864" y="21600"/>
                      <a:pt x="10800" y="21600"/>
                    </a:cubicBezTo>
                    <a:cubicBezTo>
                      <a:pt x="16777" y="21600"/>
                      <a:pt x="21600" y="16744"/>
                      <a:pt x="21600" y="10779"/>
                    </a:cubicBezTo>
                    <a:cubicBezTo>
                      <a:pt x="21600" y="4854"/>
                      <a:pt x="16777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8" name="Google Shape;146;p4"/>
              <p:cNvSpPr/>
              <p:nvPr/>
            </p:nvSpPr>
            <p:spPr>
              <a:xfrm rot="10800000">
                <a:off x="66875" y="67450"/>
                <a:ext cx="158276" cy="1582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2" y="0"/>
                    </a:moveTo>
                    <a:cubicBezTo>
                      <a:pt x="4869" y="0"/>
                      <a:pt x="0" y="4869"/>
                      <a:pt x="0" y="10800"/>
                    </a:cubicBezTo>
                    <a:cubicBezTo>
                      <a:pt x="0" y="16809"/>
                      <a:pt x="4869" y="21600"/>
                      <a:pt x="10802" y="21600"/>
                    </a:cubicBezTo>
                    <a:cubicBezTo>
                      <a:pt x="16810" y="21600"/>
                      <a:pt x="21600" y="16809"/>
                      <a:pt x="21600" y="10800"/>
                    </a:cubicBezTo>
                    <a:cubicBezTo>
                      <a:pt x="21600" y="4869"/>
                      <a:pt x="16810" y="0"/>
                      <a:pt x="1080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9" name="Google Shape;147;p4"/>
              <p:cNvSpPr/>
              <p:nvPr/>
            </p:nvSpPr>
            <p:spPr>
              <a:xfrm rot="10800000">
                <a:off x="61874" y="62425"/>
                <a:ext cx="167726" cy="1677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66" y="1220"/>
                    </a:moveTo>
                    <a:cubicBezTo>
                      <a:pt x="13419" y="1220"/>
                      <a:pt x="15860" y="2296"/>
                      <a:pt x="17582" y="4018"/>
                    </a:cubicBezTo>
                    <a:cubicBezTo>
                      <a:pt x="19304" y="5740"/>
                      <a:pt x="20380" y="8107"/>
                      <a:pt x="20380" y="10763"/>
                    </a:cubicBezTo>
                    <a:cubicBezTo>
                      <a:pt x="20380" y="13419"/>
                      <a:pt x="19304" y="15860"/>
                      <a:pt x="17582" y="17582"/>
                    </a:cubicBezTo>
                    <a:cubicBezTo>
                      <a:pt x="15860" y="19304"/>
                      <a:pt x="13419" y="20380"/>
                      <a:pt x="10766" y="20380"/>
                    </a:cubicBezTo>
                    <a:cubicBezTo>
                      <a:pt x="8110" y="20380"/>
                      <a:pt x="5740" y="19304"/>
                      <a:pt x="4018" y="17582"/>
                    </a:cubicBezTo>
                    <a:cubicBezTo>
                      <a:pt x="2296" y="15860"/>
                      <a:pt x="1220" y="13419"/>
                      <a:pt x="1220" y="10763"/>
                    </a:cubicBezTo>
                    <a:cubicBezTo>
                      <a:pt x="1220" y="8107"/>
                      <a:pt x="2296" y="5740"/>
                      <a:pt x="4018" y="4018"/>
                    </a:cubicBezTo>
                    <a:cubicBezTo>
                      <a:pt x="5740" y="2296"/>
                      <a:pt x="8110" y="1220"/>
                      <a:pt x="10766" y="1220"/>
                    </a:cubicBezTo>
                    <a:close/>
                    <a:moveTo>
                      <a:pt x="10766" y="0"/>
                    </a:moveTo>
                    <a:cubicBezTo>
                      <a:pt x="4810" y="0"/>
                      <a:pt x="0" y="4807"/>
                      <a:pt x="0" y="10763"/>
                    </a:cubicBezTo>
                    <a:cubicBezTo>
                      <a:pt x="0" y="16719"/>
                      <a:pt x="4810" y="21600"/>
                      <a:pt x="10766" y="21600"/>
                    </a:cubicBezTo>
                    <a:cubicBezTo>
                      <a:pt x="16722" y="21600"/>
                      <a:pt x="21600" y="16719"/>
                      <a:pt x="21600" y="10763"/>
                    </a:cubicBezTo>
                    <a:cubicBezTo>
                      <a:pt x="21600" y="4807"/>
                      <a:pt x="16722" y="0"/>
                      <a:pt x="10766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165" name="Google Shape;148;p4"/>
            <p:cNvGrpSpPr/>
            <p:nvPr/>
          </p:nvGrpSpPr>
          <p:grpSpPr>
            <a:xfrm>
              <a:off x="203388" y="1778837"/>
              <a:ext cx="175001" cy="174976"/>
              <a:chOff x="0" y="0"/>
              <a:chExt cx="175000" cy="174975"/>
            </a:xfrm>
          </p:grpSpPr>
          <p:sp>
            <p:nvSpPr>
              <p:cNvPr id="161" name="Google Shape;149;p4"/>
              <p:cNvSpPr/>
              <p:nvPr/>
            </p:nvSpPr>
            <p:spPr>
              <a:xfrm rot="10800000">
                <a:off x="4474" y="4474"/>
                <a:ext cx="166052" cy="1655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cubicBezTo>
                      <a:pt x="4855" y="0"/>
                      <a:pt x="0" y="4800"/>
                      <a:pt x="0" y="10764"/>
                    </a:cubicBezTo>
                    <a:cubicBezTo>
                      <a:pt x="0" y="16729"/>
                      <a:pt x="4855" y="21600"/>
                      <a:pt x="10800" y="21600"/>
                    </a:cubicBezTo>
                    <a:cubicBezTo>
                      <a:pt x="16745" y="21600"/>
                      <a:pt x="21600" y="16729"/>
                      <a:pt x="21600" y="10764"/>
                    </a:cubicBezTo>
                    <a:cubicBezTo>
                      <a:pt x="21600" y="4800"/>
                      <a:pt x="16745" y="0"/>
                      <a:pt x="108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2" name="Google Shape;150;p4"/>
              <p:cNvSpPr/>
              <p:nvPr/>
            </p:nvSpPr>
            <p:spPr>
              <a:xfrm rot="10800000">
                <a:off x="0" y="0"/>
                <a:ext cx="175001" cy="1749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1170"/>
                    </a:moveTo>
                    <a:cubicBezTo>
                      <a:pt x="13481" y="1170"/>
                      <a:pt x="15888" y="2268"/>
                      <a:pt x="17610" y="3987"/>
                    </a:cubicBezTo>
                    <a:cubicBezTo>
                      <a:pt x="19397" y="5777"/>
                      <a:pt x="20431" y="8184"/>
                      <a:pt x="20431" y="10798"/>
                    </a:cubicBezTo>
                    <a:cubicBezTo>
                      <a:pt x="20431" y="13483"/>
                      <a:pt x="19397" y="15891"/>
                      <a:pt x="17610" y="17677"/>
                    </a:cubicBezTo>
                    <a:cubicBezTo>
                      <a:pt x="15888" y="19396"/>
                      <a:pt x="13481" y="20498"/>
                      <a:pt x="10800" y="20498"/>
                    </a:cubicBezTo>
                    <a:cubicBezTo>
                      <a:pt x="8119" y="20498"/>
                      <a:pt x="5712" y="19396"/>
                      <a:pt x="3990" y="17677"/>
                    </a:cubicBezTo>
                    <a:cubicBezTo>
                      <a:pt x="2203" y="15891"/>
                      <a:pt x="1169" y="13483"/>
                      <a:pt x="1169" y="10798"/>
                    </a:cubicBezTo>
                    <a:cubicBezTo>
                      <a:pt x="1169" y="8184"/>
                      <a:pt x="2203" y="5777"/>
                      <a:pt x="3990" y="3987"/>
                    </a:cubicBezTo>
                    <a:cubicBezTo>
                      <a:pt x="5712" y="2268"/>
                      <a:pt x="8119" y="1170"/>
                      <a:pt x="10800" y="1170"/>
                    </a:cubicBezTo>
                    <a:close/>
                    <a:moveTo>
                      <a:pt x="10800" y="0"/>
                    </a:moveTo>
                    <a:cubicBezTo>
                      <a:pt x="4817" y="0"/>
                      <a:pt x="0" y="4882"/>
                      <a:pt x="0" y="10798"/>
                    </a:cubicBezTo>
                    <a:cubicBezTo>
                      <a:pt x="0" y="16783"/>
                      <a:pt x="4817" y="21600"/>
                      <a:pt x="10800" y="21600"/>
                    </a:cubicBezTo>
                    <a:cubicBezTo>
                      <a:pt x="16783" y="21600"/>
                      <a:pt x="21600" y="16783"/>
                      <a:pt x="21600" y="10798"/>
                    </a:cubicBezTo>
                    <a:cubicBezTo>
                      <a:pt x="21600" y="4882"/>
                      <a:pt x="16783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3" name="Google Shape;151;p4"/>
              <p:cNvSpPr/>
              <p:nvPr/>
            </p:nvSpPr>
            <p:spPr>
              <a:xfrm rot="10800000">
                <a:off x="41250" y="40674"/>
                <a:ext cx="92501" cy="930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cubicBezTo>
                      <a:pt x="4816" y="0"/>
                      <a:pt x="0" y="4786"/>
                      <a:pt x="0" y="10733"/>
                    </a:cubicBezTo>
                    <a:cubicBezTo>
                      <a:pt x="0" y="16686"/>
                      <a:pt x="4816" y="21600"/>
                      <a:pt x="10800" y="21600"/>
                    </a:cubicBezTo>
                    <a:cubicBezTo>
                      <a:pt x="16784" y="21600"/>
                      <a:pt x="21600" y="16686"/>
                      <a:pt x="21600" y="10733"/>
                    </a:cubicBezTo>
                    <a:cubicBezTo>
                      <a:pt x="21600" y="4786"/>
                      <a:pt x="16784" y="0"/>
                      <a:pt x="108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4" name="Google Shape;152;p4"/>
              <p:cNvSpPr/>
              <p:nvPr/>
            </p:nvSpPr>
            <p:spPr>
              <a:xfrm rot="10800000">
                <a:off x="36225" y="36225"/>
                <a:ext cx="102551" cy="1019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1885"/>
                    </a:moveTo>
                    <a:cubicBezTo>
                      <a:pt x="13264" y="1885"/>
                      <a:pt x="15376" y="2950"/>
                      <a:pt x="17019" y="4485"/>
                    </a:cubicBezTo>
                    <a:cubicBezTo>
                      <a:pt x="18662" y="6137"/>
                      <a:pt x="19604" y="8377"/>
                      <a:pt x="19604" y="10739"/>
                    </a:cubicBezTo>
                    <a:cubicBezTo>
                      <a:pt x="19604" y="13217"/>
                      <a:pt x="18662" y="15463"/>
                      <a:pt x="17019" y="16998"/>
                    </a:cubicBezTo>
                    <a:cubicBezTo>
                      <a:pt x="15376" y="18650"/>
                      <a:pt x="13264" y="19593"/>
                      <a:pt x="10800" y="19593"/>
                    </a:cubicBezTo>
                    <a:cubicBezTo>
                      <a:pt x="8336" y="19593"/>
                      <a:pt x="6224" y="18650"/>
                      <a:pt x="4581" y="16998"/>
                    </a:cubicBezTo>
                    <a:cubicBezTo>
                      <a:pt x="2938" y="15463"/>
                      <a:pt x="1996" y="13217"/>
                      <a:pt x="1996" y="10739"/>
                    </a:cubicBezTo>
                    <a:cubicBezTo>
                      <a:pt x="1996" y="8377"/>
                      <a:pt x="2938" y="6137"/>
                      <a:pt x="4581" y="4485"/>
                    </a:cubicBezTo>
                    <a:cubicBezTo>
                      <a:pt x="6224" y="2950"/>
                      <a:pt x="8336" y="1885"/>
                      <a:pt x="10800" y="1885"/>
                    </a:cubicBezTo>
                    <a:close/>
                    <a:moveTo>
                      <a:pt x="10800" y="0"/>
                    </a:moveTo>
                    <a:cubicBezTo>
                      <a:pt x="4813" y="0"/>
                      <a:pt x="0" y="4840"/>
                      <a:pt x="0" y="10739"/>
                    </a:cubicBezTo>
                    <a:cubicBezTo>
                      <a:pt x="0" y="16760"/>
                      <a:pt x="4813" y="21600"/>
                      <a:pt x="10800" y="21600"/>
                    </a:cubicBezTo>
                    <a:cubicBezTo>
                      <a:pt x="16787" y="21600"/>
                      <a:pt x="21600" y="16760"/>
                      <a:pt x="21600" y="10739"/>
                    </a:cubicBezTo>
                    <a:cubicBezTo>
                      <a:pt x="21600" y="4840"/>
                      <a:pt x="16787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169" name="Google Shape;153;p4"/>
            <p:cNvGrpSpPr/>
            <p:nvPr/>
          </p:nvGrpSpPr>
          <p:grpSpPr>
            <a:xfrm>
              <a:off x="0" y="2003162"/>
              <a:ext cx="175014" cy="27001"/>
              <a:chOff x="0" y="0"/>
              <a:chExt cx="175013" cy="26999"/>
            </a:xfrm>
          </p:grpSpPr>
          <p:sp>
            <p:nvSpPr>
              <p:cNvPr id="166" name="Google Shape;154;p4"/>
              <p:cNvSpPr/>
              <p:nvPr/>
            </p:nvSpPr>
            <p:spPr>
              <a:xfrm>
                <a:off x="-1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7" name="Google Shape;155;p4"/>
              <p:cNvSpPr/>
              <p:nvPr/>
            </p:nvSpPr>
            <p:spPr>
              <a:xfrm>
                <a:off x="74005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8" name="Google Shape;156;p4"/>
              <p:cNvSpPr/>
              <p:nvPr/>
            </p:nvSpPr>
            <p:spPr>
              <a:xfrm>
                <a:off x="148013" y="0"/>
                <a:ext cx="27000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173" name="Google Shape;157;p4"/>
            <p:cNvGrpSpPr/>
            <p:nvPr/>
          </p:nvGrpSpPr>
          <p:grpSpPr>
            <a:xfrm>
              <a:off x="355250" y="208488"/>
              <a:ext cx="175014" cy="27001"/>
              <a:chOff x="0" y="0"/>
              <a:chExt cx="175013" cy="26999"/>
            </a:xfrm>
          </p:grpSpPr>
          <p:sp>
            <p:nvSpPr>
              <p:cNvPr id="170" name="Google Shape;158;p4"/>
              <p:cNvSpPr/>
              <p:nvPr/>
            </p:nvSpPr>
            <p:spPr>
              <a:xfrm>
                <a:off x="-1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1" name="Google Shape;159;p4"/>
              <p:cNvSpPr/>
              <p:nvPr/>
            </p:nvSpPr>
            <p:spPr>
              <a:xfrm>
                <a:off x="74005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2" name="Google Shape;160;p4"/>
              <p:cNvSpPr/>
              <p:nvPr/>
            </p:nvSpPr>
            <p:spPr>
              <a:xfrm>
                <a:off x="148013" y="0"/>
                <a:ext cx="27000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177" name="Google Shape;161;p4"/>
            <p:cNvGrpSpPr/>
            <p:nvPr/>
          </p:nvGrpSpPr>
          <p:grpSpPr>
            <a:xfrm>
              <a:off x="7696500" y="4988724"/>
              <a:ext cx="175014" cy="27001"/>
              <a:chOff x="0" y="0"/>
              <a:chExt cx="175013" cy="26999"/>
            </a:xfrm>
          </p:grpSpPr>
          <p:sp>
            <p:nvSpPr>
              <p:cNvPr id="174" name="Google Shape;162;p4"/>
              <p:cNvSpPr/>
              <p:nvPr/>
            </p:nvSpPr>
            <p:spPr>
              <a:xfrm>
                <a:off x="-1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5" name="Google Shape;163;p4"/>
              <p:cNvSpPr/>
              <p:nvPr/>
            </p:nvSpPr>
            <p:spPr>
              <a:xfrm>
                <a:off x="74005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6" name="Google Shape;164;p4"/>
              <p:cNvSpPr/>
              <p:nvPr/>
            </p:nvSpPr>
            <p:spPr>
              <a:xfrm>
                <a:off x="148013" y="0"/>
                <a:ext cx="27000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181" name="Google Shape;165;p4"/>
            <p:cNvGrpSpPr/>
            <p:nvPr/>
          </p:nvGrpSpPr>
          <p:grpSpPr>
            <a:xfrm>
              <a:off x="8064700" y="3429424"/>
              <a:ext cx="175014" cy="27001"/>
              <a:chOff x="0" y="0"/>
              <a:chExt cx="175013" cy="26999"/>
            </a:xfrm>
          </p:grpSpPr>
          <p:sp>
            <p:nvSpPr>
              <p:cNvPr id="178" name="Google Shape;166;p4"/>
              <p:cNvSpPr/>
              <p:nvPr/>
            </p:nvSpPr>
            <p:spPr>
              <a:xfrm>
                <a:off x="-1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9" name="Google Shape;167;p4"/>
              <p:cNvSpPr/>
              <p:nvPr/>
            </p:nvSpPr>
            <p:spPr>
              <a:xfrm>
                <a:off x="74005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80" name="Google Shape;168;p4"/>
              <p:cNvSpPr/>
              <p:nvPr/>
            </p:nvSpPr>
            <p:spPr>
              <a:xfrm>
                <a:off x="148013" y="0"/>
                <a:ext cx="27000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182" name="Google Shape;169;p4"/>
            <p:cNvSpPr/>
            <p:nvPr/>
          </p:nvSpPr>
          <p:spPr>
            <a:xfrm>
              <a:off x="7974375" y="0"/>
              <a:ext cx="1" cy="2160900"/>
            </a:xfrm>
            <a:prstGeom prst="line">
              <a:avLst/>
            </a:prstGeom>
            <a:noFill/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sp>
          <p:nvSpPr>
            <p:cNvPr id="183" name="Google Shape;170;p4"/>
            <p:cNvSpPr/>
            <p:nvPr/>
          </p:nvSpPr>
          <p:spPr>
            <a:xfrm flipH="1">
              <a:off x="285175" y="2985633"/>
              <a:ext cx="1" cy="2160901"/>
            </a:xfrm>
            <a:prstGeom prst="line">
              <a:avLst/>
            </a:prstGeom>
            <a:noFill/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sp>
          <p:nvSpPr>
            <p:cNvPr id="184" name="Google Shape;171;p4"/>
            <p:cNvSpPr/>
            <p:nvPr/>
          </p:nvSpPr>
          <p:spPr>
            <a:xfrm>
              <a:off x="238975" y="4587887"/>
              <a:ext cx="92401" cy="92401"/>
            </a:xfrm>
            <a:prstGeom prst="ellipse">
              <a:avLst/>
            </a:prstGeom>
            <a:solidFill>
              <a:srgbClr val="3D3D3D"/>
            </a:solidFill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5" name="Google Shape;172;p4"/>
            <p:cNvSpPr/>
            <p:nvPr/>
          </p:nvSpPr>
          <p:spPr>
            <a:xfrm>
              <a:off x="238975" y="3940337"/>
              <a:ext cx="92401" cy="92401"/>
            </a:xfrm>
            <a:prstGeom prst="ellipse">
              <a:avLst/>
            </a:prstGeom>
            <a:solidFill>
              <a:srgbClr val="3D3D3D"/>
            </a:solidFill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6" name="Google Shape;173;p4"/>
            <p:cNvSpPr/>
            <p:nvPr/>
          </p:nvSpPr>
          <p:spPr>
            <a:xfrm>
              <a:off x="7928175" y="1453499"/>
              <a:ext cx="92401" cy="92401"/>
            </a:xfrm>
            <a:prstGeom prst="ellipse">
              <a:avLst/>
            </a:prstGeom>
            <a:solidFill>
              <a:srgbClr val="3D3D3D"/>
            </a:solidFill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7" name="Google Shape;174;p4"/>
            <p:cNvSpPr/>
            <p:nvPr/>
          </p:nvSpPr>
          <p:spPr>
            <a:xfrm>
              <a:off x="7928175" y="234875"/>
              <a:ext cx="92401" cy="92401"/>
            </a:xfrm>
            <a:prstGeom prst="ellipse">
              <a:avLst/>
            </a:prstGeom>
            <a:solidFill>
              <a:srgbClr val="3D3D3D"/>
            </a:solidFill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189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USTOM_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67" name="Google Shape;1547;p31"/>
          <p:cNvGrpSpPr/>
          <p:nvPr/>
        </p:nvGrpSpPr>
        <p:grpSpPr>
          <a:xfrm>
            <a:off x="1397867" y="598444"/>
            <a:ext cx="6368587" cy="3631110"/>
            <a:chOff x="0" y="0"/>
            <a:chExt cx="6368586" cy="3631108"/>
          </a:xfrm>
        </p:grpSpPr>
        <p:sp>
          <p:nvSpPr>
            <p:cNvPr id="1665" name="Google Shape;1548;p31"/>
            <p:cNvSpPr/>
            <p:nvPr/>
          </p:nvSpPr>
          <p:spPr>
            <a:xfrm>
              <a:off x="0" y="0"/>
              <a:ext cx="6368587" cy="3631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600" extrusionOk="0">
                  <a:moveTo>
                    <a:pt x="10686" y="0"/>
                  </a:moveTo>
                  <a:cubicBezTo>
                    <a:pt x="10113" y="0"/>
                    <a:pt x="9535" y="86"/>
                    <a:pt x="8936" y="329"/>
                  </a:cubicBezTo>
                  <a:cubicBezTo>
                    <a:pt x="7415" y="944"/>
                    <a:pt x="5954" y="2209"/>
                    <a:pt x="4684" y="4062"/>
                  </a:cubicBezTo>
                  <a:cubicBezTo>
                    <a:pt x="2968" y="6566"/>
                    <a:pt x="1088" y="10416"/>
                    <a:pt x="297" y="14529"/>
                  </a:cubicBezTo>
                  <a:cubicBezTo>
                    <a:pt x="-1" y="16065"/>
                    <a:pt x="-161" y="17900"/>
                    <a:pt x="241" y="19328"/>
                  </a:cubicBezTo>
                  <a:cubicBezTo>
                    <a:pt x="686" y="20901"/>
                    <a:pt x="1654" y="21425"/>
                    <a:pt x="2527" y="21552"/>
                  </a:cubicBezTo>
                  <a:cubicBezTo>
                    <a:pt x="2758" y="21585"/>
                    <a:pt x="2989" y="21600"/>
                    <a:pt x="3219" y="21600"/>
                  </a:cubicBezTo>
                  <a:cubicBezTo>
                    <a:pt x="4879" y="21600"/>
                    <a:pt x="6530" y="20820"/>
                    <a:pt x="8184" y="20368"/>
                  </a:cubicBezTo>
                  <a:cubicBezTo>
                    <a:pt x="9324" y="20058"/>
                    <a:pt x="10473" y="19904"/>
                    <a:pt x="11621" y="19904"/>
                  </a:cubicBezTo>
                  <a:cubicBezTo>
                    <a:pt x="13257" y="19904"/>
                    <a:pt x="14892" y="20217"/>
                    <a:pt x="16499" y="20838"/>
                  </a:cubicBezTo>
                  <a:cubicBezTo>
                    <a:pt x="17168" y="21100"/>
                    <a:pt x="17880" y="21395"/>
                    <a:pt x="18560" y="21395"/>
                  </a:cubicBezTo>
                  <a:cubicBezTo>
                    <a:pt x="19191" y="21395"/>
                    <a:pt x="19793" y="21142"/>
                    <a:pt x="20307" y="20377"/>
                  </a:cubicBezTo>
                  <a:cubicBezTo>
                    <a:pt x="21361" y="18804"/>
                    <a:pt x="21439" y="16147"/>
                    <a:pt x="21210" y="13751"/>
                  </a:cubicBezTo>
                  <a:cubicBezTo>
                    <a:pt x="20981" y="11347"/>
                    <a:pt x="20423" y="9756"/>
                    <a:pt x="19857" y="7705"/>
                  </a:cubicBezTo>
                  <a:cubicBezTo>
                    <a:pt x="19524" y="6493"/>
                    <a:pt x="19131" y="5391"/>
                    <a:pt x="18669" y="4432"/>
                  </a:cubicBezTo>
                  <a:cubicBezTo>
                    <a:pt x="18137" y="3339"/>
                    <a:pt x="17511" y="2435"/>
                    <a:pt x="16797" y="1820"/>
                  </a:cubicBezTo>
                  <a:cubicBezTo>
                    <a:pt x="15708" y="871"/>
                    <a:pt x="14520" y="555"/>
                    <a:pt x="13349" y="356"/>
                  </a:cubicBezTo>
                  <a:cubicBezTo>
                    <a:pt x="12433" y="203"/>
                    <a:pt x="11565" y="0"/>
                    <a:pt x="10686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666" name="Google Shape;1549;p31"/>
            <p:cNvSpPr/>
            <p:nvPr/>
          </p:nvSpPr>
          <p:spPr>
            <a:xfrm>
              <a:off x="819" y="574"/>
              <a:ext cx="6367210" cy="36300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6" h="21600" extrusionOk="0">
                  <a:moveTo>
                    <a:pt x="10831" y="0"/>
                  </a:moveTo>
                  <a:cubicBezTo>
                    <a:pt x="10249" y="0"/>
                    <a:pt x="9662" y="81"/>
                    <a:pt x="9053" y="326"/>
                  </a:cubicBezTo>
                  <a:cubicBezTo>
                    <a:pt x="7511" y="940"/>
                    <a:pt x="6031" y="2206"/>
                    <a:pt x="4743" y="4060"/>
                  </a:cubicBezTo>
                  <a:cubicBezTo>
                    <a:pt x="3005" y="6564"/>
                    <a:pt x="1100" y="10416"/>
                    <a:pt x="298" y="14530"/>
                  </a:cubicBezTo>
                  <a:cubicBezTo>
                    <a:pt x="123" y="15416"/>
                    <a:pt x="-4" y="16392"/>
                    <a:pt x="0" y="17332"/>
                  </a:cubicBezTo>
                  <a:cubicBezTo>
                    <a:pt x="0" y="18038"/>
                    <a:pt x="70" y="18716"/>
                    <a:pt x="241" y="19331"/>
                  </a:cubicBezTo>
                  <a:cubicBezTo>
                    <a:pt x="692" y="20904"/>
                    <a:pt x="1673" y="21428"/>
                    <a:pt x="2558" y="21555"/>
                  </a:cubicBezTo>
                  <a:cubicBezTo>
                    <a:pt x="2790" y="21582"/>
                    <a:pt x="3027" y="21600"/>
                    <a:pt x="3259" y="21600"/>
                  </a:cubicBezTo>
                  <a:cubicBezTo>
                    <a:pt x="4941" y="21600"/>
                    <a:pt x="6614" y="20822"/>
                    <a:pt x="8291" y="20370"/>
                  </a:cubicBezTo>
                  <a:cubicBezTo>
                    <a:pt x="9447" y="20063"/>
                    <a:pt x="10612" y="19909"/>
                    <a:pt x="11781" y="19909"/>
                  </a:cubicBezTo>
                  <a:cubicBezTo>
                    <a:pt x="13437" y="19909"/>
                    <a:pt x="15088" y="20217"/>
                    <a:pt x="16717" y="20840"/>
                  </a:cubicBezTo>
                  <a:cubicBezTo>
                    <a:pt x="17396" y="21103"/>
                    <a:pt x="18119" y="21401"/>
                    <a:pt x="18811" y="21401"/>
                  </a:cubicBezTo>
                  <a:cubicBezTo>
                    <a:pt x="19446" y="21401"/>
                    <a:pt x="20054" y="21148"/>
                    <a:pt x="20576" y="20379"/>
                  </a:cubicBezTo>
                  <a:cubicBezTo>
                    <a:pt x="21338" y="19258"/>
                    <a:pt x="21596" y="17577"/>
                    <a:pt x="21596" y="15841"/>
                  </a:cubicBezTo>
                  <a:cubicBezTo>
                    <a:pt x="21596" y="15144"/>
                    <a:pt x="21557" y="14439"/>
                    <a:pt x="21491" y="13752"/>
                  </a:cubicBezTo>
                  <a:cubicBezTo>
                    <a:pt x="21259" y="11347"/>
                    <a:pt x="20694" y="9756"/>
                    <a:pt x="20120" y="7703"/>
                  </a:cubicBezTo>
                  <a:cubicBezTo>
                    <a:pt x="19783" y="6492"/>
                    <a:pt x="19384" y="5389"/>
                    <a:pt x="18916" y="4430"/>
                  </a:cubicBezTo>
                  <a:cubicBezTo>
                    <a:pt x="18377" y="3336"/>
                    <a:pt x="17742" y="2432"/>
                    <a:pt x="17019" y="1817"/>
                  </a:cubicBezTo>
                  <a:cubicBezTo>
                    <a:pt x="15916" y="868"/>
                    <a:pt x="14711" y="551"/>
                    <a:pt x="13524" y="353"/>
                  </a:cubicBezTo>
                  <a:cubicBezTo>
                    <a:pt x="12596" y="199"/>
                    <a:pt x="11720" y="0"/>
                    <a:pt x="10831" y="0"/>
                  </a:cubicBez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1668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2624327" y="1018528"/>
            <a:ext cx="3904502" cy="190200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000"/>
            </a:lvl1pPr>
          </a:lstStyle>
          <a:p>
            <a:r>
              <a:t>Текст заголовка</a:t>
            </a:r>
          </a:p>
        </p:txBody>
      </p:sp>
      <p:grpSp>
        <p:nvGrpSpPr>
          <p:cNvPr id="1735" name="Google Shape;1551;p31"/>
          <p:cNvGrpSpPr/>
          <p:nvPr/>
        </p:nvGrpSpPr>
        <p:grpSpPr>
          <a:xfrm>
            <a:off x="-6867" y="-6625"/>
            <a:ext cx="9152343" cy="5102050"/>
            <a:chOff x="0" y="0"/>
            <a:chExt cx="9152342" cy="5102049"/>
          </a:xfrm>
        </p:grpSpPr>
        <p:sp>
          <p:nvSpPr>
            <p:cNvPr id="1669" name="Google Shape;1552;p31"/>
            <p:cNvSpPr/>
            <p:nvPr/>
          </p:nvSpPr>
          <p:spPr>
            <a:xfrm>
              <a:off x="2911150" y="4519699"/>
              <a:ext cx="1133101" cy="306300"/>
            </a:xfrm>
            <a:prstGeom prst="line">
              <a:avLst/>
            </a:prstGeom>
            <a:noFill/>
            <a:ln w="9525" cap="flat">
              <a:solidFill>
                <a:srgbClr val="595959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sp>
          <p:nvSpPr>
            <p:cNvPr id="1670" name="Google Shape;1553;p31"/>
            <p:cNvSpPr/>
            <p:nvPr/>
          </p:nvSpPr>
          <p:spPr>
            <a:xfrm flipV="1">
              <a:off x="1568949" y="4498950"/>
              <a:ext cx="1342201" cy="315300"/>
            </a:xfrm>
            <a:prstGeom prst="line">
              <a:avLst/>
            </a:prstGeom>
            <a:noFill/>
            <a:ln w="9525" cap="flat">
              <a:solidFill>
                <a:srgbClr val="595959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sp>
          <p:nvSpPr>
            <p:cNvPr id="1671" name="Google Shape;1554;p31"/>
            <p:cNvSpPr/>
            <p:nvPr/>
          </p:nvSpPr>
          <p:spPr>
            <a:xfrm>
              <a:off x="266425" y="4414624"/>
              <a:ext cx="1332001" cy="392100"/>
            </a:xfrm>
            <a:prstGeom prst="line">
              <a:avLst/>
            </a:prstGeom>
            <a:noFill/>
            <a:ln w="9525" cap="flat">
              <a:solidFill>
                <a:srgbClr val="595959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sp>
          <p:nvSpPr>
            <p:cNvPr id="1672" name="Google Shape;1555;p31"/>
            <p:cNvSpPr/>
            <p:nvPr/>
          </p:nvSpPr>
          <p:spPr>
            <a:xfrm>
              <a:off x="0" y="4000174"/>
              <a:ext cx="273901" cy="407100"/>
            </a:xfrm>
            <a:prstGeom prst="line">
              <a:avLst/>
            </a:prstGeom>
            <a:noFill/>
            <a:ln w="9525" cap="flat">
              <a:solidFill>
                <a:srgbClr val="595959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grpSp>
          <p:nvGrpSpPr>
            <p:cNvPr id="1679" name="Google Shape;1556;p31"/>
            <p:cNvGrpSpPr/>
            <p:nvPr/>
          </p:nvGrpSpPr>
          <p:grpSpPr>
            <a:xfrm>
              <a:off x="1285200" y="4519724"/>
              <a:ext cx="581776" cy="582326"/>
              <a:chOff x="0" y="0"/>
              <a:chExt cx="581775" cy="582324"/>
            </a:xfrm>
          </p:grpSpPr>
          <p:sp>
            <p:nvSpPr>
              <p:cNvPr id="1673" name="Google Shape;1557;p31"/>
              <p:cNvSpPr/>
              <p:nvPr/>
            </p:nvSpPr>
            <p:spPr>
              <a:xfrm flipH="1">
                <a:off x="4475" y="5000"/>
                <a:ext cx="572851" cy="572300"/>
              </a:xfrm>
              <a:prstGeom prst="ellipse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74" name="Google Shape;1558;p31"/>
              <p:cNvSpPr/>
              <p:nvPr/>
            </p:nvSpPr>
            <p:spPr>
              <a:xfrm flipH="1">
                <a:off x="0" y="0"/>
                <a:ext cx="581776" cy="5823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351"/>
                    </a:moveTo>
                    <a:cubicBezTo>
                      <a:pt x="13696" y="351"/>
                      <a:pt x="16304" y="1509"/>
                      <a:pt x="18186" y="3411"/>
                    </a:cubicBezTo>
                    <a:cubicBezTo>
                      <a:pt x="20090" y="5291"/>
                      <a:pt x="21248" y="7917"/>
                      <a:pt x="21248" y="10789"/>
                    </a:cubicBezTo>
                    <a:cubicBezTo>
                      <a:pt x="21248" y="13683"/>
                      <a:pt x="20090" y="16287"/>
                      <a:pt x="18186" y="18189"/>
                    </a:cubicBezTo>
                    <a:cubicBezTo>
                      <a:pt x="16304" y="20070"/>
                      <a:pt x="13696" y="21249"/>
                      <a:pt x="10800" y="21249"/>
                    </a:cubicBezTo>
                    <a:cubicBezTo>
                      <a:pt x="7904" y="21249"/>
                      <a:pt x="5296" y="20070"/>
                      <a:pt x="3393" y="18189"/>
                    </a:cubicBezTo>
                    <a:cubicBezTo>
                      <a:pt x="1510" y="16287"/>
                      <a:pt x="331" y="13683"/>
                      <a:pt x="331" y="10789"/>
                    </a:cubicBezTo>
                    <a:cubicBezTo>
                      <a:pt x="331" y="7917"/>
                      <a:pt x="1510" y="5291"/>
                      <a:pt x="3393" y="3411"/>
                    </a:cubicBezTo>
                    <a:cubicBezTo>
                      <a:pt x="5296" y="1509"/>
                      <a:pt x="7904" y="351"/>
                      <a:pt x="10800" y="351"/>
                    </a:cubicBezTo>
                    <a:close/>
                    <a:moveTo>
                      <a:pt x="10800" y="0"/>
                    </a:moveTo>
                    <a:cubicBezTo>
                      <a:pt x="4841" y="0"/>
                      <a:pt x="0" y="4837"/>
                      <a:pt x="0" y="10789"/>
                    </a:cubicBezTo>
                    <a:cubicBezTo>
                      <a:pt x="0" y="16763"/>
                      <a:pt x="4841" y="21600"/>
                      <a:pt x="10800" y="21600"/>
                    </a:cubicBezTo>
                    <a:cubicBezTo>
                      <a:pt x="16759" y="21600"/>
                      <a:pt x="21600" y="16763"/>
                      <a:pt x="21600" y="10789"/>
                    </a:cubicBezTo>
                    <a:cubicBezTo>
                      <a:pt x="21600" y="4837"/>
                      <a:pt x="16759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75" name="Google Shape;1559;p31"/>
              <p:cNvSpPr/>
              <p:nvPr/>
            </p:nvSpPr>
            <p:spPr>
              <a:xfrm flipH="1">
                <a:off x="76899" y="77449"/>
                <a:ext cx="427976" cy="4274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0"/>
                    </a:moveTo>
                    <a:cubicBezTo>
                      <a:pt x="4838" y="0"/>
                      <a:pt x="0" y="4816"/>
                      <a:pt x="0" y="10785"/>
                    </a:cubicBezTo>
                    <a:cubicBezTo>
                      <a:pt x="0" y="16756"/>
                      <a:pt x="4838" y="21600"/>
                      <a:pt x="10799" y="21600"/>
                    </a:cubicBezTo>
                    <a:cubicBezTo>
                      <a:pt x="16762" y="21600"/>
                      <a:pt x="21600" y="16756"/>
                      <a:pt x="21600" y="10785"/>
                    </a:cubicBezTo>
                    <a:cubicBezTo>
                      <a:pt x="21600" y="4816"/>
                      <a:pt x="16762" y="0"/>
                      <a:pt x="1079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76" name="Google Shape;1560;p31"/>
              <p:cNvSpPr/>
              <p:nvPr/>
            </p:nvSpPr>
            <p:spPr>
              <a:xfrm flipH="1">
                <a:off x="72449" y="72425"/>
                <a:ext cx="436877" cy="4374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468"/>
                    </a:moveTo>
                    <a:cubicBezTo>
                      <a:pt x="13666" y="468"/>
                      <a:pt x="16228" y="1625"/>
                      <a:pt x="18101" y="3495"/>
                    </a:cubicBezTo>
                    <a:cubicBezTo>
                      <a:pt x="19975" y="5366"/>
                      <a:pt x="21132" y="7952"/>
                      <a:pt x="21132" y="10786"/>
                    </a:cubicBezTo>
                    <a:cubicBezTo>
                      <a:pt x="21132" y="13648"/>
                      <a:pt x="19975" y="16235"/>
                      <a:pt x="18101" y="18105"/>
                    </a:cubicBezTo>
                    <a:cubicBezTo>
                      <a:pt x="16228" y="19977"/>
                      <a:pt x="13666" y="21132"/>
                      <a:pt x="10799" y="21132"/>
                    </a:cubicBezTo>
                    <a:cubicBezTo>
                      <a:pt x="7934" y="21132"/>
                      <a:pt x="5345" y="19977"/>
                      <a:pt x="3471" y="18105"/>
                    </a:cubicBezTo>
                    <a:cubicBezTo>
                      <a:pt x="1597" y="16235"/>
                      <a:pt x="440" y="13648"/>
                      <a:pt x="440" y="10786"/>
                    </a:cubicBezTo>
                    <a:cubicBezTo>
                      <a:pt x="440" y="7952"/>
                      <a:pt x="1597" y="5366"/>
                      <a:pt x="3471" y="3495"/>
                    </a:cubicBezTo>
                    <a:cubicBezTo>
                      <a:pt x="5345" y="1625"/>
                      <a:pt x="7934" y="468"/>
                      <a:pt x="10799" y="468"/>
                    </a:cubicBezTo>
                    <a:close/>
                    <a:moveTo>
                      <a:pt x="10799" y="0"/>
                    </a:moveTo>
                    <a:cubicBezTo>
                      <a:pt x="4821" y="0"/>
                      <a:pt x="0" y="4844"/>
                      <a:pt x="0" y="10786"/>
                    </a:cubicBezTo>
                    <a:cubicBezTo>
                      <a:pt x="0" y="16757"/>
                      <a:pt x="4821" y="21600"/>
                      <a:pt x="10799" y="21600"/>
                    </a:cubicBezTo>
                    <a:cubicBezTo>
                      <a:pt x="16751" y="21600"/>
                      <a:pt x="21600" y="16757"/>
                      <a:pt x="21600" y="10786"/>
                    </a:cubicBezTo>
                    <a:cubicBezTo>
                      <a:pt x="21600" y="4844"/>
                      <a:pt x="16751" y="0"/>
                      <a:pt x="10799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77" name="Google Shape;1561;p31"/>
              <p:cNvSpPr/>
              <p:nvPr/>
            </p:nvSpPr>
            <p:spPr>
              <a:xfrm flipH="1">
                <a:off x="156025" y="156025"/>
                <a:ext cx="270276" cy="2702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21" y="0"/>
                    </a:moveTo>
                    <a:cubicBezTo>
                      <a:pt x="4853" y="0"/>
                      <a:pt x="0" y="4855"/>
                      <a:pt x="0" y="10777"/>
                    </a:cubicBezTo>
                    <a:cubicBezTo>
                      <a:pt x="0" y="16745"/>
                      <a:pt x="4853" y="21600"/>
                      <a:pt x="10821" y="21600"/>
                    </a:cubicBezTo>
                    <a:cubicBezTo>
                      <a:pt x="16789" y="21600"/>
                      <a:pt x="21600" y="16745"/>
                      <a:pt x="21600" y="10777"/>
                    </a:cubicBezTo>
                    <a:cubicBezTo>
                      <a:pt x="21600" y="4855"/>
                      <a:pt x="16789" y="0"/>
                      <a:pt x="1082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78" name="Google Shape;1562;p31"/>
              <p:cNvSpPr/>
              <p:nvPr/>
            </p:nvSpPr>
            <p:spPr>
              <a:xfrm flipH="1">
                <a:off x="151025" y="151575"/>
                <a:ext cx="279726" cy="2791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689"/>
                    </a:moveTo>
                    <a:cubicBezTo>
                      <a:pt x="13596" y="689"/>
                      <a:pt x="16092" y="1810"/>
                      <a:pt x="17899" y="3664"/>
                    </a:cubicBezTo>
                    <a:cubicBezTo>
                      <a:pt x="19751" y="5476"/>
                      <a:pt x="20868" y="8019"/>
                      <a:pt x="20868" y="10778"/>
                    </a:cubicBezTo>
                    <a:cubicBezTo>
                      <a:pt x="20868" y="13581"/>
                      <a:pt x="19751" y="16124"/>
                      <a:pt x="17899" y="17935"/>
                    </a:cubicBezTo>
                    <a:cubicBezTo>
                      <a:pt x="16092" y="19747"/>
                      <a:pt x="13596" y="20867"/>
                      <a:pt x="10799" y="20867"/>
                    </a:cubicBezTo>
                    <a:cubicBezTo>
                      <a:pt x="8004" y="20867"/>
                      <a:pt x="5508" y="19747"/>
                      <a:pt x="3656" y="17935"/>
                    </a:cubicBezTo>
                    <a:cubicBezTo>
                      <a:pt x="1849" y="16124"/>
                      <a:pt x="730" y="13581"/>
                      <a:pt x="730" y="10778"/>
                    </a:cubicBezTo>
                    <a:cubicBezTo>
                      <a:pt x="730" y="8019"/>
                      <a:pt x="1849" y="5476"/>
                      <a:pt x="3656" y="3664"/>
                    </a:cubicBezTo>
                    <a:cubicBezTo>
                      <a:pt x="5508" y="1810"/>
                      <a:pt x="8004" y="689"/>
                      <a:pt x="10799" y="689"/>
                    </a:cubicBezTo>
                    <a:close/>
                    <a:moveTo>
                      <a:pt x="10799" y="0"/>
                    </a:moveTo>
                    <a:cubicBezTo>
                      <a:pt x="4818" y="0"/>
                      <a:pt x="0" y="4828"/>
                      <a:pt x="0" y="10778"/>
                    </a:cubicBezTo>
                    <a:cubicBezTo>
                      <a:pt x="0" y="16772"/>
                      <a:pt x="4818" y="21600"/>
                      <a:pt x="10799" y="21600"/>
                    </a:cubicBezTo>
                    <a:cubicBezTo>
                      <a:pt x="16737" y="21600"/>
                      <a:pt x="21600" y="16772"/>
                      <a:pt x="21600" y="10778"/>
                    </a:cubicBezTo>
                    <a:cubicBezTo>
                      <a:pt x="21600" y="4828"/>
                      <a:pt x="16737" y="0"/>
                      <a:pt x="10799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1684" name="Google Shape;1563;p31"/>
            <p:cNvGrpSpPr/>
            <p:nvPr/>
          </p:nvGrpSpPr>
          <p:grpSpPr>
            <a:xfrm>
              <a:off x="2754475" y="4347087"/>
              <a:ext cx="292001" cy="292576"/>
              <a:chOff x="0" y="0"/>
              <a:chExt cx="292000" cy="292574"/>
            </a:xfrm>
          </p:grpSpPr>
          <p:sp>
            <p:nvSpPr>
              <p:cNvPr id="1680" name="Google Shape;1564;p31"/>
              <p:cNvSpPr/>
              <p:nvPr/>
            </p:nvSpPr>
            <p:spPr>
              <a:xfrm flipH="1">
                <a:off x="4474" y="5024"/>
                <a:ext cx="282527" cy="2825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80" y="0"/>
                    </a:moveTo>
                    <a:cubicBezTo>
                      <a:pt x="4815" y="0"/>
                      <a:pt x="0" y="4815"/>
                      <a:pt x="0" y="10778"/>
                    </a:cubicBezTo>
                    <a:cubicBezTo>
                      <a:pt x="0" y="16785"/>
                      <a:pt x="4815" y="21600"/>
                      <a:pt x="10780" y="21600"/>
                    </a:cubicBezTo>
                    <a:cubicBezTo>
                      <a:pt x="16787" y="21600"/>
                      <a:pt x="21600" y="16785"/>
                      <a:pt x="21600" y="10778"/>
                    </a:cubicBezTo>
                    <a:cubicBezTo>
                      <a:pt x="21600" y="4815"/>
                      <a:pt x="16787" y="0"/>
                      <a:pt x="1078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81" name="Google Shape;1565;p31"/>
              <p:cNvSpPr/>
              <p:nvPr/>
            </p:nvSpPr>
            <p:spPr>
              <a:xfrm flipH="1">
                <a:off x="0" y="0"/>
                <a:ext cx="292001" cy="2925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700"/>
                    </a:moveTo>
                    <a:cubicBezTo>
                      <a:pt x="13602" y="700"/>
                      <a:pt x="16117" y="1811"/>
                      <a:pt x="17972" y="3662"/>
                    </a:cubicBezTo>
                    <a:cubicBezTo>
                      <a:pt x="19786" y="5472"/>
                      <a:pt x="20940" y="8023"/>
                      <a:pt x="20940" y="10779"/>
                    </a:cubicBezTo>
                    <a:cubicBezTo>
                      <a:pt x="20940" y="13577"/>
                      <a:pt x="19786" y="16128"/>
                      <a:pt x="17972" y="17938"/>
                    </a:cubicBezTo>
                    <a:cubicBezTo>
                      <a:pt x="16117" y="19747"/>
                      <a:pt x="13602" y="20900"/>
                      <a:pt x="10800" y="20900"/>
                    </a:cubicBezTo>
                    <a:cubicBezTo>
                      <a:pt x="8037" y="20900"/>
                      <a:pt x="5481" y="19747"/>
                      <a:pt x="3667" y="17938"/>
                    </a:cubicBezTo>
                    <a:cubicBezTo>
                      <a:pt x="1812" y="16128"/>
                      <a:pt x="701" y="13577"/>
                      <a:pt x="701" y="10779"/>
                    </a:cubicBezTo>
                    <a:cubicBezTo>
                      <a:pt x="701" y="8023"/>
                      <a:pt x="1812" y="5472"/>
                      <a:pt x="3667" y="3662"/>
                    </a:cubicBezTo>
                    <a:cubicBezTo>
                      <a:pt x="5481" y="1811"/>
                      <a:pt x="8037" y="700"/>
                      <a:pt x="10800" y="700"/>
                    </a:cubicBezTo>
                    <a:close/>
                    <a:moveTo>
                      <a:pt x="10800" y="0"/>
                    </a:moveTo>
                    <a:cubicBezTo>
                      <a:pt x="4864" y="0"/>
                      <a:pt x="0" y="4854"/>
                      <a:pt x="0" y="10779"/>
                    </a:cubicBezTo>
                    <a:cubicBezTo>
                      <a:pt x="0" y="16744"/>
                      <a:pt x="4864" y="21600"/>
                      <a:pt x="10800" y="21600"/>
                    </a:cubicBezTo>
                    <a:cubicBezTo>
                      <a:pt x="16777" y="21600"/>
                      <a:pt x="21600" y="16744"/>
                      <a:pt x="21600" y="10779"/>
                    </a:cubicBezTo>
                    <a:cubicBezTo>
                      <a:pt x="21600" y="4854"/>
                      <a:pt x="16777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82" name="Google Shape;1566;p31"/>
              <p:cNvSpPr/>
              <p:nvPr/>
            </p:nvSpPr>
            <p:spPr>
              <a:xfrm flipH="1">
                <a:off x="66875" y="66874"/>
                <a:ext cx="158276" cy="1582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2" y="0"/>
                    </a:moveTo>
                    <a:cubicBezTo>
                      <a:pt x="4869" y="0"/>
                      <a:pt x="0" y="4869"/>
                      <a:pt x="0" y="10800"/>
                    </a:cubicBezTo>
                    <a:cubicBezTo>
                      <a:pt x="0" y="16809"/>
                      <a:pt x="4869" y="21600"/>
                      <a:pt x="10802" y="21600"/>
                    </a:cubicBezTo>
                    <a:cubicBezTo>
                      <a:pt x="16810" y="21600"/>
                      <a:pt x="21600" y="16809"/>
                      <a:pt x="21600" y="10800"/>
                    </a:cubicBezTo>
                    <a:cubicBezTo>
                      <a:pt x="21600" y="4869"/>
                      <a:pt x="16810" y="0"/>
                      <a:pt x="1080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83" name="Google Shape;1567;p31"/>
              <p:cNvSpPr/>
              <p:nvPr/>
            </p:nvSpPr>
            <p:spPr>
              <a:xfrm flipH="1">
                <a:off x="61874" y="62424"/>
                <a:ext cx="167726" cy="1677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66" y="1220"/>
                    </a:moveTo>
                    <a:cubicBezTo>
                      <a:pt x="13419" y="1220"/>
                      <a:pt x="15860" y="2296"/>
                      <a:pt x="17582" y="4018"/>
                    </a:cubicBezTo>
                    <a:cubicBezTo>
                      <a:pt x="19304" y="5740"/>
                      <a:pt x="20380" y="8107"/>
                      <a:pt x="20380" y="10763"/>
                    </a:cubicBezTo>
                    <a:cubicBezTo>
                      <a:pt x="20380" y="13419"/>
                      <a:pt x="19304" y="15860"/>
                      <a:pt x="17582" y="17582"/>
                    </a:cubicBezTo>
                    <a:cubicBezTo>
                      <a:pt x="15860" y="19304"/>
                      <a:pt x="13419" y="20380"/>
                      <a:pt x="10766" y="20380"/>
                    </a:cubicBezTo>
                    <a:cubicBezTo>
                      <a:pt x="8110" y="20380"/>
                      <a:pt x="5740" y="19304"/>
                      <a:pt x="4018" y="17582"/>
                    </a:cubicBezTo>
                    <a:cubicBezTo>
                      <a:pt x="2296" y="15860"/>
                      <a:pt x="1220" y="13419"/>
                      <a:pt x="1220" y="10763"/>
                    </a:cubicBezTo>
                    <a:cubicBezTo>
                      <a:pt x="1220" y="8107"/>
                      <a:pt x="2296" y="5740"/>
                      <a:pt x="4018" y="4018"/>
                    </a:cubicBezTo>
                    <a:cubicBezTo>
                      <a:pt x="5740" y="2296"/>
                      <a:pt x="8110" y="1220"/>
                      <a:pt x="10766" y="1220"/>
                    </a:cubicBezTo>
                    <a:close/>
                    <a:moveTo>
                      <a:pt x="10766" y="0"/>
                    </a:moveTo>
                    <a:cubicBezTo>
                      <a:pt x="4810" y="0"/>
                      <a:pt x="0" y="4807"/>
                      <a:pt x="0" y="10763"/>
                    </a:cubicBezTo>
                    <a:cubicBezTo>
                      <a:pt x="0" y="16719"/>
                      <a:pt x="4810" y="21600"/>
                      <a:pt x="10766" y="21600"/>
                    </a:cubicBezTo>
                    <a:cubicBezTo>
                      <a:pt x="16722" y="21600"/>
                      <a:pt x="21600" y="16719"/>
                      <a:pt x="21600" y="10763"/>
                    </a:cubicBezTo>
                    <a:cubicBezTo>
                      <a:pt x="21600" y="4807"/>
                      <a:pt x="16722" y="0"/>
                      <a:pt x="10766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1689" name="Google Shape;1568;p31"/>
            <p:cNvGrpSpPr/>
            <p:nvPr/>
          </p:nvGrpSpPr>
          <p:grpSpPr>
            <a:xfrm>
              <a:off x="178174" y="4321674"/>
              <a:ext cx="175002" cy="174976"/>
              <a:chOff x="0" y="0"/>
              <a:chExt cx="175000" cy="174974"/>
            </a:xfrm>
          </p:grpSpPr>
          <p:sp>
            <p:nvSpPr>
              <p:cNvPr id="1685" name="Google Shape;1569;p31"/>
              <p:cNvSpPr/>
              <p:nvPr/>
            </p:nvSpPr>
            <p:spPr>
              <a:xfrm flipH="1">
                <a:off x="4474" y="5000"/>
                <a:ext cx="166052" cy="1655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cubicBezTo>
                      <a:pt x="4855" y="0"/>
                      <a:pt x="0" y="4800"/>
                      <a:pt x="0" y="10764"/>
                    </a:cubicBezTo>
                    <a:cubicBezTo>
                      <a:pt x="0" y="16729"/>
                      <a:pt x="4855" y="21600"/>
                      <a:pt x="10800" y="21600"/>
                    </a:cubicBezTo>
                    <a:cubicBezTo>
                      <a:pt x="16745" y="21600"/>
                      <a:pt x="21600" y="16729"/>
                      <a:pt x="21600" y="10764"/>
                    </a:cubicBezTo>
                    <a:cubicBezTo>
                      <a:pt x="21600" y="4800"/>
                      <a:pt x="16745" y="0"/>
                      <a:pt x="108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86" name="Google Shape;1570;p31"/>
              <p:cNvSpPr/>
              <p:nvPr/>
            </p:nvSpPr>
            <p:spPr>
              <a:xfrm flipH="1">
                <a:off x="0" y="0"/>
                <a:ext cx="175001" cy="1749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1170"/>
                    </a:moveTo>
                    <a:cubicBezTo>
                      <a:pt x="13481" y="1170"/>
                      <a:pt x="15888" y="2268"/>
                      <a:pt x="17610" y="3987"/>
                    </a:cubicBezTo>
                    <a:cubicBezTo>
                      <a:pt x="19397" y="5777"/>
                      <a:pt x="20431" y="8184"/>
                      <a:pt x="20431" y="10798"/>
                    </a:cubicBezTo>
                    <a:cubicBezTo>
                      <a:pt x="20431" y="13483"/>
                      <a:pt x="19397" y="15891"/>
                      <a:pt x="17610" y="17677"/>
                    </a:cubicBezTo>
                    <a:cubicBezTo>
                      <a:pt x="15888" y="19396"/>
                      <a:pt x="13481" y="20498"/>
                      <a:pt x="10800" y="20498"/>
                    </a:cubicBezTo>
                    <a:cubicBezTo>
                      <a:pt x="8119" y="20498"/>
                      <a:pt x="5712" y="19396"/>
                      <a:pt x="3990" y="17677"/>
                    </a:cubicBezTo>
                    <a:cubicBezTo>
                      <a:pt x="2203" y="15891"/>
                      <a:pt x="1169" y="13483"/>
                      <a:pt x="1169" y="10798"/>
                    </a:cubicBezTo>
                    <a:cubicBezTo>
                      <a:pt x="1169" y="8184"/>
                      <a:pt x="2203" y="5777"/>
                      <a:pt x="3990" y="3987"/>
                    </a:cubicBezTo>
                    <a:cubicBezTo>
                      <a:pt x="5712" y="2268"/>
                      <a:pt x="8119" y="1170"/>
                      <a:pt x="10800" y="1170"/>
                    </a:cubicBezTo>
                    <a:close/>
                    <a:moveTo>
                      <a:pt x="10800" y="0"/>
                    </a:moveTo>
                    <a:cubicBezTo>
                      <a:pt x="4817" y="0"/>
                      <a:pt x="0" y="4882"/>
                      <a:pt x="0" y="10798"/>
                    </a:cubicBezTo>
                    <a:cubicBezTo>
                      <a:pt x="0" y="16783"/>
                      <a:pt x="4817" y="21600"/>
                      <a:pt x="10800" y="21600"/>
                    </a:cubicBezTo>
                    <a:cubicBezTo>
                      <a:pt x="16783" y="21600"/>
                      <a:pt x="21600" y="16783"/>
                      <a:pt x="21600" y="10798"/>
                    </a:cubicBezTo>
                    <a:cubicBezTo>
                      <a:pt x="21600" y="4882"/>
                      <a:pt x="16783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87" name="Google Shape;1571;p31"/>
              <p:cNvSpPr/>
              <p:nvPr/>
            </p:nvSpPr>
            <p:spPr>
              <a:xfrm flipH="1">
                <a:off x="41250" y="41224"/>
                <a:ext cx="92501" cy="930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cubicBezTo>
                      <a:pt x="4816" y="0"/>
                      <a:pt x="0" y="4786"/>
                      <a:pt x="0" y="10733"/>
                    </a:cubicBezTo>
                    <a:cubicBezTo>
                      <a:pt x="0" y="16686"/>
                      <a:pt x="4816" y="21600"/>
                      <a:pt x="10800" y="21600"/>
                    </a:cubicBezTo>
                    <a:cubicBezTo>
                      <a:pt x="16784" y="21600"/>
                      <a:pt x="21600" y="16686"/>
                      <a:pt x="21600" y="10733"/>
                    </a:cubicBezTo>
                    <a:cubicBezTo>
                      <a:pt x="21600" y="4786"/>
                      <a:pt x="16784" y="0"/>
                      <a:pt x="108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88" name="Google Shape;1572;p31"/>
              <p:cNvSpPr/>
              <p:nvPr/>
            </p:nvSpPr>
            <p:spPr>
              <a:xfrm flipH="1">
                <a:off x="36225" y="36775"/>
                <a:ext cx="102551" cy="1019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1885"/>
                    </a:moveTo>
                    <a:cubicBezTo>
                      <a:pt x="13264" y="1885"/>
                      <a:pt x="15376" y="2950"/>
                      <a:pt x="17019" y="4485"/>
                    </a:cubicBezTo>
                    <a:cubicBezTo>
                      <a:pt x="18662" y="6137"/>
                      <a:pt x="19604" y="8377"/>
                      <a:pt x="19604" y="10739"/>
                    </a:cubicBezTo>
                    <a:cubicBezTo>
                      <a:pt x="19604" y="13217"/>
                      <a:pt x="18662" y="15463"/>
                      <a:pt x="17019" y="16998"/>
                    </a:cubicBezTo>
                    <a:cubicBezTo>
                      <a:pt x="15376" y="18650"/>
                      <a:pt x="13264" y="19593"/>
                      <a:pt x="10800" y="19593"/>
                    </a:cubicBezTo>
                    <a:cubicBezTo>
                      <a:pt x="8336" y="19593"/>
                      <a:pt x="6224" y="18650"/>
                      <a:pt x="4581" y="16998"/>
                    </a:cubicBezTo>
                    <a:cubicBezTo>
                      <a:pt x="2938" y="15463"/>
                      <a:pt x="1996" y="13217"/>
                      <a:pt x="1996" y="10739"/>
                    </a:cubicBezTo>
                    <a:cubicBezTo>
                      <a:pt x="1996" y="8377"/>
                      <a:pt x="2938" y="6137"/>
                      <a:pt x="4581" y="4485"/>
                    </a:cubicBezTo>
                    <a:cubicBezTo>
                      <a:pt x="6224" y="2950"/>
                      <a:pt x="8336" y="1885"/>
                      <a:pt x="10800" y="1885"/>
                    </a:cubicBezTo>
                    <a:close/>
                    <a:moveTo>
                      <a:pt x="10800" y="0"/>
                    </a:moveTo>
                    <a:cubicBezTo>
                      <a:pt x="4813" y="0"/>
                      <a:pt x="0" y="4840"/>
                      <a:pt x="0" y="10739"/>
                    </a:cubicBezTo>
                    <a:cubicBezTo>
                      <a:pt x="0" y="16760"/>
                      <a:pt x="4813" y="21600"/>
                      <a:pt x="10800" y="21600"/>
                    </a:cubicBezTo>
                    <a:cubicBezTo>
                      <a:pt x="16787" y="21600"/>
                      <a:pt x="21600" y="16760"/>
                      <a:pt x="21600" y="10739"/>
                    </a:cubicBezTo>
                    <a:cubicBezTo>
                      <a:pt x="21600" y="4840"/>
                      <a:pt x="16787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1696" name="Google Shape;1573;p31"/>
            <p:cNvGrpSpPr/>
            <p:nvPr/>
          </p:nvGrpSpPr>
          <p:grpSpPr>
            <a:xfrm>
              <a:off x="3880064" y="4664187"/>
              <a:ext cx="293099" cy="293376"/>
              <a:chOff x="0" y="12"/>
              <a:chExt cx="293098" cy="293375"/>
            </a:xfrm>
          </p:grpSpPr>
          <p:sp>
            <p:nvSpPr>
              <p:cNvPr id="1690" name="Google Shape;1574;p31"/>
              <p:cNvSpPr/>
              <p:nvPr/>
            </p:nvSpPr>
            <p:spPr>
              <a:xfrm flipH="1">
                <a:off x="2254" y="2531"/>
                <a:ext cx="288603" cy="288326"/>
              </a:xfrm>
              <a:prstGeom prst="ellipse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91" name="Google Shape;1575;p31"/>
              <p:cNvSpPr/>
              <p:nvPr/>
            </p:nvSpPr>
            <p:spPr>
              <a:xfrm flipH="1">
                <a:off x="0" y="12"/>
                <a:ext cx="293099" cy="2933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351"/>
                    </a:moveTo>
                    <a:cubicBezTo>
                      <a:pt x="13696" y="351"/>
                      <a:pt x="16304" y="1509"/>
                      <a:pt x="18186" y="3411"/>
                    </a:cubicBezTo>
                    <a:cubicBezTo>
                      <a:pt x="20090" y="5291"/>
                      <a:pt x="21248" y="7917"/>
                      <a:pt x="21248" y="10789"/>
                    </a:cubicBezTo>
                    <a:cubicBezTo>
                      <a:pt x="21248" y="13683"/>
                      <a:pt x="20090" y="16287"/>
                      <a:pt x="18186" y="18189"/>
                    </a:cubicBezTo>
                    <a:cubicBezTo>
                      <a:pt x="16304" y="20070"/>
                      <a:pt x="13696" y="21249"/>
                      <a:pt x="10800" y="21249"/>
                    </a:cubicBezTo>
                    <a:cubicBezTo>
                      <a:pt x="7904" y="21249"/>
                      <a:pt x="5296" y="20070"/>
                      <a:pt x="3393" y="18189"/>
                    </a:cubicBezTo>
                    <a:cubicBezTo>
                      <a:pt x="1510" y="16287"/>
                      <a:pt x="331" y="13683"/>
                      <a:pt x="331" y="10789"/>
                    </a:cubicBezTo>
                    <a:cubicBezTo>
                      <a:pt x="331" y="7917"/>
                      <a:pt x="1510" y="5291"/>
                      <a:pt x="3393" y="3411"/>
                    </a:cubicBezTo>
                    <a:cubicBezTo>
                      <a:pt x="5296" y="1509"/>
                      <a:pt x="7904" y="351"/>
                      <a:pt x="10800" y="351"/>
                    </a:cubicBezTo>
                    <a:close/>
                    <a:moveTo>
                      <a:pt x="10800" y="0"/>
                    </a:moveTo>
                    <a:cubicBezTo>
                      <a:pt x="4841" y="0"/>
                      <a:pt x="0" y="4837"/>
                      <a:pt x="0" y="10789"/>
                    </a:cubicBezTo>
                    <a:cubicBezTo>
                      <a:pt x="0" y="16763"/>
                      <a:pt x="4841" y="21600"/>
                      <a:pt x="10800" y="21600"/>
                    </a:cubicBezTo>
                    <a:cubicBezTo>
                      <a:pt x="16759" y="21600"/>
                      <a:pt x="21600" y="16763"/>
                      <a:pt x="21600" y="10789"/>
                    </a:cubicBezTo>
                    <a:cubicBezTo>
                      <a:pt x="21600" y="4837"/>
                      <a:pt x="16759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92" name="Google Shape;1576;p31"/>
              <p:cNvSpPr/>
              <p:nvPr/>
            </p:nvSpPr>
            <p:spPr>
              <a:xfrm flipH="1">
                <a:off x="38741" y="39034"/>
                <a:ext cx="215614" cy="21533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0"/>
                    </a:moveTo>
                    <a:cubicBezTo>
                      <a:pt x="4838" y="0"/>
                      <a:pt x="0" y="4816"/>
                      <a:pt x="0" y="10785"/>
                    </a:cubicBezTo>
                    <a:cubicBezTo>
                      <a:pt x="0" y="16756"/>
                      <a:pt x="4838" y="21600"/>
                      <a:pt x="10799" y="21600"/>
                    </a:cubicBezTo>
                    <a:cubicBezTo>
                      <a:pt x="16762" y="21600"/>
                      <a:pt x="21600" y="16756"/>
                      <a:pt x="21600" y="10785"/>
                    </a:cubicBezTo>
                    <a:cubicBezTo>
                      <a:pt x="21600" y="4816"/>
                      <a:pt x="16762" y="0"/>
                      <a:pt x="1079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93" name="Google Shape;1577;p31"/>
              <p:cNvSpPr/>
              <p:nvPr/>
            </p:nvSpPr>
            <p:spPr>
              <a:xfrm flipH="1">
                <a:off x="36498" y="36501"/>
                <a:ext cx="220099" cy="22038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468"/>
                    </a:moveTo>
                    <a:cubicBezTo>
                      <a:pt x="13666" y="468"/>
                      <a:pt x="16228" y="1625"/>
                      <a:pt x="18101" y="3495"/>
                    </a:cubicBezTo>
                    <a:cubicBezTo>
                      <a:pt x="19975" y="5366"/>
                      <a:pt x="21132" y="7952"/>
                      <a:pt x="21132" y="10786"/>
                    </a:cubicBezTo>
                    <a:cubicBezTo>
                      <a:pt x="21132" y="13648"/>
                      <a:pt x="19975" y="16235"/>
                      <a:pt x="18101" y="18105"/>
                    </a:cubicBezTo>
                    <a:cubicBezTo>
                      <a:pt x="16228" y="19977"/>
                      <a:pt x="13666" y="21132"/>
                      <a:pt x="10799" y="21132"/>
                    </a:cubicBezTo>
                    <a:cubicBezTo>
                      <a:pt x="7934" y="21132"/>
                      <a:pt x="5345" y="19977"/>
                      <a:pt x="3471" y="18105"/>
                    </a:cubicBezTo>
                    <a:cubicBezTo>
                      <a:pt x="1597" y="16235"/>
                      <a:pt x="440" y="13648"/>
                      <a:pt x="440" y="10786"/>
                    </a:cubicBezTo>
                    <a:cubicBezTo>
                      <a:pt x="440" y="7952"/>
                      <a:pt x="1597" y="5366"/>
                      <a:pt x="3471" y="3495"/>
                    </a:cubicBezTo>
                    <a:cubicBezTo>
                      <a:pt x="5345" y="1625"/>
                      <a:pt x="7934" y="468"/>
                      <a:pt x="10799" y="468"/>
                    </a:cubicBezTo>
                    <a:close/>
                    <a:moveTo>
                      <a:pt x="10799" y="0"/>
                    </a:moveTo>
                    <a:cubicBezTo>
                      <a:pt x="4821" y="0"/>
                      <a:pt x="0" y="4844"/>
                      <a:pt x="0" y="10786"/>
                    </a:cubicBezTo>
                    <a:cubicBezTo>
                      <a:pt x="0" y="16757"/>
                      <a:pt x="4821" y="21600"/>
                      <a:pt x="10799" y="21600"/>
                    </a:cubicBezTo>
                    <a:cubicBezTo>
                      <a:pt x="16751" y="21600"/>
                      <a:pt x="21600" y="16757"/>
                      <a:pt x="21600" y="10786"/>
                    </a:cubicBezTo>
                    <a:cubicBezTo>
                      <a:pt x="21600" y="4844"/>
                      <a:pt x="16751" y="0"/>
                      <a:pt x="10799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94" name="Google Shape;1578;p31"/>
              <p:cNvSpPr/>
              <p:nvPr/>
            </p:nvSpPr>
            <p:spPr>
              <a:xfrm flipH="1">
                <a:off x="78601" y="78621"/>
                <a:ext cx="136166" cy="1361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21" y="0"/>
                    </a:moveTo>
                    <a:cubicBezTo>
                      <a:pt x="4853" y="0"/>
                      <a:pt x="0" y="4855"/>
                      <a:pt x="0" y="10777"/>
                    </a:cubicBezTo>
                    <a:cubicBezTo>
                      <a:pt x="0" y="16745"/>
                      <a:pt x="4853" y="21600"/>
                      <a:pt x="10821" y="21600"/>
                    </a:cubicBezTo>
                    <a:cubicBezTo>
                      <a:pt x="16789" y="21600"/>
                      <a:pt x="21600" y="16745"/>
                      <a:pt x="21600" y="10777"/>
                    </a:cubicBezTo>
                    <a:cubicBezTo>
                      <a:pt x="21600" y="4855"/>
                      <a:pt x="16789" y="0"/>
                      <a:pt x="1082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95" name="Google Shape;1579;p31"/>
              <p:cNvSpPr/>
              <p:nvPr/>
            </p:nvSpPr>
            <p:spPr>
              <a:xfrm flipH="1">
                <a:off x="76082" y="76379"/>
                <a:ext cx="140927" cy="1406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689"/>
                    </a:moveTo>
                    <a:cubicBezTo>
                      <a:pt x="13596" y="689"/>
                      <a:pt x="16092" y="1810"/>
                      <a:pt x="17899" y="3664"/>
                    </a:cubicBezTo>
                    <a:cubicBezTo>
                      <a:pt x="19751" y="5476"/>
                      <a:pt x="20868" y="8019"/>
                      <a:pt x="20868" y="10778"/>
                    </a:cubicBezTo>
                    <a:cubicBezTo>
                      <a:pt x="20868" y="13581"/>
                      <a:pt x="19751" y="16124"/>
                      <a:pt x="17899" y="17935"/>
                    </a:cubicBezTo>
                    <a:cubicBezTo>
                      <a:pt x="16092" y="19747"/>
                      <a:pt x="13596" y="20867"/>
                      <a:pt x="10799" y="20867"/>
                    </a:cubicBezTo>
                    <a:cubicBezTo>
                      <a:pt x="8004" y="20867"/>
                      <a:pt x="5508" y="19747"/>
                      <a:pt x="3656" y="17935"/>
                    </a:cubicBezTo>
                    <a:cubicBezTo>
                      <a:pt x="1849" y="16124"/>
                      <a:pt x="730" y="13581"/>
                      <a:pt x="730" y="10778"/>
                    </a:cubicBezTo>
                    <a:cubicBezTo>
                      <a:pt x="730" y="8019"/>
                      <a:pt x="1849" y="5476"/>
                      <a:pt x="3656" y="3664"/>
                    </a:cubicBezTo>
                    <a:cubicBezTo>
                      <a:pt x="5508" y="1810"/>
                      <a:pt x="8004" y="689"/>
                      <a:pt x="10799" y="689"/>
                    </a:cubicBezTo>
                    <a:close/>
                    <a:moveTo>
                      <a:pt x="10799" y="0"/>
                    </a:moveTo>
                    <a:cubicBezTo>
                      <a:pt x="4818" y="0"/>
                      <a:pt x="0" y="4828"/>
                      <a:pt x="0" y="10778"/>
                    </a:cubicBezTo>
                    <a:cubicBezTo>
                      <a:pt x="0" y="16772"/>
                      <a:pt x="4818" y="21600"/>
                      <a:pt x="10799" y="21600"/>
                    </a:cubicBezTo>
                    <a:cubicBezTo>
                      <a:pt x="16737" y="21600"/>
                      <a:pt x="21600" y="16772"/>
                      <a:pt x="21600" y="10778"/>
                    </a:cubicBezTo>
                    <a:cubicBezTo>
                      <a:pt x="21600" y="4828"/>
                      <a:pt x="16737" y="0"/>
                      <a:pt x="10799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1700" name="Google Shape;1580;p31"/>
            <p:cNvGrpSpPr/>
            <p:nvPr/>
          </p:nvGrpSpPr>
          <p:grpSpPr>
            <a:xfrm>
              <a:off x="249137" y="4149049"/>
              <a:ext cx="175013" cy="27001"/>
              <a:chOff x="0" y="0"/>
              <a:chExt cx="175013" cy="26999"/>
            </a:xfrm>
          </p:grpSpPr>
          <p:sp>
            <p:nvSpPr>
              <p:cNvPr id="1697" name="Google Shape;1581;p31"/>
              <p:cNvSpPr/>
              <p:nvPr/>
            </p:nvSpPr>
            <p:spPr>
              <a:xfrm flipH="1">
                <a:off x="148013" y="0"/>
                <a:ext cx="27001" cy="27000"/>
              </a:xfrm>
              <a:prstGeom prst="ellipse">
                <a:avLst/>
              </a:prstGeom>
              <a:solidFill>
                <a:srgbClr val="49494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98" name="Google Shape;1582;p31"/>
              <p:cNvSpPr/>
              <p:nvPr/>
            </p:nvSpPr>
            <p:spPr>
              <a:xfrm flipH="1">
                <a:off x="74007" y="0"/>
                <a:ext cx="27001" cy="27000"/>
              </a:xfrm>
              <a:prstGeom prst="ellipse">
                <a:avLst/>
              </a:prstGeom>
              <a:solidFill>
                <a:srgbClr val="49494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99" name="Google Shape;1583;p31"/>
              <p:cNvSpPr/>
              <p:nvPr/>
            </p:nvSpPr>
            <p:spPr>
              <a:xfrm flipH="1">
                <a:off x="0" y="0"/>
                <a:ext cx="27000" cy="27000"/>
              </a:xfrm>
              <a:prstGeom prst="ellipse">
                <a:avLst/>
              </a:prstGeom>
              <a:solidFill>
                <a:srgbClr val="49494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1701" name="Google Shape;1584;p31"/>
            <p:cNvSpPr/>
            <p:nvPr/>
          </p:nvSpPr>
          <p:spPr>
            <a:xfrm flipH="1" flipV="1">
              <a:off x="6001917" y="233226"/>
              <a:ext cx="1504501" cy="224700"/>
            </a:xfrm>
            <a:prstGeom prst="line">
              <a:avLst/>
            </a:prstGeom>
            <a:noFill/>
            <a:ln w="9525" cap="flat">
              <a:solidFill>
                <a:srgbClr val="595959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sp>
          <p:nvSpPr>
            <p:cNvPr id="1702" name="Google Shape;1585;p31"/>
            <p:cNvSpPr/>
            <p:nvPr/>
          </p:nvSpPr>
          <p:spPr>
            <a:xfrm flipH="1" flipV="1">
              <a:off x="7519792" y="464475"/>
              <a:ext cx="829501" cy="743401"/>
            </a:xfrm>
            <a:prstGeom prst="line">
              <a:avLst/>
            </a:prstGeom>
            <a:noFill/>
            <a:ln w="9525" cap="flat">
              <a:solidFill>
                <a:srgbClr val="595959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sp>
          <p:nvSpPr>
            <p:cNvPr id="1703" name="Google Shape;1586;p31"/>
            <p:cNvSpPr/>
            <p:nvPr/>
          </p:nvSpPr>
          <p:spPr>
            <a:xfrm flipH="1">
              <a:off x="8355842" y="0"/>
              <a:ext cx="796501" cy="1188000"/>
            </a:xfrm>
            <a:prstGeom prst="line">
              <a:avLst/>
            </a:prstGeom>
            <a:noFill/>
            <a:ln w="9525" cap="flat">
              <a:solidFill>
                <a:srgbClr val="595959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grpSp>
          <p:nvGrpSpPr>
            <p:cNvPr id="1710" name="Google Shape;1587;p31"/>
            <p:cNvGrpSpPr/>
            <p:nvPr/>
          </p:nvGrpSpPr>
          <p:grpSpPr>
            <a:xfrm>
              <a:off x="8071167" y="1046900"/>
              <a:ext cx="581776" cy="582325"/>
              <a:chOff x="25" y="24"/>
              <a:chExt cx="581775" cy="582324"/>
            </a:xfrm>
          </p:grpSpPr>
          <p:sp>
            <p:nvSpPr>
              <p:cNvPr id="1704" name="Google Shape;1588;p31"/>
              <p:cNvSpPr/>
              <p:nvPr/>
            </p:nvSpPr>
            <p:spPr>
              <a:xfrm>
                <a:off x="4474" y="5025"/>
                <a:ext cx="572852" cy="572300"/>
              </a:xfrm>
              <a:prstGeom prst="ellipse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05" name="Google Shape;1589;p31"/>
              <p:cNvSpPr/>
              <p:nvPr/>
            </p:nvSpPr>
            <p:spPr>
              <a:xfrm>
                <a:off x="24" y="24"/>
                <a:ext cx="581777" cy="5823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351"/>
                    </a:moveTo>
                    <a:cubicBezTo>
                      <a:pt x="13696" y="351"/>
                      <a:pt x="16304" y="1509"/>
                      <a:pt x="18186" y="3411"/>
                    </a:cubicBezTo>
                    <a:cubicBezTo>
                      <a:pt x="20090" y="5291"/>
                      <a:pt x="21248" y="7917"/>
                      <a:pt x="21248" y="10789"/>
                    </a:cubicBezTo>
                    <a:cubicBezTo>
                      <a:pt x="21248" y="13683"/>
                      <a:pt x="20090" y="16287"/>
                      <a:pt x="18186" y="18189"/>
                    </a:cubicBezTo>
                    <a:cubicBezTo>
                      <a:pt x="16304" y="20070"/>
                      <a:pt x="13696" y="21249"/>
                      <a:pt x="10800" y="21249"/>
                    </a:cubicBezTo>
                    <a:cubicBezTo>
                      <a:pt x="7904" y="21249"/>
                      <a:pt x="5296" y="20070"/>
                      <a:pt x="3393" y="18189"/>
                    </a:cubicBezTo>
                    <a:cubicBezTo>
                      <a:pt x="1510" y="16287"/>
                      <a:pt x="331" y="13683"/>
                      <a:pt x="331" y="10789"/>
                    </a:cubicBezTo>
                    <a:cubicBezTo>
                      <a:pt x="331" y="7917"/>
                      <a:pt x="1510" y="5291"/>
                      <a:pt x="3393" y="3411"/>
                    </a:cubicBezTo>
                    <a:cubicBezTo>
                      <a:pt x="5296" y="1509"/>
                      <a:pt x="7904" y="351"/>
                      <a:pt x="10800" y="351"/>
                    </a:cubicBezTo>
                    <a:close/>
                    <a:moveTo>
                      <a:pt x="10800" y="0"/>
                    </a:moveTo>
                    <a:cubicBezTo>
                      <a:pt x="4841" y="0"/>
                      <a:pt x="0" y="4837"/>
                      <a:pt x="0" y="10789"/>
                    </a:cubicBezTo>
                    <a:cubicBezTo>
                      <a:pt x="0" y="16763"/>
                      <a:pt x="4841" y="21600"/>
                      <a:pt x="10800" y="21600"/>
                    </a:cubicBezTo>
                    <a:cubicBezTo>
                      <a:pt x="16759" y="21600"/>
                      <a:pt x="21600" y="16763"/>
                      <a:pt x="21600" y="10789"/>
                    </a:cubicBezTo>
                    <a:cubicBezTo>
                      <a:pt x="21600" y="4837"/>
                      <a:pt x="16759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06" name="Google Shape;1590;p31"/>
              <p:cNvSpPr/>
              <p:nvPr/>
            </p:nvSpPr>
            <p:spPr>
              <a:xfrm>
                <a:off x="76925" y="77474"/>
                <a:ext cx="427976" cy="4274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0"/>
                    </a:moveTo>
                    <a:cubicBezTo>
                      <a:pt x="4838" y="0"/>
                      <a:pt x="0" y="4816"/>
                      <a:pt x="0" y="10785"/>
                    </a:cubicBezTo>
                    <a:cubicBezTo>
                      <a:pt x="0" y="16756"/>
                      <a:pt x="4838" y="21600"/>
                      <a:pt x="10799" y="21600"/>
                    </a:cubicBezTo>
                    <a:cubicBezTo>
                      <a:pt x="16762" y="21600"/>
                      <a:pt x="21600" y="16756"/>
                      <a:pt x="21600" y="10785"/>
                    </a:cubicBezTo>
                    <a:cubicBezTo>
                      <a:pt x="21600" y="4816"/>
                      <a:pt x="16762" y="0"/>
                      <a:pt x="1079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07" name="Google Shape;1591;p31"/>
              <p:cNvSpPr/>
              <p:nvPr/>
            </p:nvSpPr>
            <p:spPr>
              <a:xfrm>
                <a:off x="72474" y="72450"/>
                <a:ext cx="436877" cy="4374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468"/>
                    </a:moveTo>
                    <a:cubicBezTo>
                      <a:pt x="13666" y="468"/>
                      <a:pt x="16228" y="1625"/>
                      <a:pt x="18101" y="3495"/>
                    </a:cubicBezTo>
                    <a:cubicBezTo>
                      <a:pt x="19975" y="5366"/>
                      <a:pt x="21132" y="7952"/>
                      <a:pt x="21132" y="10786"/>
                    </a:cubicBezTo>
                    <a:cubicBezTo>
                      <a:pt x="21132" y="13648"/>
                      <a:pt x="19975" y="16235"/>
                      <a:pt x="18101" y="18105"/>
                    </a:cubicBezTo>
                    <a:cubicBezTo>
                      <a:pt x="16228" y="19977"/>
                      <a:pt x="13666" y="21132"/>
                      <a:pt x="10799" y="21132"/>
                    </a:cubicBezTo>
                    <a:cubicBezTo>
                      <a:pt x="7934" y="21132"/>
                      <a:pt x="5345" y="19977"/>
                      <a:pt x="3471" y="18105"/>
                    </a:cubicBezTo>
                    <a:cubicBezTo>
                      <a:pt x="1597" y="16235"/>
                      <a:pt x="440" y="13648"/>
                      <a:pt x="440" y="10786"/>
                    </a:cubicBezTo>
                    <a:cubicBezTo>
                      <a:pt x="440" y="7952"/>
                      <a:pt x="1597" y="5366"/>
                      <a:pt x="3471" y="3495"/>
                    </a:cubicBezTo>
                    <a:cubicBezTo>
                      <a:pt x="5345" y="1625"/>
                      <a:pt x="7934" y="468"/>
                      <a:pt x="10799" y="468"/>
                    </a:cubicBezTo>
                    <a:close/>
                    <a:moveTo>
                      <a:pt x="10799" y="0"/>
                    </a:moveTo>
                    <a:cubicBezTo>
                      <a:pt x="4821" y="0"/>
                      <a:pt x="0" y="4844"/>
                      <a:pt x="0" y="10786"/>
                    </a:cubicBezTo>
                    <a:cubicBezTo>
                      <a:pt x="0" y="16757"/>
                      <a:pt x="4821" y="21600"/>
                      <a:pt x="10799" y="21600"/>
                    </a:cubicBezTo>
                    <a:cubicBezTo>
                      <a:pt x="16751" y="21600"/>
                      <a:pt x="21600" y="16757"/>
                      <a:pt x="21600" y="10786"/>
                    </a:cubicBezTo>
                    <a:cubicBezTo>
                      <a:pt x="21600" y="4844"/>
                      <a:pt x="16751" y="0"/>
                      <a:pt x="10799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08" name="Google Shape;1592;p31"/>
              <p:cNvSpPr/>
              <p:nvPr/>
            </p:nvSpPr>
            <p:spPr>
              <a:xfrm>
                <a:off x="155500" y="156049"/>
                <a:ext cx="270276" cy="2702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21" y="0"/>
                    </a:moveTo>
                    <a:cubicBezTo>
                      <a:pt x="4853" y="0"/>
                      <a:pt x="0" y="4855"/>
                      <a:pt x="0" y="10777"/>
                    </a:cubicBezTo>
                    <a:cubicBezTo>
                      <a:pt x="0" y="16745"/>
                      <a:pt x="4853" y="21600"/>
                      <a:pt x="10821" y="21600"/>
                    </a:cubicBezTo>
                    <a:cubicBezTo>
                      <a:pt x="16789" y="21600"/>
                      <a:pt x="21600" y="16745"/>
                      <a:pt x="21600" y="10777"/>
                    </a:cubicBezTo>
                    <a:cubicBezTo>
                      <a:pt x="21600" y="4855"/>
                      <a:pt x="16789" y="0"/>
                      <a:pt x="1082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09" name="Google Shape;1593;p31"/>
              <p:cNvSpPr/>
              <p:nvPr/>
            </p:nvSpPr>
            <p:spPr>
              <a:xfrm>
                <a:off x="151049" y="151600"/>
                <a:ext cx="279727" cy="2791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689"/>
                    </a:moveTo>
                    <a:cubicBezTo>
                      <a:pt x="13596" y="689"/>
                      <a:pt x="16092" y="1810"/>
                      <a:pt x="17899" y="3664"/>
                    </a:cubicBezTo>
                    <a:cubicBezTo>
                      <a:pt x="19751" y="5476"/>
                      <a:pt x="20868" y="8019"/>
                      <a:pt x="20868" y="10778"/>
                    </a:cubicBezTo>
                    <a:cubicBezTo>
                      <a:pt x="20868" y="13581"/>
                      <a:pt x="19751" y="16124"/>
                      <a:pt x="17899" y="17935"/>
                    </a:cubicBezTo>
                    <a:cubicBezTo>
                      <a:pt x="16092" y="19747"/>
                      <a:pt x="13596" y="20867"/>
                      <a:pt x="10799" y="20867"/>
                    </a:cubicBezTo>
                    <a:cubicBezTo>
                      <a:pt x="8004" y="20867"/>
                      <a:pt x="5508" y="19747"/>
                      <a:pt x="3656" y="17935"/>
                    </a:cubicBezTo>
                    <a:cubicBezTo>
                      <a:pt x="1849" y="16124"/>
                      <a:pt x="730" y="13581"/>
                      <a:pt x="730" y="10778"/>
                    </a:cubicBezTo>
                    <a:cubicBezTo>
                      <a:pt x="730" y="8019"/>
                      <a:pt x="1849" y="5476"/>
                      <a:pt x="3656" y="3664"/>
                    </a:cubicBezTo>
                    <a:cubicBezTo>
                      <a:pt x="5508" y="1810"/>
                      <a:pt x="8004" y="689"/>
                      <a:pt x="10799" y="689"/>
                    </a:cubicBezTo>
                    <a:close/>
                    <a:moveTo>
                      <a:pt x="10799" y="0"/>
                    </a:moveTo>
                    <a:cubicBezTo>
                      <a:pt x="4818" y="0"/>
                      <a:pt x="0" y="4828"/>
                      <a:pt x="0" y="10778"/>
                    </a:cubicBezTo>
                    <a:cubicBezTo>
                      <a:pt x="0" y="16772"/>
                      <a:pt x="4818" y="21600"/>
                      <a:pt x="10799" y="21600"/>
                    </a:cubicBezTo>
                    <a:cubicBezTo>
                      <a:pt x="16737" y="21600"/>
                      <a:pt x="21600" y="16772"/>
                      <a:pt x="21600" y="10778"/>
                    </a:cubicBezTo>
                    <a:cubicBezTo>
                      <a:pt x="21600" y="4828"/>
                      <a:pt x="16737" y="0"/>
                      <a:pt x="10799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1715" name="Google Shape;1594;p31"/>
            <p:cNvGrpSpPr/>
            <p:nvPr/>
          </p:nvGrpSpPr>
          <p:grpSpPr>
            <a:xfrm>
              <a:off x="7359942" y="322900"/>
              <a:ext cx="292001" cy="292576"/>
              <a:chOff x="24" y="0"/>
              <a:chExt cx="292000" cy="292574"/>
            </a:xfrm>
          </p:grpSpPr>
          <p:sp>
            <p:nvSpPr>
              <p:cNvPr id="1711" name="Google Shape;1595;p31"/>
              <p:cNvSpPr/>
              <p:nvPr/>
            </p:nvSpPr>
            <p:spPr>
              <a:xfrm>
                <a:off x="5025" y="5024"/>
                <a:ext cx="282526" cy="2825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80" y="0"/>
                    </a:moveTo>
                    <a:cubicBezTo>
                      <a:pt x="4815" y="0"/>
                      <a:pt x="0" y="4815"/>
                      <a:pt x="0" y="10778"/>
                    </a:cubicBezTo>
                    <a:cubicBezTo>
                      <a:pt x="0" y="16785"/>
                      <a:pt x="4815" y="21600"/>
                      <a:pt x="10780" y="21600"/>
                    </a:cubicBezTo>
                    <a:cubicBezTo>
                      <a:pt x="16787" y="21600"/>
                      <a:pt x="21600" y="16785"/>
                      <a:pt x="21600" y="10778"/>
                    </a:cubicBezTo>
                    <a:cubicBezTo>
                      <a:pt x="21600" y="4815"/>
                      <a:pt x="16787" y="0"/>
                      <a:pt x="1078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12" name="Google Shape;1596;p31"/>
              <p:cNvSpPr/>
              <p:nvPr/>
            </p:nvSpPr>
            <p:spPr>
              <a:xfrm>
                <a:off x="24" y="0"/>
                <a:ext cx="292002" cy="2925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700"/>
                    </a:moveTo>
                    <a:cubicBezTo>
                      <a:pt x="13602" y="700"/>
                      <a:pt x="16117" y="1811"/>
                      <a:pt x="17972" y="3662"/>
                    </a:cubicBezTo>
                    <a:cubicBezTo>
                      <a:pt x="19786" y="5472"/>
                      <a:pt x="20940" y="8023"/>
                      <a:pt x="20940" y="10779"/>
                    </a:cubicBezTo>
                    <a:cubicBezTo>
                      <a:pt x="20940" y="13577"/>
                      <a:pt x="19786" y="16128"/>
                      <a:pt x="17972" y="17938"/>
                    </a:cubicBezTo>
                    <a:cubicBezTo>
                      <a:pt x="16117" y="19747"/>
                      <a:pt x="13602" y="20900"/>
                      <a:pt x="10800" y="20900"/>
                    </a:cubicBezTo>
                    <a:cubicBezTo>
                      <a:pt x="8037" y="20900"/>
                      <a:pt x="5481" y="19747"/>
                      <a:pt x="3667" y="17938"/>
                    </a:cubicBezTo>
                    <a:cubicBezTo>
                      <a:pt x="1812" y="16128"/>
                      <a:pt x="701" y="13577"/>
                      <a:pt x="701" y="10779"/>
                    </a:cubicBezTo>
                    <a:cubicBezTo>
                      <a:pt x="701" y="8023"/>
                      <a:pt x="1812" y="5472"/>
                      <a:pt x="3667" y="3662"/>
                    </a:cubicBezTo>
                    <a:cubicBezTo>
                      <a:pt x="5481" y="1811"/>
                      <a:pt x="8037" y="700"/>
                      <a:pt x="10800" y="700"/>
                    </a:cubicBezTo>
                    <a:close/>
                    <a:moveTo>
                      <a:pt x="10800" y="0"/>
                    </a:moveTo>
                    <a:cubicBezTo>
                      <a:pt x="4864" y="0"/>
                      <a:pt x="0" y="4854"/>
                      <a:pt x="0" y="10779"/>
                    </a:cubicBezTo>
                    <a:cubicBezTo>
                      <a:pt x="0" y="16744"/>
                      <a:pt x="4864" y="21600"/>
                      <a:pt x="10800" y="21600"/>
                    </a:cubicBezTo>
                    <a:cubicBezTo>
                      <a:pt x="16777" y="21600"/>
                      <a:pt x="21600" y="16744"/>
                      <a:pt x="21600" y="10779"/>
                    </a:cubicBezTo>
                    <a:cubicBezTo>
                      <a:pt x="21600" y="4854"/>
                      <a:pt x="16777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13" name="Google Shape;1597;p31"/>
              <p:cNvSpPr/>
              <p:nvPr/>
            </p:nvSpPr>
            <p:spPr>
              <a:xfrm>
                <a:off x="66874" y="66874"/>
                <a:ext cx="158276" cy="1582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2" y="0"/>
                    </a:moveTo>
                    <a:cubicBezTo>
                      <a:pt x="4869" y="0"/>
                      <a:pt x="0" y="4869"/>
                      <a:pt x="0" y="10800"/>
                    </a:cubicBezTo>
                    <a:cubicBezTo>
                      <a:pt x="0" y="16809"/>
                      <a:pt x="4869" y="21600"/>
                      <a:pt x="10802" y="21600"/>
                    </a:cubicBezTo>
                    <a:cubicBezTo>
                      <a:pt x="16810" y="21600"/>
                      <a:pt x="21600" y="16809"/>
                      <a:pt x="21600" y="10800"/>
                    </a:cubicBezTo>
                    <a:cubicBezTo>
                      <a:pt x="21600" y="4869"/>
                      <a:pt x="16810" y="0"/>
                      <a:pt x="1080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14" name="Google Shape;1598;p31"/>
              <p:cNvSpPr/>
              <p:nvPr/>
            </p:nvSpPr>
            <p:spPr>
              <a:xfrm>
                <a:off x="62425" y="62424"/>
                <a:ext cx="167726" cy="1677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66" y="1220"/>
                    </a:moveTo>
                    <a:cubicBezTo>
                      <a:pt x="13419" y="1220"/>
                      <a:pt x="15860" y="2296"/>
                      <a:pt x="17582" y="4018"/>
                    </a:cubicBezTo>
                    <a:cubicBezTo>
                      <a:pt x="19304" y="5740"/>
                      <a:pt x="20380" y="8107"/>
                      <a:pt x="20380" y="10763"/>
                    </a:cubicBezTo>
                    <a:cubicBezTo>
                      <a:pt x="20380" y="13419"/>
                      <a:pt x="19304" y="15860"/>
                      <a:pt x="17582" y="17582"/>
                    </a:cubicBezTo>
                    <a:cubicBezTo>
                      <a:pt x="15860" y="19304"/>
                      <a:pt x="13419" y="20380"/>
                      <a:pt x="10766" y="20380"/>
                    </a:cubicBezTo>
                    <a:cubicBezTo>
                      <a:pt x="8110" y="20380"/>
                      <a:pt x="5740" y="19304"/>
                      <a:pt x="4018" y="17582"/>
                    </a:cubicBezTo>
                    <a:cubicBezTo>
                      <a:pt x="2296" y="15860"/>
                      <a:pt x="1220" y="13419"/>
                      <a:pt x="1220" y="10763"/>
                    </a:cubicBezTo>
                    <a:cubicBezTo>
                      <a:pt x="1220" y="8107"/>
                      <a:pt x="2296" y="5740"/>
                      <a:pt x="4018" y="4018"/>
                    </a:cubicBezTo>
                    <a:cubicBezTo>
                      <a:pt x="5740" y="2296"/>
                      <a:pt x="8110" y="1220"/>
                      <a:pt x="10766" y="1220"/>
                    </a:cubicBezTo>
                    <a:close/>
                    <a:moveTo>
                      <a:pt x="10766" y="0"/>
                    </a:moveTo>
                    <a:cubicBezTo>
                      <a:pt x="4810" y="0"/>
                      <a:pt x="0" y="4807"/>
                      <a:pt x="0" y="10763"/>
                    </a:cubicBezTo>
                    <a:cubicBezTo>
                      <a:pt x="0" y="16719"/>
                      <a:pt x="4810" y="21600"/>
                      <a:pt x="10766" y="21600"/>
                    </a:cubicBezTo>
                    <a:cubicBezTo>
                      <a:pt x="16722" y="21600"/>
                      <a:pt x="21600" y="16719"/>
                      <a:pt x="21600" y="10763"/>
                    </a:cubicBezTo>
                    <a:cubicBezTo>
                      <a:pt x="21600" y="4807"/>
                      <a:pt x="16722" y="0"/>
                      <a:pt x="10766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1720" name="Google Shape;1599;p31"/>
            <p:cNvGrpSpPr/>
            <p:nvPr/>
          </p:nvGrpSpPr>
          <p:grpSpPr>
            <a:xfrm>
              <a:off x="8799167" y="327925"/>
              <a:ext cx="175001" cy="174976"/>
              <a:chOff x="0" y="24"/>
              <a:chExt cx="175000" cy="174974"/>
            </a:xfrm>
          </p:grpSpPr>
          <p:sp>
            <p:nvSpPr>
              <p:cNvPr id="1716" name="Google Shape;1600;p31"/>
              <p:cNvSpPr/>
              <p:nvPr/>
            </p:nvSpPr>
            <p:spPr>
              <a:xfrm>
                <a:off x="4474" y="5025"/>
                <a:ext cx="166052" cy="1655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cubicBezTo>
                      <a:pt x="4855" y="0"/>
                      <a:pt x="0" y="4800"/>
                      <a:pt x="0" y="10764"/>
                    </a:cubicBezTo>
                    <a:cubicBezTo>
                      <a:pt x="0" y="16729"/>
                      <a:pt x="4855" y="21600"/>
                      <a:pt x="10800" y="21600"/>
                    </a:cubicBezTo>
                    <a:cubicBezTo>
                      <a:pt x="16745" y="21600"/>
                      <a:pt x="21600" y="16729"/>
                      <a:pt x="21600" y="10764"/>
                    </a:cubicBezTo>
                    <a:cubicBezTo>
                      <a:pt x="21600" y="4800"/>
                      <a:pt x="16745" y="0"/>
                      <a:pt x="108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17" name="Google Shape;1601;p31"/>
              <p:cNvSpPr/>
              <p:nvPr/>
            </p:nvSpPr>
            <p:spPr>
              <a:xfrm>
                <a:off x="-1" y="24"/>
                <a:ext cx="175002" cy="1749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1170"/>
                    </a:moveTo>
                    <a:cubicBezTo>
                      <a:pt x="13481" y="1170"/>
                      <a:pt x="15888" y="2268"/>
                      <a:pt x="17610" y="3987"/>
                    </a:cubicBezTo>
                    <a:cubicBezTo>
                      <a:pt x="19397" y="5777"/>
                      <a:pt x="20431" y="8184"/>
                      <a:pt x="20431" y="10798"/>
                    </a:cubicBezTo>
                    <a:cubicBezTo>
                      <a:pt x="20431" y="13483"/>
                      <a:pt x="19397" y="15891"/>
                      <a:pt x="17610" y="17677"/>
                    </a:cubicBezTo>
                    <a:cubicBezTo>
                      <a:pt x="15888" y="19396"/>
                      <a:pt x="13481" y="20498"/>
                      <a:pt x="10800" y="20498"/>
                    </a:cubicBezTo>
                    <a:cubicBezTo>
                      <a:pt x="8119" y="20498"/>
                      <a:pt x="5712" y="19396"/>
                      <a:pt x="3990" y="17677"/>
                    </a:cubicBezTo>
                    <a:cubicBezTo>
                      <a:pt x="2203" y="15891"/>
                      <a:pt x="1169" y="13483"/>
                      <a:pt x="1169" y="10798"/>
                    </a:cubicBezTo>
                    <a:cubicBezTo>
                      <a:pt x="1169" y="8184"/>
                      <a:pt x="2203" y="5777"/>
                      <a:pt x="3990" y="3987"/>
                    </a:cubicBezTo>
                    <a:cubicBezTo>
                      <a:pt x="5712" y="2268"/>
                      <a:pt x="8119" y="1170"/>
                      <a:pt x="10800" y="1170"/>
                    </a:cubicBezTo>
                    <a:close/>
                    <a:moveTo>
                      <a:pt x="10800" y="0"/>
                    </a:moveTo>
                    <a:cubicBezTo>
                      <a:pt x="4817" y="0"/>
                      <a:pt x="0" y="4882"/>
                      <a:pt x="0" y="10798"/>
                    </a:cubicBezTo>
                    <a:cubicBezTo>
                      <a:pt x="0" y="16783"/>
                      <a:pt x="4817" y="21600"/>
                      <a:pt x="10800" y="21600"/>
                    </a:cubicBezTo>
                    <a:cubicBezTo>
                      <a:pt x="16783" y="21600"/>
                      <a:pt x="21600" y="16783"/>
                      <a:pt x="21600" y="10798"/>
                    </a:cubicBezTo>
                    <a:cubicBezTo>
                      <a:pt x="21600" y="4882"/>
                      <a:pt x="16783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18" name="Google Shape;1602;p31"/>
              <p:cNvSpPr/>
              <p:nvPr/>
            </p:nvSpPr>
            <p:spPr>
              <a:xfrm>
                <a:off x="41249" y="41249"/>
                <a:ext cx="92501" cy="930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cubicBezTo>
                      <a:pt x="4816" y="0"/>
                      <a:pt x="0" y="4786"/>
                      <a:pt x="0" y="10733"/>
                    </a:cubicBezTo>
                    <a:cubicBezTo>
                      <a:pt x="0" y="16686"/>
                      <a:pt x="4816" y="21600"/>
                      <a:pt x="10800" y="21600"/>
                    </a:cubicBezTo>
                    <a:cubicBezTo>
                      <a:pt x="16784" y="21600"/>
                      <a:pt x="21600" y="16686"/>
                      <a:pt x="21600" y="10733"/>
                    </a:cubicBezTo>
                    <a:cubicBezTo>
                      <a:pt x="21600" y="4786"/>
                      <a:pt x="16784" y="0"/>
                      <a:pt x="108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19" name="Google Shape;1603;p31"/>
              <p:cNvSpPr/>
              <p:nvPr/>
            </p:nvSpPr>
            <p:spPr>
              <a:xfrm>
                <a:off x="36224" y="36799"/>
                <a:ext cx="102551" cy="1019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1885"/>
                    </a:moveTo>
                    <a:cubicBezTo>
                      <a:pt x="13264" y="1885"/>
                      <a:pt x="15376" y="2950"/>
                      <a:pt x="17019" y="4485"/>
                    </a:cubicBezTo>
                    <a:cubicBezTo>
                      <a:pt x="18662" y="6137"/>
                      <a:pt x="19604" y="8377"/>
                      <a:pt x="19604" y="10739"/>
                    </a:cubicBezTo>
                    <a:cubicBezTo>
                      <a:pt x="19604" y="13217"/>
                      <a:pt x="18662" y="15463"/>
                      <a:pt x="17019" y="16998"/>
                    </a:cubicBezTo>
                    <a:cubicBezTo>
                      <a:pt x="15376" y="18650"/>
                      <a:pt x="13264" y="19593"/>
                      <a:pt x="10800" y="19593"/>
                    </a:cubicBezTo>
                    <a:cubicBezTo>
                      <a:pt x="8336" y="19593"/>
                      <a:pt x="6224" y="18650"/>
                      <a:pt x="4581" y="16998"/>
                    </a:cubicBezTo>
                    <a:cubicBezTo>
                      <a:pt x="2938" y="15463"/>
                      <a:pt x="1996" y="13217"/>
                      <a:pt x="1996" y="10739"/>
                    </a:cubicBezTo>
                    <a:cubicBezTo>
                      <a:pt x="1996" y="8377"/>
                      <a:pt x="2938" y="6137"/>
                      <a:pt x="4581" y="4485"/>
                    </a:cubicBezTo>
                    <a:cubicBezTo>
                      <a:pt x="6224" y="2950"/>
                      <a:pt x="8336" y="1885"/>
                      <a:pt x="10800" y="1885"/>
                    </a:cubicBezTo>
                    <a:close/>
                    <a:moveTo>
                      <a:pt x="10800" y="0"/>
                    </a:moveTo>
                    <a:cubicBezTo>
                      <a:pt x="4813" y="0"/>
                      <a:pt x="0" y="4840"/>
                      <a:pt x="0" y="10739"/>
                    </a:cubicBezTo>
                    <a:cubicBezTo>
                      <a:pt x="0" y="16760"/>
                      <a:pt x="4813" y="21600"/>
                      <a:pt x="10800" y="21600"/>
                    </a:cubicBezTo>
                    <a:cubicBezTo>
                      <a:pt x="16787" y="21600"/>
                      <a:pt x="21600" y="16760"/>
                      <a:pt x="21600" y="10739"/>
                    </a:cubicBezTo>
                    <a:cubicBezTo>
                      <a:pt x="21600" y="4840"/>
                      <a:pt x="16787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1721" name="Google Shape;1604;p31"/>
            <p:cNvSpPr/>
            <p:nvPr/>
          </p:nvSpPr>
          <p:spPr>
            <a:xfrm>
              <a:off x="5836172" y="75332"/>
              <a:ext cx="288602" cy="288325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722" name="Google Shape;1605;p31"/>
            <p:cNvSpPr/>
            <p:nvPr/>
          </p:nvSpPr>
          <p:spPr>
            <a:xfrm>
              <a:off x="5833929" y="72812"/>
              <a:ext cx="293100" cy="293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351"/>
                  </a:moveTo>
                  <a:cubicBezTo>
                    <a:pt x="13696" y="351"/>
                    <a:pt x="16304" y="1509"/>
                    <a:pt x="18186" y="3411"/>
                  </a:cubicBezTo>
                  <a:cubicBezTo>
                    <a:pt x="20090" y="5291"/>
                    <a:pt x="21248" y="7917"/>
                    <a:pt x="21248" y="10789"/>
                  </a:cubicBezTo>
                  <a:cubicBezTo>
                    <a:pt x="21248" y="13683"/>
                    <a:pt x="20090" y="16287"/>
                    <a:pt x="18186" y="18189"/>
                  </a:cubicBezTo>
                  <a:cubicBezTo>
                    <a:pt x="16304" y="20070"/>
                    <a:pt x="13696" y="21249"/>
                    <a:pt x="10800" y="21249"/>
                  </a:cubicBezTo>
                  <a:cubicBezTo>
                    <a:pt x="7904" y="21249"/>
                    <a:pt x="5296" y="20070"/>
                    <a:pt x="3393" y="18189"/>
                  </a:cubicBezTo>
                  <a:cubicBezTo>
                    <a:pt x="1510" y="16287"/>
                    <a:pt x="331" y="13683"/>
                    <a:pt x="331" y="10789"/>
                  </a:cubicBezTo>
                  <a:cubicBezTo>
                    <a:pt x="331" y="7917"/>
                    <a:pt x="1510" y="5291"/>
                    <a:pt x="3393" y="3411"/>
                  </a:cubicBezTo>
                  <a:cubicBezTo>
                    <a:pt x="5296" y="1509"/>
                    <a:pt x="7904" y="351"/>
                    <a:pt x="10800" y="351"/>
                  </a:cubicBezTo>
                  <a:close/>
                  <a:moveTo>
                    <a:pt x="10800" y="0"/>
                  </a:moveTo>
                  <a:cubicBezTo>
                    <a:pt x="4841" y="0"/>
                    <a:pt x="0" y="4837"/>
                    <a:pt x="0" y="10789"/>
                  </a:cubicBezTo>
                  <a:cubicBezTo>
                    <a:pt x="0" y="16763"/>
                    <a:pt x="4841" y="21600"/>
                    <a:pt x="10800" y="21600"/>
                  </a:cubicBezTo>
                  <a:cubicBezTo>
                    <a:pt x="16759" y="21600"/>
                    <a:pt x="21600" y="16763"/>
                    <a:pt x="21600" y="10789"/>
                  </a:cubicBezTo>
                  <a:cubicBezTo>
                    <a:pt x="21600" y="4837"/>
                    <a:pt x="16759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723" name="Google Shape;1606;p31"/>
            <p:cNvSpPr/>
            <p:nvPr/>
          </p:nvSpPr>
          <p:spPr>
            <a:xfrm>
              <a:off x="5872673" y="111834"/>
              <a:ext cx="215615" cy="215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0"/>
                  </a:moveTo>
                  <a:cubicBezTo>
                    <a:pt x="4838" y="0"/>
                    <a:pt x="0" y="4816"/>
                    <a:pt x="0" y="10785"/>
                  </a:cubicBezTo>
                  <a:cubicBezTo>
                    <a:pt x="0" y="16756"/>
                    <a:pt x="4838" y="21600"/>
                    <a:pt x="10799" y="21600"/>
                  </a:cubicBezTo>
                  <a:cubicBezTo>
                    <a:pt x="16762" y="21600"/>
                    <a:pt x="21600" y="16756"/>
                    <a:pt x="21600" y="10785"/>
                  </a:cubicBezTo>
                  <a:cubicBezTo>
                    <a:pt x="21600" y="4816"/>
                    <a:pt x="16762" y="0"/>
                    <a:pt x="1079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724" name="Google Shape;1607;p31"/>
            <p:cNvSpPr/>
            <p:nvPr/>
          </p:nvSpPr>
          <p:spPr>
            <a:xfrm>
              <a:off x="5870431" y="109302"/>
              <a:ext cx="220099" cy="220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468"/>
                  </a:moveTo>
                  <a:cubicBezTo>
                    <a:pt x="13666" y="468"/>
                    <a:pt x="16228" y="1625"/>
                    <a:pt x="18101" y="3495"/>
                  </a:cubicBezTo>
                  <a:cubicBezTo>
                    <a:pt x="19975" y="5366"/>
                    <a:pt x="21132" y="7952"/>
                    <a:pt x="21132" y="10786"/>
                  </a:cubicBezTo>
                  <a:cubicBezTo>
                    <a:pt x="21132" y="13648"/>
                    <a:pt x="19975" y="16235"/>
                    <a:pt x="18101" y="18105"/>
                  </a:cubicBezTo>
                  <a:cubicBezTo>
                    <a:pt x="16228" y="19977"/>
                    <a:pt x="13666" y="21132"/>
                    <a:pt x="10799" y="21132"/>
                  </a:cubicBezTo>
                  <a:cubicBezTo>
                    <a:pt x="7934" y="21132"/>
                    <a:pt x="5345" y="19977"/>
                    <a:pt x="3471" y="18105"/>
                  </a:cubicBezTo>
                  <a:cubicBezTo>
                    <a:pt x="1597" y="16235"/>
                    <a:pt x="440" y="13648"/>
                    <a:pt x="440" y="10786"/>
                  </a:cubicBezTo>
                  <a:cubicBezTo>
                    <a:pt x="440" y="7952"/>
                    <a:pt x="1597" y="5366"/>
                    <a:pt x="3471" y="3495"/>
                  </a:cubicBezTo>
                  <a:cubicBezTo>
                    <a:pt x="5345" y="1625"/>
                    <a:pt x="7934" y="468"/>
                    <a:pt x="10799" y="468"/>
                  </a:cubicBezTo>
                  <a:close/>
                  <a:moveTo>
                    <a:pt x="10799" y="0"/>
                  </a:moveTo>
                  <a:cubicBezTo>
                    <a:pt x="4821" y="0"/>
                    <a:pt x="0" y="4844"/>
                    <a:pt x="0" y="10786"/>
                  </a:cubicBezTo>
                  <a:cubicBezTo>
                    <a:pt x="0" y="16757"/>
                    <a:pt x="4821" y="21600"/>
                    <a:pt x="10799" y="21600"/>
                  </a:cubicBezTo>
                  <a:cubicBezTo>
                    <a:pt x="16751" y="21600"/>
                    <a:pt x="21600" y="16757"/>
                    <a:pt x="21600" y="10786"/>
                  </a:cubicBezTo>
                  <a:cubicBezTo>
                    <a:pt x="21600" y="4844"/>
                    <a:pt x="16751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725" name="Google Shape;1608;p31"/>
            <p:cNvSpPr/>
            <p:nvPr/>
          </p:nvSpPr>
          <p:spPr>
            <a:xfrm>
              <a:off x="5912261" y="151421"/>
              <a:ext cx="136166" cy="136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21" y="0"/>
                  </a:moveTo>
                  <a:cubicBezTo>
                    <a:pt x="4853" y="0"/>
                    <a:pt x="0" y="4855"/>
                    <a:pt x="0" y="10777"/>
                  </a:cubicBezTo>
                  <a:cubicBezTo>
                    <a:pt x="0" y="16745"/>
                    <a:pt x="4853" y="21600"/>
                    <a:pt x="10821" y="21600"/>
                  </a:cubicBezTo>
                  <a:cubicBezTo>
                    <a:pt x="16789" y="21600"/>
                    <a:pt x="21600" y="16745"/>
                    <a:pt x="21600" y="10777"/>
                  </a:cubicBezTo>
                  <a:cubicBezTo>
                    <a:pt x="21600" y="4855"/>
                    <a:pt x="16789" y="0"/>
                    <a:pt x="10821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726" name="Google Shape;1609;p31"/>
            <p:cNvSpPr/>
            <p:nvPr/>
          </p:nvSpPr>
          <p:spPr>
            <a:xfrm>
              <a:off x="5910019" y="149179"/>
              <a:ext cx="140927" cy="14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689"/>
                  </a:moveTo>
                  <a:cubicBezTo>
                    <a:pt x="13596" y="689"/>
                    <a:pt x="16092" y="1810"/>
                    <a:pt x="17899" y="3664"/>
                  </a:cubicBezTo>
                  <a:cubicBezTo>
                    <a:pt x="19751" y="5476"/>
                    <a:pt x="20868" y="8019"/>
                    <a:pt x="20868" y="10778"/>
                  </a:cubicBezTo>
                  <a:cubicBezTo>
                    <a:pt x="20868" y="13581"/>
                    <a:pt x="19751" y="16124"/>
                    <a:pt x="17899" y="17935"/>
                  </a:cubicBezTo>
                  <a:cubicBezTo>
                    <a:pt x="16092" y="19747"/>
                    <a:pt x="13596" y="20867"/>
                    <a:pt x="10799" y="20867"/>
                  </a:cubicBezTo>
                  <a:cubicBezTo>
                    <a:pt x="8004" y="20867"/>
                    <a:pt x="5508" y="19747"/>
                    <a:pt x="3656" y="17935"/>
                  </a:cubicBezTo>
                  <a:cubicBezTo>
                    <a:pt x="1849" y="16124"/>
                    <a:pt x="730" y="13581"/>
                    <a:pt x="730" y="10778"/>
                  </a:cubicBezTo>
                  <a:cubicBezTo>
                    <a:pt x="730" y="8019"/>
                    <a:pt x="1849" y="5476"/>
                    <a:pt x="3656" y="3664"/>
                  </a:cubicBezTo>
                  <a:cubicBezTo>
                    <a:pt x="5508" y="1810"/>
                    <a:pt x="8004" y="689"/>
                    <a:pt x="10799" y="689"/>
                  </a:cubicBezTo>
                  <a:close/>
                  <a:moveTo>
                    <a:pt x="10799" y="0"/>
                  </a:moveTo>
                  <a:cubicBezTo>
                    <a:pt x="4818" y="0"/>
                    <a:pt x="0" y="4828"/>
                    <a:pt x="0" y="10778"/>
                  </a:cubicBezTo>
                  <a:cubicBezTo>
                    <a:pt x="0" y="16772"/>
                    <a:pt x="4818" y="21600"/>
                    <a:pt x="10799" y="21600"/>
                  </a:cubicBezTo>
                  <a:cubicBezTo>
                    <a:pt x="16737" y="21600"/>
                    <a:pt x="21600" y="16772"/>
                    <a:pt x="21600" y="10778"/>
                  </a:cubicBezTo>
                  <a:cubicBezTo>
                    <a:pt x="21600" y="4828"/>
                    <a:pt x="16737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grpSp>
          <p:nvGrpSpPr>
            <p:cNvPr id="1730" name="Google Shape;1610;p31"/>
            <p:cNvGrpSpPr/>
            <p:nvPr/>
          </p:nvGrpSpPr>
          <p:grpSpPr>
            <a:xfrm>
              <a:off x="8496917" y="177500"/>
              <a:ext cx="175014" cy="27001"/>
              <a:chOff x="0" y="0"/>
              <a:chExt cx="175013" cy="26999"/>
            </a:xfrm>
          </p:grpSpPr>
          <p:sp>
            <p:nvSpPr>
              <p:cNvPr id="1727" name="Google Shape;1611;p31"/>
              <p:cNvSpPr/>
              <p:nvPr/>
            </p:nvSpPr>
            <p:spPr>
              <a:xfrm>
                <a:off x="-1" y="0"/>
                <a:ext cx="27001" cy="27000"/>
              </a:xfrm>
              <a:prstGeom prst="ellipse">
                <a:avLst/>
              </a:prstGeom>
              <a:solidFill>
                <a:srgbClr val="59595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28" name="Google Shape;1612;p31"/>
              <p:cNvSpPr/>
              <p:nvPr/>
            </p:nvSpPr>
            <p:spPr>
              <a:xfrm>
                <a:off x="74005" y="0"/>
                <a:ext cx="27001" cy="27000"/>
              </a:xfrm>
              <a:prstGeom prst="ellipse">
                <a:avLst/>
              </a:prstGeom>
              <a:solidFill>
                <a:srgbClr val="59595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29" name="Google Shape;1613;p31"/>
              <p:cNvSpPr/>
              <p:nvPr/>
            </p:nvSpPr>
            <p:spPr>
              <a:xfrm>
                <a:off x="148013" y="0"/>
                <a:ext cx="27000" cy="27000"/>
              </a:xfrm>
              <a:prstGeom prst="ellipse">
                <a:avLst/>
              </a:prstGeom>
              <a:solidFill>
                <a:srgbClr val="59595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1734" name="Google Shape;1614;p31"/>
            <p:cNvGrpSpPr/>
            <p:nvPr/>
          </p:nvGrpSpPr>
          <p:grpSpPr>
            <a:xfrm>
              <a:off x="8685217" y="1664624"/>
              <a:ext cx="175014" cy="27001"/>
              <a:chOff x="0" y="0"/>
              <a:chExt cx="175013" cy="26999"/>
            </a:xfrm>
          </p:grpSpPr>
          <p:sp>
            <p:nvSpPr>
              <p:cNvPr id="1731" name="Google Shape;1615;p31"/>
              <p:cNvSpPr/>
              <p:nvPr/>
            </p:nvSpPr>
            <p:spPr>
              <a:xfrm>
                <a:off x="-1" y="0"/>
                <a:ext cx="27001" cy="27000"/>
              </a:xfrm>
              <a:prstGeom prst="ellipse">
                <a:avLst/>
              </a:prstGeom>
              <a:solidFill>
                <a:srgbClr val="59595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32" name="Google Shape;1616;p31"/>
              <p:cNvSpPr/>
              <p:nvPr/>
            </p:nvSpPr>
            <p:spPr>
              <a:xfrm>
                <a:off x="74005" y="0"/>
                <a:ext cx="27001" cy="27000"/>
              </a:xfrm>
              <a:prstGeom prst="ellipse">
                <a:avLst/>
              </a:prstGeom>
              <a:solidFill>
                <a:srgbClr val="59595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33" name="Google Shape;1617;p31"/>
              <p:cNvSpPr/>
              <p:nvPr/>
            </p:nvSpPr>
            <p:spPr>
              <a:xfrm>
                <a:off x="148013" y="0"/>
                <a:ext cx="27000" cy="27000"/>
              </a:xfrm>
              <a:prstGeom prst="ellipse">
                <a:avLst/>
              </a:prstGeom>
              <a:solidFill>
                <a:srgbClr val="59595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</p:grpSp>
      <p:sp>
        <p:nvSpPr>
          <p:cNvPr id="1736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3639299" y="2596895"/>
            <a:ext cx="1865402" cy="612601"/>
          </a:xfrm>
          <a:prstGeom prst="rect">
            <a:avLst/>
          </a:prstGeom>
        </p:spPr>
        <p:txBody>
          <a:bodyPr lIns="91424" tIns="91424" rIns="91424" bIns="91424">
            <a:normAutofit/>
          </a:bodyPr>
          <a:lstStyle>
            <a:lvl1pPr algn="ctr">
              <a:defRPr sz="1600"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algn="ctr">
              <a:defRPr sz="1600"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algn="ctr">
              <a:defRPr sz="1600"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algn="ctr">
              <a:defRPr sz="1600"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algn="ctr">
              <a:defRPr sz="1600"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737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USTOM_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4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881350" y="1246849"/>
            <a:ext cx="2133301" cy="3524401"/>
          </a:xfrm>
          <a:prstGeom prst="rect">
            <a:avLst/>
          </a:prstGeom>
        </p:spPr>
        <p:txBody>
          <a:bodyPr lIns="91424" tIns="91424" rIns="91424" bIns="91424">
            <a:normAutofit/>
          </a:bodyPr>
          <a:lstStyle>
            <a:lvl1pPr marL="457200" indent="-317500">
              <a:buClr>
                <a:schemeClr val="accent1"/>
              </a:buClr>
              <a:buSzPts val="1200"/>
              <a:buFont typeface="Arial"/>
              <a:buChar char="●"/>
              <a:defRPr sz="1200"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marL="869042" indent="-272142">
              <a:buClr>
                <a:schemeClr val="accent1"/>
              </a:buClr>
              <a:buSzPts val="1200"/>
              <a:buFont typeface="Arial"/>
              <a:buChar char="○"/>
              <a:defRPr sz="1200"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marL="1326242" indent="-272142">
              <a:buClr>
                <a:schemeClr val="accent1"/>
              </a:buClr>
              <a:buSzPts val="1200"/>
              <a:buFont typeface="Arial"/>
              <a:buChar char="■"/>
              <a:defRPr sz="1200"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marL="1783442" indent="-272142">
              <a:buClr>
                <a:schemeClr val="accent1"/>
              </a:buClr>
              <a:buSzPts val="1200"/>
              <a:buFont typeface="Arial"/>
              <a:buChar char="●"/>
              <a:defRPr sz="1200"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marL="2240642" indent="-272142">
              <a:buClr>
                <a:schemeClr val="accent1"/>
              </a:buClr>
              <a:buSzPts val="1200"/>
              <a:buFont typeface="Arial"/>
              <a:buChar char="○"/>
              <a:defRPr sz="1200"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745" name="Google Shape;1621;p32"/>
          <p:cNvSpPr txBox="1">
            <a:spLocks noGrp="1"/>
          </p:cNvSpPr>
          <p:nvPr>
            <p:ph type="body" sz="half" idx="21"/>
          </p:nvPr>
        </p:nvSpPr>
        <p:spPr>
          <a:xfrm>
            <a:off x="4220324" y="1246849"/>
            <a:ext cx="3099902" cy="3524401"/>
          </a:xfrm>
          <a:prstGeom prst="rect">
            <a:avLst/>
          </a:prstGeom>
        </p:spPr>
        <p:txBody>
          <a:bodyPr lIns="91424" tIns="91424" rIns="91424" bIns="91424">
            <a:normAutofit/>
          </a:bodyPr>
          <a:lstStyle/>
          <a:p>
            <a:pPr marL="457200" indent="-317500">
              <a:buClr>
                <a:schemeClr val="accent1"/>
              </a:buClr>
              <a:buSzPts val="1200"/>
              <a:buFont typeface="Arial"/>
              <a:buChar char="●"/>
              <a:defRPr sz="1200"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pPr>
            <a:endParaRPr/>
          </a:p>
        </p:txBody>
      </p:sp>
      <p:sp>
        <p:nvSpPr>
          <p:cNvPr id="1746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2532888" y="338327"/>
            <a:ext cx="4087501" cy="576002"/>
          </a:xfrm>
          <a:prstGeom prst="rect">
            <a:avLst/>
          </a:prstGeom>
        </p:spPr>
        <p:txBody>
          <a:bodyPr>
            <a:normAutofit/>
          </a:bodyPr>
          <a:lstStyle>
            <a:lvl1pPr algn="ctr"/>
          </a:lstStyle>
          <a:p>
            <a:r>
              <a:t>Текст заголовка</a:t>
            </a:r>
          </a:p>
        </p:txBody>
      </p:sp>
      <p:grpSp>
        <p:nvGrpSpPr>
          <p:cNvPr id="1805" name="Google Shape;1623;p32"/>
          <p:cNvGrpSpPr/>
          <p:nvPr/>
        </p:nvGrpSpPr>
        <p:grpSpPr>
          <a:xfrm>
            <a:off x="432849" y="0"/>
            <a:ext cx="8278302" cy="5165700"/>
            <a:chOff x="0" y="0"/>
            <a:chExt cx="8278300" cy="5165699"/>
          </a:xfrm>
        </p:grpSpPr>
        <p:sp>
          <p:nvSpPr>
            <p:cNvPr id="1747" name="Google Shape;1624;p32"/>
            <p:cNvSpPr/>
            <p:nvPr/>
          </p:nvSpPr>
          <p:spPr>
            <a:xfrm flipV="1">
              <a:off x="7988695" y="2664300"/>
              <a:ext cx="1" cy="2501400"/>
            </a:xfrm>
            <a:prstGeom prst="line">
              <a:avLst/>
            </a:prstGeom>
            <a:noFill/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grpSp>
          <p:nvGrpSpPr>
            <p:cNvPr id="1754" name="Google Shape;1625;p32"/>
            <p:cNvGrpSpPr/>
            <p:nvPr/>
          </p:nvGrpSpPr>
          <p:grpSpPr>
            <a:xfrm>
              <a:off x="7696525" y="4292199"/>
              <a:ext cx="581776" cy="582326"/>
              <a:chOff x="25" y="24"/>
              <a:chExt cx="581775" cy="582324"/>
            </a:xfrm>
          </p:grpSpPr>
          <p:sp>
            <p:nvSpPr>
              <p:cNvPr id="1748" name="Google Shape;1626;p32"/>
              <p:cNvSpPr/>
              <p:nvPr/>
            </p:nvSpPr>
            <p:spPr>
              <a:xfrm>
                <a:off x="4474" y="5025"/>
                <a:ext cx="572852" cy="572300"/>
              </a:xfrm>
              <a:prstGeom prst="ellipse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49" name="Google Shape;1627;p32"/>
              <p:cNvSpPr/>
              <p:nvPr/>
            </p:nvSpPr>
            <p:spPr>
              <a:xfrm>
                <a:off x="24" y="24"/>
                <a:ext cx="581777" cy="5823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351"/>
                    </a:moveTo>
                    <a:cubicBezTo>
                      <a:pt x="13696" y="351"/>
                      <a:pt x="16304" y="1509"/>
                      <a:pt x="18186" y="3411"/>
                    </a:cubicBezTo>
                    <a:cubicBezTo>
                      <a:pt x="20090" y="5291"/>
                      <a:pt x="21248" y="7917"/>
                      <a:pt x="21248" y="10789"/>
                    </a:cubicBezTo>
                    <a:cubicBezTo>
                      <a:pt x="21248" y="13683"/>
                      <a:pt x="20090" y="16287"/>
                      <a:pt x="18186" y="18189"/>
                    </a:cubicBezTo>
                    <a:cubicBezTo>
                      <a:pt x="16304" y="20070"/>
                      <a:pt x="13696" y="21249"/>
                      <a:pt x="10800" y="21249"/>
                    </a:cubicBezTo>
                    <a:cubicBezTo>
                      <a:pt x="7904" y="21249"/>
                      <a:pt x="5296" y="20070"/>
                      <a:pt x="3393" y="18189"/>
                    </a:cubicBezTo>
                    <a:cubicBezTo>
                      <a:pt x="1510" y="16287"/>
                      <a:pt x="331" y="13683"/>
                      <a:pt x="331" y="10789"/>
                    </a:cubicBezTo>
                    <a:cubicBezTo>
                      <a:pt x="331" y="7917"/>
                      <a:pt x="1510" y="5291"/>
                      <a:pt x="3393" y="3411"/>
                    </a:cubicBezTo>
                    <a:cubicBezTo>
                      <a:pt x="5296" y="1509"/>
                      <a:pt x="7904" y="351"/>
                      <a:pt x="10800" y="351"/>
                    </a:cubicBezTo>
                    <a:close/>
                    <a:moveTo>
                      <a:pt x="10800" y="0"/>
                    </a:moveTo>
                    <a:cubicBezTo>
                      <a:pt x="4841" y="0"/>
                      <a:pt x="0" y="4837"/>
                      <a:pt x="0" y="10789"/>
                    </a:cubicBezTo>
                    <a:cubicBezTo>
                      <a:pt x="0" y="16763"/>
                      <a:pt x="4841" y="21600"/>
                      <a:pt x="10800" y="21600"/>
                    </a:cubicBezTo>
                    <a:cubicBezTo>
                      <a:pt x="16759" y="21600"/>
                      <a:pt x="21600" y="16763"/>
                      <a:pt x="21600" y="10789"/>
                    </a:cubicBezTo>
                    <a:cubicBezTo>
                      <a:pt x="21600" y="4837"/>
                      <a:pt x="16759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50" name="Google Shape;1628;p32"/>
              <p:cNvSpPr/>
              <p:nvPr/>
            </p:nvSpPr>
            <p:spPr>
              <a:xfrm>
                <a:off x="76925" y="77474"/>
                <a:ext cx="427976" cy="4274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0"/>
                    </a:moveTo>
                    <a:cubicBezTo>
                      <a:pt x="4838" y="0"/>
                      <a:pt x="0" y="4816"/>
                      <a:pt x="0" y="10785"/>
                    </a:cubicBezTo>
                    <a:cubicBezTo>
                      <a:pt x="0" y="16756"/>
                      <a:pt x="4838" y="21600"/>
                      <a:pt x="10799" y="21600"/>
                    </a:cubicBezTo>
                    <a:cubicBezTo>
                      <a:pt x="16762" y="21600"/>
                      <a:pt x="21600" y="16756"/>
                      <a:pt x="21600" y="10785"/>
                    </a:cubicBezTo>
                    <a:cubicBezTo>
                      <a:pt x="21600" y="4816"/>
                      <a:pt x="16762" y="0"/>
                      <a:pt x="1079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51" name="Google Shape;1629;p32"/>
              <p:cNvSpPr/>
              <p:nvPr/>
            </p:nvSpPr>
            <p:spPr>
              <a:xfrm>
                <a:off x="72474" y="72450"/>
                <a:ext cx="436877" cy="4374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468"/>
                    </a:moveTo>
                    <a:cubicBezTo>
                      <a:pt x="13666" y="468"/>
                      <a:pt x="16228" y="1625"/>
                      <a:pt x="18101" y="3495"/>
                    </a:cubicBezTo>
                    <a:cubicBezTo>
                      <a:pt x="19975" y="5366"/>
                      <a:pt x="21132" y="7952"/>
                      <a:pt x="21132" y="10786"/>
                    </a:cubicBezTo>
                    <a:cubicBezTo>
                      <a:pt x="21132" y="13648"/>
                      <a:pt x="19975" y="16235"/>
                      <a:pt x="18101" y="18105"/>
                    </a:cubicBezTo>
                    <a:cubicBezTo>
                      <a:pt x="16228" y="19977"/>
                      <a:pt x="13666" y="21132"/>
                      <a:pt x="10799" y="21132"/>
                    </a:cubicBezTo>
                    <a:cubicBezTo>
                      <a:pt x="7934" y="21132"/>
                      <a:pt x="5345" y="19977"/>
                      <a:pt x="3471" y="18105"/>
                    </a:cubicBezTo>
                    <a:cubicBezTo>
                      <a:pt x="1597" y="16235"/>
                      <a:pt x="440" y="13648"/>
                      <a:pt x="440" y="10786"/>
                    </a:cubicBezTo>
                    <a:cubicBezTo>
                      <a:pt x="440" y="7952"/>
                      <a:pt x="1597" y="5366"/>
                      <a:pt x="3471" y="3495"/>
                    </a:cubicBezTo>
                    <a:cubicBezTo>
                      <a:pt x="5345" y="1625"/>
                      <a:pt x="7934" y="468"/>
                      <a:pt x="10799" y="468"/>
                    </a:cubicBezTo>
                    <a:close/>
                    <a:moveTo>
                      <a:pt x="10799" y="0"/>
                    </a:moveTo>
                    <a:cubicBezTo>
                      <a:pt x="4821" y="0"/>
                      <a:pt x="0" y="4844"/>
                      <a:pt x="0" y="10786"/>
                    </a:cubicBezTo>
                    <a:cubicBezTo>
                      <a:pt x="0" y="16757"/>
                      <a:pt x="4821" y="21600"/>
                      <a:pt x="10799" y="21600"/>
                    </a:cubicBezTo>
                    <a:cubicBezTo>
                      <a:pt x="16751" y="21600"/>
                      <a:pt x="21600" y="16757"/>
                      <a:pt x="21600" y="10786"/>
                    </a:cubicBezTo>
                    <a:cubicBezTo>
                      <a:pt x="21600" y="4844"/>
                      <a:pt x="16751" y="0"/>
                      <a:pt x="10799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52" name="Google Shape;1630;p32"/>
              <p:cNvSpPr/>
              <p:nvPr/>
            </p:nvSpPr>
            <p:spPr>
              <a:xfrm>
                <a:off x="155500" y="156049"/>
                <a:ext cx="270276" cy="2702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21" y="0"/>
                    </a:moveTo>
                    <a:cubicBezTo>
                      <a:pt x="4853" y="0"/>
                      <a:pt x="0" y="4855"/>
                      <a:pt x="0" y="10777"/>
                    </a:cubicBezTo>
                    <a:cubicBezTo>
                      <a:pt x="0" y="16745"/>
                      <a:pt x="4853" y="21600"/>
                      <a:pt x="10821" y="21600"/>
                    </a:cubicBezTo>
                    <a:cubicBezTo>
                      <a:pt x="16789" y="21600"/>
                      <a:pt x="21600" y="16745"/>
                      <a:pt x="21600" y="10777"/>
                    </a:cubicBezTo>
                    <a:cubicBezTo>
                      <a:pt x="21600" y="4855"/>
                      <a:pt x="16789" y="0"/>
                      <a:pt x="1082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53" name="Google Shape;1631;p32"/>
              <p:cNvSpPr/>
              <p:nvPr/>
            </p:nvSpPr>
            <p:spPr>
              <a:xfrm>
                <a:off x="151049" y="151600"/>
                <a:ext cx="279727" cy="2791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689"/>
                    </a:moveTo>
                    <a:cubicBezTo>
                      <a:pt x="13596" y="689"/>
                      <a:pt x="16092" y="1810"/>
                      <a:pt x="17899" y="3664"/>
                    </a:cubicBezTo>
                    <a:cubicBezTo>
                      <a:pt x="19751" y="5476"/>
                      <a:pt x="20868" y="8019"/>
                      <a:pt x="20868" y="10778"/>
                    </a:cubicBezTo>
                    <a:cubicBezTo>
                      <a:pt x="20868" y="13581"/>
                      <a:pt x="19751" y="16124"/>
                      <a:pt x="17899" y="17935"/>
                    </a:cubicBezTo>
                    <a:cubicBezTo>
                      <a:pt x="16092" y="19747"/>
                      <a:pt x="13596" y="20867"/>
                      <a:pt x="10799" y="20867"/>
                    </a:cubicBezTo>
                    <a:cubicBezTo>
                      <a:pt x="8004" y="20867"/>
                      <a:pt x="5508" y="19747"/>
                      <a:pt x="3656" y="17935"/>
                    </a:cubicBezTo>
                    <a:cubicBezTo>
                      <a:pt x="1849" y="16124"/>
                      <a:pt x="730" y="13581"/>
                      <a:pt x="730" y="10778"/>
                    </a:cubicBezTo>
                    <a:cubicBezTo>
                      <a:pt x="730" y="8019"/>
                      <a:pt x="1849" y="5476"/>
                      <a:pt x="3656" y="3664"/>
                    </a:cubicBezTo>
                    <a:cubicBezTo>
                      <a:pt x="5508" y="1810"/>
                      <a:pt x="8004" y="689"/>
                      <a:pt x="10799" y="689"/>
                    </a:cubicBezTo>
                    <a:close/>
                    <a:moveTo>
                      <a:pt x="10799" y="0"/>
                    </a:moveTo>
                    <a:cubicBezTo>
                      <a:pt x="4818" y="0"/>
                      <a:pt x="0" y="4828"/>
                      <a:pt x="0" y="10778"/>
                    </a:cubicBezTo>
                    <a:cubicBezTo>
                      <a:pt x="0" y="16772"/>
                      <a:pt x="4818" y="21600"/>
                      <a:pt x="10799" y="21600"/>
                    </a:cubicBezTo>
                    <a:cubicBezTo>
                      <a:pt x="16737" y="21600"/>
                      <a:pt x="21600" y="16772"/>
                      <a:pt x="21600" y="10778"/>
                    </a:cubicBezTo>
                    <a:cubicBezTo>
                      <a:pt x="21600" y="4828"/>
                      <a:pt x="16737" y="0"/>
                      <a:pt x="10799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1759" name="Google Shape;1632;p32"/>
            <p:cNvGrpSpPr/>
            <p:nvPr/>
          </p:nvGrpSpPr>
          <p:grpSpPr>
            <a:xfrm>
              <a:off x="7841413" y="3720599"/>
              <a:ext cx="292001" cy="292576"/>
              <a:chOff x="24" y="0"/>
              <a:chExt cx="292000" cy="292574"/>
            </a:xfrm>
          </p:grpSpPr>
          <p:sp>
            <p:nvSpPr>
              <p:cNvPr id="1755" name="Google Shape;1633;p32"/>
              <p:cNvSpPr/>
              <p:nvPr/>
            </p:nvSpPr>
            <p:spPr>
              <a:xfrm>
                <a:off x="5025" y="5024"/>
                <a:ext cx="282526" cy="2825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80" y="0"/>
                    </a:moveTo>
                    <a:cubicBezTo>
                      <a:pt x="4815" y="0"/>
                      <a:pt x="0" y="4815"/>
                      <a:pt x="0" y="10778"/>
                    </a:cubicBezTo>
                    <a:cubicBezTo>
                      <a:pt x="0" y="16785"/>
                      <a:pt x="4815" y="21600"/>
                      <a:pt x="10780" y="21600"/>
                    </a:cubicBezTo>
                    <a:cubicBezTo>
                      <a:pt x="16787" y="21600"/>
                      <a:pt x="21600" y="16785"/>
                      <a:pt x="21600" y="10778"/>
                    </a:cubicBezTo>
                    <a:cubicBezTo>
                      <a:pt x="21600" y="4815"/>
                      <a:pt x="16787" y="0"/>
                      <a:pt x="1078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56" name="Google Shape;1634;p32"/>
              <p:cNvSpPr/>
              <p:nvPr/>
            </p:nvSpPr>
            <p:spPr>
              <a:xfrm>
                <a:off x="24" y="0"/>
                <a:ext cx="292002" cy="2925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700"/>
                    </a:moveTo>
                    <a:cubicBezTo>
                      <a:pt x="13602" y="700"/>
                      <a:pt x="16117" y="1811"/>
                      <a:pt x="17972" y="3662"/>
                    </a:cubicBezTo>
                    <a:cubicBezTo>
                      <a:pt x="19786" y="5472"/>
                      <a:pt x="20940" y="8023"/>
                      <a:pt x="20940" y="10779"/>
                    </a:cubicBezTo>
                    <a:cubicBezTo>
                      <a:pt x="20940" y="13577"/>
                      <a:pt x="19786" y="16128"/>
                      <a:pt x="17972" y="17938"/>
                    </a:cubicBezTo>
                    <a:cubicBezTo>
                      <a:pt x="16117" y="19747"/>
                      <a:pt x="13602" y="20900"/>
                      <a:pt x="10800" y="20900"/>
                    </a:cubicBezTo>
                    <a:cubicBezTo>
                      <a:pt x="8037" y="20900"/>
                      <a:pt x="5481" y="19747"/>
                      <a:pt x="3667" y="17938"/>
                    </a:cubicBezTo>
                    <a:cubicBezTo>
                      <a:pt x="1812" y="16128"/>
                      <a:pt x="701" y="13577"/>
                      <a:pt x="701" y="10779"/>
                    </a:cubicBezTo>
                    <a:cubicBezTo>
                      <a:pt x="701" y="8023"/>
                      <a:pt x="1812" y="5472"/>
                      <a:pt x="3667" y="3662"/>
                    </a:cubicBezTo>
                    <a:cubicBezTo>
                      <a:pt x="5481" y="1811"/>
                      <a:pt x="8037" y="700"/>
                      <a:pt x="10800" y="700"/>
                    </a:cubicBezTo>
                    <a:close/>
                    <a:moveTo>
                      <a:pt x="10800" y="0"/>
                    </a:moveTo>
                    <a:cubicBezTo>
                      <a:pt x="4864" y="0"/>
                      <a:pt x="0" y="4854"/>
                      <a:pt x="0" y="10779"/>
                    </a:cubicBezTo>
                    <a:cubicBezTo>
                      <a:pt x="0" y="16744"/>
                      <a:pt x="4864" y="21600"/>
                      <a:pt x="10800" y="21600"/>
                    </a:cubicBezTo>
                    <a:cubicBezTo>
                      <a:pt x="16777" y="21600"/>
                      <a:pt x="21600" y="16744"/>
                      <a:pt x="21600" y="10779"/>
                    </a:cubicBezTo>
                    <a:cubicBezTo>
                      <a:pt x="21600" y="4854"/>
                      <a:pt x="16777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57" name="Google Shape;1635;p32"/>
              <p:cNvSpPr/>
              <p:nvPr/>
            </p:nvSpPr>
            <p:spPr>
              <a:xfrm>
                <a:off x="66874" y="66874"/>
                <a:ext cx="158276" cy="1582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2" y="0"/>
                    </a:moveTo>
                    <a:cubicBezTo>
                      <a:pt x="4869" y="0"/>
                      <a:pt x="0" y="4869"/>
                      <a:pt x="0" y="10800"/>
                    </a:cubicBezTo>
                    <a:cubicBezTo>
                      <a:pt x="0" y="16809"/>
                      <a:pt x="4869" y="21600"/>
                      <a:pt x="10802" y="21600"/>
                    </a:cubicBezTo>
                    <a:cubicBezTo>
                      <a:pt x="16810" y="21600"/>
                      <a:pt x="21600" y="16809"/>
                      <a:pt x="21600" y="10800"/>
                    </a:cubicBezTo>
                    <a:cubicBezTo>
                      <a:pt x="21600" y="4869"/>
                      <a:pt x="16810" y="0"/>
                      <a:pt x="1080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58" name="Google Shape;1636;p32"/>
              <p:cNvSpPr/>
              <p:nvPr/>
            </p:nvSpPr>
            <p:spPr>
              <a:xfrm>
                <a:off x="62425" y="62424"/>
                <a:ext cx="167726" cy="1677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66" y="1220"/>
                    </a:moveTo>
                    <a:cubicBezTo>
                      <a:pt x="13419" y="1220"/>
                      <a:pt x="15860" y="2296"/>
                      <a:pt x="17582" y="4018"/>
                    </a:cubicBezTo>
                    <a:cubicBezTo>
                      <a:pt x="19304" y="5740"/>
                      <a:pt x="20380" y="8107"/>
                      <a:pt x="20380" y="10763"/>
                    </a:cubicBezTo>
                    <a:cubicBezTo>
                      <a:pt x="20380" y="13419"/>
                      <a:pt x="19304" y="15860"/>
                      <a:pt x="17582" y="17582"/>
                    </a:cubicBezTo>
                    <a:cubicBezTo>
                      <a:pt x="15860" y="19304"/>
                      <a:pt x="13419" y="20380"/>
                      <a:pt x="10766" y="20380"/>
                    </a:cubicBezTo>
                    <a:cubicBezTo>
                      <a:pt x="8110" y="20380"/>
                      <a:pt x="5740" y="19304"/>
                      <a:pt x="4018" y="17582"/>
                    </a:cubicBezTo>
                    <a:cubicBezTo>
                      <a:pt x="2296" y="15860"/>
                      <a:pt x="1220" y="13419"/>
                      <a:pt x="1220" y="10763"/>
                    </a:cubicBezTo>
                    <a:cubicBezTo>
                      <a:pt x="1220" y="8107"/>
                      <a:pt x="2296" y="5740"/>
                      <a:pt x="4018" y="4018"/>
                    </a:cubicBezTo>
                    <a:cubicBezTo>
                      <a:pt x="5740" y="2296"/>
                      <a:pt x="8110" y="1220"/>
                      <a:pt x="10766" y="1220"/>
                    </a:cubicBezTo>
                    <a:close/>
                    <a:moveTo>
                      <a:pt x="10766" y="0"/>
                    </a:moveTo>
                    <a:cubicBezTo>
                      <a:pt x="4810" y="0"/>
                      <a:pt x="0" y="4807"/>
                      <a:pt x="0" y="10763"/>
                    </a:cubicBezTo>
                    <a:cubicBezTo>
                      <a:pt x="0" y="16719"/>
                      <a:pt x="4810" y="21600"/>
                      <a:pt x="10766" y="21600"/>
                    </a:cubicBezTo>
                    <a:cubicBezTo>
                      <a:pt x="16722" y="21600"/>
                      <a:pt x="21600" y="16719"/>
                      <a:pt x="21600" y="10763"/>
                    </a:cubicBezTo>
                    <a:cubicBezTo>
                      <a:pt x="21600" y="4807"/>
                      <a:pt x="16722" y="0"/>
                      <a:pt x="10766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1764" name="Google Shape;1637;p32"/>
            <p:cNvGrpSpPr/>
            <p:nvPr/>
          </p:nvGrpSpPr>
          <p:grpSpPr>
            <a:xfrm>
              <a:off x="7899913" y="3212499"/>
              <a:ext cx="175001" cy="174976"/>
              <a:chOff x="0" y="24"/>
              <a:chExt cx="175000" cy="174974"/>
            </a:xfrm>
          </p:grpSpPr>
          <p:sp>
            <p:nvSpPr>
              <p:cNvPr id="1760" name="Google Shape;1638;p32"/>
              <p:cNvSpPr/>
              <p:nvPr/>
            </p:nvSpPr>
            <p:spPr>
              <a:xfrm>
                <a:off x="4474" y="5025"/>
                <a:ext cx="166052" cy="1655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cubicBezTo>
                      <a:pt x="4855" y="0"/>
                      <a:pt x="0" y="4800"/>
                      <a:pt x="0" y="10764"/>
                    </a:cubicBezTo>
                    <a:cubicBezTo>
                      <a:pt x="0" y="16729"/>
                      <a:pt x="4855" y="21600"/>
                      <a:pt x="10800" y="21600"/>
                    </a:cubicBezTo>
                    <a:cubicBezTo>
                      <a:pt x="16745" y="21600"/>
                      <a:pt x="21600" y="16729"/>
                      <a:pt x="21600" y="10764"/>
                    </a:cubicBezTo>
                    <a:cubicBezTo>
                      <a:pt x="21600" y="4800"/>
                      <a:pt x="16745" y="0"/>
                      <a:pt x="108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61" name="Google Shape;1639;p32"/>
              <p:cNvSpPr/>
              <p:nvPr/>
            </p:nvSpPr>
            <p:spPr>
              <a:xfrm>
                <a:off x="-1" y="24"/>
                <a:ext cx="175002" cy="1749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1170"/>
                    </a:moveTo>
                    <a:cubicBezTo>
                      <a:pt x="13481" y="1170"/>
                      <a:pt x="15888" y="2268"/>
                      <a:pt x="17610" y="3987"/>
                    </a:cubicBezTo>
                    <a:cubicBezTo>
                      <a:pt x="19397" y="5777"/>
                      <a:pt x="20431" y="8184"/>
                      <a:pt x="20431" y="10798"/>
                    </a:cubicBezTo>
                    <a:cubicBezTo>
                      <a:pt x="20431" y="13483"/>
                      <a:pt x="19397" y="15891"/>
                      <a:pt x="17610" y="17677"/>
                    </a:cubicBezTo>
                    <a:cubicBezTo>
                      <a:pt x="15888" y="19396"/>
                      <a:pt x="13481" y="20498"/>
                      <a:pt x="10800" y="20498"/>
                    </a:cubicBezTo>
                    <a:cubicBezTo>
                      <a:pt x="8119" y="20498"/>
                      <a:pt x="5712" y="19396"/>
                      <a:pt x="3990" y="17677"/>
                    </a:cubicBezTo>
                    <a:cubicBezTo>
                      <a:pt x="2203" y="15891"/>
                      <a:pt x="1169" y="13483"/>
                      <a:pt x="1169" y="10798"/>
                    </a:cubicBezTo>
                    <a:cubicBezTo>
                      <a:pt x="1169" y="8184"/>
                      <a:pt x="2203" y="5777"/>
                      <a:pt x="3990" y="3987"/>
                    </a:cubicBezTo>
                    <a:cubicBezTo>
                      <a:pt x="5712" y="2268"/>
                      <a:pt x="8119" y="1170"/>
                      <a:pt x="10800" y="1170"/>
                    </a:cubicBezTo>
                    <a:close/>
                    <a:moveTo>
                      <a:pt x="10800" y="0"/>
                    </a:moveTo>
                    <a:cubicBezTo>
                      <a:pt x="4817" y="0"/>
                      <a:pt x="0" y="4882"/>
                      <a:pt x="0" y="10798"/>
                    </a:cubicBezTo>
                    <a:cubicBezTo>
                      <a:pt x="0" y="16783"/>
                      <a:pt x="4817" y="21600"/>
                      <a:pt x="10800" y="21600"/>
                    </a:cubicBezTo>
                    <a:cubicBezTo>
                      <a:pt x="16783" y="21600"/>
                      <a:pt x="21600" y="16783"/>
                      <a:pt x="21600" y="10798"/>
                    </a:cubicBezTo>
                    <a:cubicBezTo>
                      <a:pt x="21600" y="4882"/>
                      <a:pt x="16783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62" name="Google Shape;1640;p32"/>
              <p:cNvSpPr/>
              <p:nvPr/>
            </p:nvSpPr>
            <p:spPr>
              <a:xfrm>
                <a:off x="41249" y="41249"/>
                <a:ext cx="92501" cy="930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cubicBezTo>
                      <a:pt x="4816" y="0"/>
                      <a:pt x="0" y="4786"/>
                      <a:pt x="0" y="10733"/>
                    </a:cubicBezTo>
                    <a:cubicBezTo>
                      <a:pt x="0" y="16686"/>
                      <a:pt x="4816" y="21600"/>
                      <a:pt x="10800" y="21600"/>
                    </a:cubicBezTo>
                    <a:cubicBezTo>
                      <a:pt x="16784" y="21600"/>
                      <a:pt x="21600" y="16686"/>
                      <a:pt x="21600" y="10733"/>
                    </a:cubicBezTo>
                    <a:cubicBezTo>
                      <a:pt x="21600" y="4786"/>
                      <a:pt x="16784" y="0"/>
                      <a:pt x="108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63" name="Google Shape;1641;p32"/>
              <p:cNvSpPr/>
              <p:nvPr/>
            </p:nvSpPr>
            <p:spPr>
              <a:xfrm>
                <a:off x="36224" y="36799"/>
                <a:ext cx="102551" cy="1019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1885"/>
                    </a:moveTo>
                    <a:cubicBezTo>
                      <a:pt x="13264" y="1885"/>
                      <a:pt x="15376" y="2950"/>
                      <a:pt x="17019" y="4485"/>
                    </a:cubicBezTo>
                    <a:cubicBezTo>
                      <a:pt x="18662" y="6137"/>
                      <a:pt x="19604" y="8377"/>
                      <a:pt x="19604" y="10739"/>
                    </a:cubicBezTo>
                    <a:cubicBezTo>
                      <a:pt x="19604" y="13217"/>
                      <a:pt x="18662" y="15463"/>
                      <a:pt x="17019" y="16998"/>
                    </a:cubicBezTo>
                    <a:cubicBezTo>
                      <a:pt x="15376" y="18650"/>
                      <a:pt x="13264" y="19593"/>
                      <a:pt x="10800" y="19593"/>
                    </a:cubicBezTo>
                    <a:cubicBezTo>
                      <a:pt x="8336" y="19593"/>
                      <a:pt x="6224" y="18650"/>
                      <a:pt x="4581" y="16998"/>
                    </a:cubicBezTo>
                    <a:cubicBezTo>
                      <a:pt x="2938" y="15463"/>
                      <a:pt x="1996" y="13217"/>
                      <a:pt x="1996" y="10739"/>
                    </a:cubicBezTo>
                    <a:cubicBezTo>
                      <a:pt x="1996" y="8377"/>
                      <a:pt x="2938" y="6137"/>
                      <a:pt x="4581" y="4485"/>
                    </a:cubicBezTo>
                    <a:cubicBezTo>
                      <a:pt x="6224" y="2950"/>
                      <a:pt x="8336" y="1885"/>
                      <a:pt x="10800" y="1885"/>
                    </a:cubicBezTo>
                    <a:close/>
                    <a:moveTo>
                      <a:pt x="10800" y="0"/>
                    </a:moveTo>
                    <a:cubicBezTo>
                      <a:pt x="4813" y="0"/>
                      <a:pt x="0" y="4840"/>
                      <a:pt x="0" y="10739"/>
                    </a:cubicBezTo>
                    <a:cubicBezTo>
                      <a:pt x="0" y="16760"/>
                      <a:pt x="4813" y="21600"/>
                      <a:pt x="10800" y="21600"/>
                    </a:cubicBezTo>
                    <a:cubicBezTo>
                      <a:pt x="16787" y="21600"/>
                      <a:pt x="21600" y="16760"/>
                      <a:pt x="21600" y="10739"/>
                    </a:cubicBezTo>
                    <a:cubicBezTo>
                      <a:pt x="21600" y="4840"/>
                      <a:pt x="16787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1765" name="Google Shape;1642;p32"/>
            <p:cNvSpPr/>
            <p:nvPr/>
          </p:nvSpPr>
          <p:spPr>
            <a:xfrm flipH="1">
              <a:off x="290875" y="613"/>
              <a:ext cx="1" cy="2501400"/>
            </a:xfrm>
            <a:prstGeom prst="line">
              <a:avLst/>
            </a:prstGeom>
            <a:noFill/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grpSp>
          <p:nvGrpSpPr>
            <p:cNvPr id="1772" name="Google Shape;1643;p32"/>
            <p:cNvGrpSpPr/>
            <p:nvPr/>
          </p:nvGrpSpPr>
          <p:grpSpPr>
            <a:xfrm>
              <a:off x="-1" y="291788"/>
              <a:ext cx="581777" cy="582326"/>
              <a:chOff x="0" y="0"/>
              <a:chExt cx="581775" cy="582325"/>
            </a:xfrm>
          </p:grpSpPr>
          <p:sp>
            <p:nvSpPr>
              <p:cNvPr id="1766" name="Google Shape;1644;p32"/>
              <p:cNvSpPr/>
              <p:nvPr/>
            </p:nvSpPr>
            <p:spPr>
              <a:xfrm rot="10800000">
                <a:off x="4475" y="5024"/>
                <a:ext cx="572851" cy="572301"/>
              </a:xfrm>
              <a:prstGeom prst="ellipse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67" name="Google Shape;1645;p32"/>
              <p:cNvSpPr/>
              <p:nvPr/>
            </p:nvSpPr>
            <p:spPr>
              <a:xfrm rot="10800000">
                <a:off x="0" y="0"/>
                <a:ext cx="581776" cy="5823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351"/>
                    </a:moveTo>
                    <a:cubicBezTo>
                      <a:pt x="13696" y="351"/>
                      <a:pt x="16304" y="1509"/>
                      <a:pt x="18186" y="3411"/>
                    </a:cubicBezTo>
                    <a:cubicBezTo>
                      <a:pt x="20090" y="5291"/>
                      <a:pt x="21248" y="7917"/>
                      <a:pt x="21248" y="10789"/>
                    </a:cubicBezTo>
                    <a:cubicBezTo>
                      <a:pt x="21248" y="13683"/>
                      <a:pt x="20090" y="16287"/>
                      <a:pt x="18186" y="18189"/>
                    </a:cubicBezTo>
                    <a:cubicBezTo>
                      <a:pt x="16304" y="20070"/>
                      <a:pt x="13696" y="21249"/>
                      <a:pt x="10800" y="21249"/>
                    </a:cubicBezTo>
                    <a:cubicBezTo>
                      <a:pt x="7904" y="21249"/>
                      <a:pt x="5296" y="20070"/>
                      <a:pt x="3393" y="18189"/>
                    </a:cubicBezTo>
                    <a:cubicBezTo>
                      <a:pt x="1510" y="16287"/>
                      <a:pt x="331" y="13683"/>
                      <a:pt x="331" y="10789"/>
                    </a:cubicBezTo>
                    <a:cubicBezTo>
                      <a:pt x="331" y="7917"/>
                      <a:pt x="1510" y="5291"/>
                      <a:pt x="3393" y="3411"/>
                    </a:cubicBezTo>
                    <a:cubicBezTo>
                      <a:pt x="5296" y="1509"/>
                      <a:pt x="7904" y="351"/>
                      <a:pt x="10800" y="351"/>
                    </a:cubicBezTo>
                    <a:close/>
                    <a:moveTo>
                      <a:pt x="10800" y="0"/>
                    </a:moveTo>
                    <a:cubicBezTo>
                      <a:pt x="4841" y="0"/>
                      <a:pt x="0" y="4837"/>
                      <a:pt x="0" y="10789"/>
                    </a:cubicBezTo>
                    <a:cubicBezTo>
                      <a:pt x="0" y="16763"/>
                      <a:pt x="4841" y="21600"/>
                      <a:pt x="10800" y="21600"/>
                    </a:cubicBezTo>
                    <a:cubicBezTo>
                      <a:pt x="16759" y="21600"/>
                      <a:pt x="21600" y="16763"/>
                      <a:pt x="21600" y="10789"/>
                    </a:cubicBezTo>
                    <a:cubicBezTo>
                      <a:pt x="21600" y="4837"/>
                      <a:pt x="16759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68" name="Google Shape;1646;p32"/>
              <p:cNvSpPr/>
              <p:nvPr/>
            </p:nvSpPr>
            <p:spPr>
              <a:xfrm rot="10800000">
                <a:off x="76899" y="77449"/>
                <a:ext cx="427976" cy="4274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0"/>
                    </a:moveTo>
                    <a:cubicBezTo>
                      <a:pt x="4838" y="0"/>
                      <a:pt x="0" y="4816"/>
                      <a:pt x="0" y="10785"/>
                    </a:cubicBezTo>
                    <a:cubicBezTo>
                      <a:pt x="0" y="16756"/>
                      <a:pt x="4838" y="21600"/>
                      <a:pt x="10799" y="21600"/>
                    </a:cubicBezTo>
                    <a:cubicBezTo>
                      <a:pt x="16762" y="21600"/>
                      <a:pt x="21600" y="16756"/>
                      <a:pt x="21600" y="10785"/>
                    </a:cubicBezTo>
                    <a:cubicBezTo>
                      <a:pt x="21600" y="4816"/>
                      <a:pt x="16762" y="0"/>
                      <a:pt x="1079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69" name="Google Shape;1647;p32"/>
              <p:cNvSpPr/>
              <p:nvPr/>
            </p:nvSpPr>
            <p:spPr>
              <a:xfrm rot="10800000">
                <a:off x="72449" y="72450"/>
                <a:ext cx="436877" cy="4374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468"/>
                    </a:moveTo>
                    <a:cubicBezTo>
                      <a:pt x="13666" y="468"/>
                      <a:pt x="16228" y="1625"/>
                      <a:pt x="18101" y="3495"/>
                    </a:cubicBezTo>
                    <a:cubicBezTo>
                      <a:pt x="19975" y="5366"/>
                      <a:pt x="21132" y="7952"/>
                      <a:pt x="21132" y="10786"/>
                    </a:cubicBezTo>
                    <a:cubicBezTo>
                      <a:pt x="21132" y="13648"/>
                      <a:pt x="19975" y="16235"/>
                      <a:pt x="18101" y="18105"/>
                    </a:cubicBezTo>
                    <a:cubicBezTo>
                      <a:pt x="16228" y="19977"/>
                      <a:pt x="13666" y="21132"/>
                      <a:pt x="10799" y="21132"/>
                    </a:cubicBezTo>
                    <a:cubicBezTo>
                      <a:pt x="7934" y="21132"/>
                      <a:pt x="5345" y="19977"/>
                      <a:pt x="3471" y="18105"/>
                    </a:cubicBezTo>
                    <a:cubicBezTo>
                      <a:pt x="1597" y="16235"/>
                      <a:pt x="440" y="13648"/>
                      <a:pt x="440" y="10786"/>
                    </a:cubicBezTo>
                    <a:cubicBezTo>
                      <a:pt x="440" y="7952"/>
                      <a:pt x="1597" y="5366"/>
                      <a:pt x="3471" y="3495"/>
                    </a:cubicBezTo>
                    <a:cubicBezTo>
                      <a:pt x="5345" y="1625"/>
                      <a:pt x="7934" y="468"/>
                      <a:pt x="10799" y="468"/>
                    </a:cubicBezTo>
                    <a:close/>
                    <a:moveTo>
                      <a:pt x="10799" y="0"/>
                    </a:moveTo>
                    <a:cubicBezTo>
                      <a:pt x="4821" y="0"/>
                      <a:pt x="0" y="4844"/>
                      <a:pt x="0" y="10786"/>
                    </a:cubicBezTo>
                    <a:cubicBezTo>
                      <a:pt x="0" y="16757"/>
                      <a:pt x="4821" y="21600"/>
                      <a:pt x="10799" y="21600"/>
                    </a:cubicBezTo>
                    <a:cubicBezTo>
                      <a:pt x="16751" y="21600"/>
                      <a:pt x="21600" y="16757"/>
                      <a:pt x="21600" y="10786"/>
                    </a:cubicBezTo>
                    <a:cubicBezTo>
                      <a:pt x="21600" y="4844"/>
                      <a:pt x="16751" y="0"/>
                      <a:pt x="10799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70" name="Google Shape;1648;p32"/>
              <p:cNvSpPr/>
              <p:nvPr/>
            </p:nvSpPr>
            <p:spPr>
              <a:xfrm rot="10800000">
                <a:off x="156025" y="156024"/>
                <a:ext cx="270276" cy="2702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21" y="0"/>
                    </a:moveTo>
                    <a:cubicBezTo>
                      <a:pt x="4853" y="0"/>
                      <a:pt x="0" y="4855"/>
                      <a:pt x="0" y="10777"/>
                    </a:cubicBezTo>
                    <a:cubicBezTo>
                      <a:pt x="0" y="16745"/>
                      <a:pt x="4853" y="21600"/>
                      <a:pt x="10821" y="21600"/>
                    </a:cubicBezTo>
                    <a:cubicBezTo>
                      <a:pt x="16789" y="21600"/>
                      <a:pt x="21600" y="16745"/>
                      <a:pt x="21600" y="10777"/>
                    </a:cubicBezTo>
                    <a:cubicBezTo>
                      <a:pt x="21600" y="4855"/>
                      <a:pt x="16789" y="0"/>
                      <a:pt x="1082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71" name="Google Shape;1649;p32"/>
              <p:cNvSpPr/>
              <p:nvPr/>
            </p:nvSpPr>
            <p:spPr>
              <a:xfrm rot="10800000">
                <a:off x="151025" y="151574"/>
                <a:ext cx="279726" cy="2791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689"/>
                    </a:moveTo>
                    <a:cubicBezTo>
                      <a:pt x="13596" y="689"/>
                      <a:pt x="16092" y="1810"/>
                      <a:pt x="17899" y="3664"/>
                    </a:cubicBezTo>
                    <a:cubicBezTo>
                      <a:pt x="19751" y="5476"/>
                      <a:pt x="20868" y="8019"/>
                      <a:pt x="20868" y="10778"/>
                    </a:cubicBezTo>
                    <a:cubicBezTo>
                      <a:pt x="20868" y="13581"/>
                      <a:pt x="19751" y="16124"/>
                      <a:pt x="17899" y="17935"/>
                    </a:cubicBezTo>
                    <a:cubicBezTo>
                      <a:pt x="16092" y="19747"/>
                      <a:pt x="13596" y="20867"/>
                      <a:pt x="10799" y="20867"/>
                    </a:cubicBezTo>
                    <a:cubicBezTo>
                      <a:pt x="8004" y="20867"/>
                      <a:pt x="5508" y="19747"/>
                      <a:pt x="3656" y="17935"/>
                    </a:cubicBezTo>
                    <a:cubicBezTo>
                      <a:pt x="1849" y="16124"/>
                      <a:pt x="730" y="13581"/>
                      <a:pt x="730" y="10778"/>
                    </a:cubicBezTo>
                    <a:cubicBezTo>
                      <a:pt x="730" y="8019"/>
                      <a:pt x="1849" y="5476"/>
                      <a:pt x="3656" y="3664"/>
                    </a:cubicBezTo>
                    <a:cubicBezTo>
                      <a:pt x="5508" y="1810"/>
                      <a:pt x="8004" y="689"/>
                      <a:pt x="10799" y="689"/>
                    </a:cubicBezTo>
                    <a:close/>
                    <a:moveTo>
                      <a:pt x="10799" y="0"/>
                    </a:moveTo>
                    <a:cubicBezTo>
                      <a:pt x="4818" y="0"/>
                      <a:pt x="0" y="4828"/>
                      <a:pt x="0" y="10778"/>
                    </a:cubicBezTo>
                    <a:cubicBezTo>
                      <a:pt x="0" y="16772"/>
                      <a:pt x="4818" y="21600"/>
                      <a:pt x="10799" y="21600"/>
                    </a:cubicBezTo>
                    <a:cubicBezTo>
                      <a:pt x="16737" y="21600"/>
                      <a:pt x="21600" y="16772"/>
                      <a:pt x="21600" y="10778"/>
                    </a:cubicBezTo>
                    <a:cubicBezTo>
                      <a:pt x="21600" y="4828"/>
                      <a:pt x="16737" y="0"/>
                      <a:pt x="10799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1777" name="Google Shape;1650;p32"/>
            <p:cNvGrpSpPr/>
            <p:nvPr/>
          </p:nvGrpSpPr>
          <p:grpSpPr>
            <a:xfrm>
              <a:off x="144887" y="1153137"/>
              <a:ext cx="292002" cy="292577"/>
              <a:chOff x="0" y="0"/>
              <a:chExt cx="292000" cy="292575"/>
            </a:xfrm>
          </p:grpSpPr>
          <p:sp>
            <p:nvSpPr>
              <p:cNvPr id="1773" name="Google Shape;1651;p32"/>
              <p:cNvSpPr/>
              <p:nvPr/>
            </p:nvSpPr>
            <p:spPr>
              <a:xfrm rot="10800000">
                <a:off x="4474" y="5025"/>
                <a:ext cx="282527" cy="2825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80" y="0"/>
                    </a:moveTo>
                    <a:cubicBezTo>
                      <a:pt x="4815" y="0"/>
                      <a:pt x="0" y="4815"/>
                      <a:pt x="0" y="10778"/>
                    </a:cubicBezTo>
                    <a:cubicBezTo>
                      <a:pt x="0" y="16785"/>
                      <a:pt x="4815" y="21600"/>
                      <a:pt x="10780" y="21600"/>
                    </a:cubicBezTo>
                    <a:cubicBezTo>
                      <a:pt x="16787" y="21600"/>
                      <a:pt x="21600" y="16785"/>
                      <a:pt x="21600" y="10778"/>
                    </a:cubicBezTo>
                    <a:cubicBezTo>
                      <a:pt x="21600" y="4815"/>
                      <a:pt x="16787" y="0"/>
                      <a:pt x="1078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74" name="Google Shape;1652;p32"/>
              <p:cNvSpPr/>
              <p:nvPr/>
            </p:nvSpPr>
            <p:spPr>
              <a:xfrm rot="10800000">
                <a:off x="0" y="0"/>
                <a:ext cx="292001" cy="2925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700"/>
                    </a:moveTo>
                    <a:cubicBezTo>
                      <a:pt x="13602" y="700"/>
                      <a:pt x="16117" y="1811"/>
                      <a:pt x="17972" y="3662"/>
                    </a:cubicBezTo>
                    <a:cubicBezTo>
                      <a:pt x="19786" y="5472"/>
                      <a:pt x="20940" y="8023"/>
                      <a:pt x="20940" y="10779"/>
                    </a:cubicBezTo>
                    <a:cubicBezTo>
                      <a:pt x="20940" y="13577"/>
                      <a:pt x="19786" y="16128"/>
                      <a:pt x="17972" y="17938"/>
                    </a:cubicBezTo>
                    <a:cubicBezTo>
                      <a:pt x="16117" y="19747"/>
                      <a:pt x="13602" y="20900"/>
                      <a:pt x="10800" y="20900"/>
                    </a:cubicBezTo>
                    <a:cubicBezTo>
                      <a:pt x="8037" y="20900"/>
                      <a:pt x="5481" y="19747"/>
                      <a:pt x="3667" y="17938"/>
                    </a:cubicBezTo>
                    <a:cubicBezTo>
                      <a:pt x="1812" y="16128"/>
                      <a:pt x="701" y="13577"/>
                      <a:pt x="701" y="10779"/>
                    </a:cubicBezTo>
                    <a:cubicBezTo>
                      <a:pt x="701" y="8023"/>
                      <a:pt x="1812" y="5472"/>
                      <a:pt x="3667" y="3662"/>
                    </a:cubicBezTo>
                    <a:cubicBezTo>
                      <a:pt x="5481" y="1811"/>
                      <a:pt x="8037" y="700"/>
                      <a:pt x="10800" y="700"/>
                    </a:cubicBezTo>
                    <a:close/>
                    <a:moveTo>
                      <a:pt x="10800" y="0"/>
                    </a:moveTo>
                    <a:cubicBezTo>
                      <a:pt x="4864" y="0"/>
                      <a:pt x="0" y="4854"/>
                      <a:pt x="0" y="10779"/>
                    </a:cubicBezTo>
                    <a:cubicBezTo>
                      <a:pt x="0" y="16744"/>
                      <a:pt x="4864" y="21600"/>
                      <a:pt x="10800" y="21600"/>
                    </a:cubicBezTo>
                    <a:cubicBezTo>
                      <a:pt x="16777" y="21600"/>
                      <a:pt x="21600" y="16744"/>
                      <a:pt x="21600" y="10779"/>
                    </a:cubicBezTo>
                    <a:cubicBezTo>
                      <a:pt x="21600" y="4854"/>
                      <a:pt x="16777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75" name="Google Shape;1653;p32"/>
              <p:cNvSpPr/>
              <p:nvPr/>
            </p:nvSpPr>
            <p:spPr>
              <a:xfrm rot="10800000">
                <a:off x="66875" y="67450"/>
                <a:ext cx="158276" cy="1582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2" y="0"/>
                    </a:moveTo>
                    <a:cubicBezTo>
                      <a:pt x="4869" y="0"/>
                      <a:pt x="0" y="4869"/>
                      <a:pt x="0" y="10800"/>
                    </a:cubicBezTo>
                    <a:cubicBezTo>
                      <a:pt x="0" y="16809"/>
                      <a:pt x="4869" y="21600"/>
                      <a:pt x="10802" y="21600"/>
                    </a:cubicBezTo>
                    <a:cubicBezTo>
                      <a:pt x="16810" y="21600"/>
                      <a:pt x="21600" y="16809"/>
                      <a:pt x="21600" y="10800"/>
                    </a:cubicBezTo>
                    <a:cubicBezTo>
                      <a:pt x="21600" y="4869"/>
                      <a:pt x="16810" y="0"/>
                      <a:pt x="1080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76" name="Google Shape;1654;p32"/>
              <p:cNvSpPr/>
              <p:nvPr/>
            </p:nvSpPr>
            <p:spPr>
              <a:xfrm rot="10800000">
                <a:off x="61874" y="62425"/>
                <a:ext cx="167726" cy="1677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66" y="1220"/>
                    </a:moveTo>
                    <a:cubicBezTo>
                      <a:pt x="13419" y="1220"/>
                      <a:pt x="15860" y="2296"/>
                      <a:pt x="17582" y="4018"/>
                    </a:cubicBezTo>
                    <a:cubicBezTo>
                      <a:pt x="19304" y="5740"/>
                      <a:pt x="20380" y="8107"/>
                      <a:pt x="20380" y="10763"/>
                    </a:cubicBezTo>
                    <a:cubicBezTo>
                      <a:pt x="20380" y="13419"/>
                      <a:pt x="19304" y="15860"/>
                      <a:pt x="17582" y="17582"/>
                    </a:cubicBezTo>
                    <a:cubicBezTo>
                      <a:pt x="15860" y="19304"/>
                      <a:pt x="13419" y="20380"/>
                      <a:pt x="10766" y="20380"/>
                    </a:cubicBezTo>
                    <a:cubicBezTo>
                      <a:pt x="8110" y="20380"/>
                      <a:pt x="5740" y="19304"/>
                      <a:pt x="4018" y="17582"/>
                    </a:cubicBezTo>
                    <a:cubicBezTo>
                      <a:pt x="2296" y="15860"/>
                      <a:pt x="1220" y="13419"/>
                      <a:pt x="1220" y="10763"/>
                    </a:cubicBezTo>
                    <a:cubicBezTo>
                      <a:pt x="1220" y="8107"/>
                      <a:pt x="2296" y="5740"/>
                      <a:pt x="4018" y="4018"/>
                    </a:cubicBezTo>
                    <a:cubicBezTo>
                      <a:pt x="5740" y="2296"/>
                      <a:pt x="8110" y="1220"/>
                      <a:pt x="10766" y="1220"/>
                    </a:cubicBezTo>
                    <a:close/>
                    <a:moveTo>
                      <a:pt x="10766" y="0"/>
                    </a:moveTo>
                    <a:cubicBezTo>
                      <a:pt x="4810" y="0"/>
                      <a:pt x="0" y="4807"/>
                      <a:pt x="0" y="10763"/>
                    </a:cubicBezTo>
                    <a:cubicBezTo>
                      <a:pt x="0" y="16719"/>
                      <a:pt x="4810" y="21600"/>
                      <a:pt x="10766" y="21600"/>
                    </a:cubicBezTo>
                    <a:cubicBezTo>
                      <a:pt x="16722" y="21600"/>
                      <a:pt x="21600" y="16719"/>
                      <a:pt x="21600" y="10763"/>
                    </a:cubicBezTo>
                    <a:cubicBezTo>
                      <a:pt x="21600" y="4807"/>
                      <a:pt x="16722" y="0"/>
                      <a:pt x="10766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1782" name="Google Shape;1655;p32"/>
            <p:cNvGrpSpPr/>
            <p:nvPr/>
          </p:nvGrpSpPr>
          <p:grpSpPr>
            <a:xfrm>
              <a:off x="203388" y="1778837"/>
              <a:ext cx="175001" cy="174976"/>
              <a:chOff x="0" y="0"/>
              <a:chExt cx="175000" cy="174975"/>
            </a:xfrm>
          </p:grpSpPr>
          <p:sp>
            <p:nvSpPr>
              <p:cNvPr id="1778" name="Google Shape;1656;p32"/>
              <p:cNvSpPr/>
              <p:nvPr/>
            </p:nvSpPr>
            <p:spPr>
              <a:xfrm rot="10800000">
                <a:off x="4474" y="4474"/>
                <a:ext cx="166052" cy="1655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cubicBezTo>
                      <a:pt x="4855" y="0"/>
                      <a:pt x="0" y="4800"/>
                      <a:pt x="0" y="10764"/>
                    </a:cubicBezTo>
                    <a:cubicBezTo>
                      <a:pt x="0" y="16729"/>
                      <a:pt x="4855" y="21600"/>
                      <a:pt x="10800" y="21600"/>
                    </a:cubicBezTo>
                    <a:cubicBezTo>
                      <a:pt x="16745" y="21600"/>
                      <a:pt x="21600" y="16729"/>
                      <a:pt x="21600" y="10764"/>
                    </a:cubicBezTo>
                    <a:cubicBezTo>
                      <a:pt x="21600" y="4800"/>
                      <a:pt x="16745" y="0"/>
                      <a:pt x="108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79" name="Google Shape;1657;p32"/>
              <p:cNvSpPr/>
              <p:nvPr/>
            </p:nvSpPr>
            <p:spPr>
              <a:xfrm rot="10800000">
                <a:off x="0" y="0"/>
                <a:ext cx="175001" cy="1749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1170"/>
                    </a:moveTo>
                    <a:cubicBezTo>
                      <a:pt x="13481" y="1170"/>
                      <a:pt x="15888" y="2268"/>
                      <a:pt x="17610" y="3987"/>
                    </a:cubicBezTo>
                    <a:cubicBezTo>
                      <a:pt x="19397" y="5777"/>
                      <a:pt x="20431" y="8184"/>
                      <a:pt x="20431" y="10798"/>
                    </a:cubicBezTo>
                    <a:cubicBezTo>
                      <a:pt x="20431" y="13483"/>
                      <a:pt x="19397" y="15891"/>
                      <a:pt x="17610" y="17677"/>
                    </a:cubicBezTo>
                    <a:cubicBezTo>
                      <a:pt x="15888" y="19396"/>
                      <a:pt x="13481" y="20498"/>
                      <a:pt x="10800" y="20498"/>
                    </a:cubicBezTo>
                    <a:cubicBezTo>
                      <a:pt x="8119" y="20498"/>
                      <a:pt x="5712" y="19396"/>
                      <a:pt x="3990" y="17677"/>
                    </a:cubicBezTo>
                    <a:cubicBezTo>
                      <a:pt x="2203" y="15891"/>
                      <a:pt x="1169" y="13483"/>
                      <a:pt x="1169" y="10798"/>
                    </a:cubicBezTo>
                    <a:cubicBezTo>
                      <a:pt x="1169" y="8184"/>
                      <a:pt x="2203" y="5777"/>
                      <a:pt x="3990" y="3987"/>
                    </a:cubicBezTo>
                    <a:cubicBezTo>
                      <a:pt x="5712" y="2268"/>
                      <a:pt x="8119" y="1170"/>
                      <a:pt x="10800" y="1170"/>
                    </a:cubicBezTo>
                    <a:close/>
                    <a:moveTo>
                      <a:pt x="10800" y="0"/>
                    </a:moveTo>
                    <a:cubicBezTo>
                      <a:pt x="4817" y="0"/>
                      <a:pt x="0" y="4882"/>
                      <a:pt x="0" y="10798"/>
                    </a:cubicBezTo>
                    <a:cubicBezTo>
                      <a:pt x="0" y="16783"/>
                      <a:pt x="4817" y="21600"/>
                      <a:pt x="10800" y="21600"/>
                    </a:cubicBezTo>
                    <a:cubicBezTo>
                      <a:pt x="16783" y="21600"/>
                      <a:pt x="21600" y="16783"/>
                      <a:pt x="21600" y="10798"/>
                    </a:cubicBezTo>
                    <a:cubicBezTo>
                      <a:pt x="21600" y="4882"/>
                      <a:pt x="16783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80" name="Google Shape;1658;p32"/>
              <p:cNvSpPr/>
              <p:nvPr/>
            </p:nvSpPr>
            <p:spPr>
              <a:xfrm rot="10800000">
                <a:off x="41250" y="40674"/>
                <a:ext cx="92501" cy="930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cubicBezTo>
                      <a:pt x="4816" y="0"/>
                      <a:pt x="0" y="4786"/>
                      <a:pt x="0" y="10733"/>
                    </a:cubicBezTo>
                    <a:cubicBezTo>
                      <a:pt x="0" y="16686"/>
                      <a:pt x="4816" y="21600"/>
                      <a:pt x="10800" y="21600"/>
                    </a:cubicBezTo>
                    <a:cubicBezTo>
                      <a:pt x="16784" y="21600"/>
                      <a:pt x="21600" y="16686"/>
                      <a:pt x="21600" y="10733"/>
                    </a:cubicBezTo>
                    <a:cubicBezTo>
                      <a:pt x="21600" y="4786"/>
                      <a:pt x="16784" y="0"/>
                      <a:pt x="108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81" name="Google Shape;1659;p32"/>
              <p:cNvSpPr/>
              <p:nvPr/>
            </p:nvSpPr>
            <p:spPr>
              <a:xfrm rot="10800000">
                <a:off x="36225" y="36225"/>
                <a:ext cx="102551" cy="1019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1885"/>
                    </a:moveTo>
                    <a:cubicBezTo>
                      <a:pt x="13264" y="1885"/>
                      <a:pt x="15376" y="2950"/>
                      <a:pt x="17019" y="4485"/>
                    </a:cubicBezTo>
                    <a:cubicBezTo>
                      <a:pt x="18662" y="6137"/>
                      <a:pt x="19604" y="8377"/>
                      <a:pt x="19604" y="10739"/>
                    </a:cubicBezTo>
                    <a:cubicBezTo>
                      <a:pt x="19604" y="13217"/>
                      <a:pt x="18662" y="15463"/>
                      <a:pt x="17019" y="16998"/>
                    </a:cubicBezTo>
                    <a:cubicBezTo>
                      <a:pt x="15376" y="18650"/>
                      <a:pt x="13264" y="19593"/>
                      <a:pt x="10800" y="19593"/>
                    </a:cubicBezTo>
                    <a:cubicBezTo>
                      <a:pt x="8336" y="19593"/>
                      <a:pt x="6224" y="18650"/>
                      <a:pt x="4581" y="16998"/>
                    </a:cubicBezTo>
                    <a:cubicBezTo>
                      <a:pt x="2938" y="15463"/>
                      <a:pt x="1996" y="13217"/>
                      <a:pt x="1996" y="10739"/>
                    </a:cubicBezTo>
                    <a:cubicBezTo>
                      <a:pt x="1996" y="8377"/>
                      <a:pt x="2938" y="6137"/>
                      <a:pt x="4581" y="4485"/>
                    </a:cubicBezTo>
                    <a:cubicBezTo>
                      <a:pt x="6224" y="2950"/>
                      <a:pt x="8336" y="1885"/>
                      <a:pt x="10800" y="1885"/>
                    </a:cubicBezTo>
                    <a:close/>
                    <a:moveTo>
                      <a:pt x="10800" y="0"/>
                    </a:moveTo>
                    <a:cubicBezTo>
                      <a:pt x="4813" y="0"/>
                      <a:pt x="0" y="4840"/>
                      <a:pt x="0" y="10739"/>
                    </a:cubicBezTo>
                    <a:cubicBezTo>
                      <a:pt x="0" y="16760"/>
                      <a:pt x="4813" y="21600"/>
                      <a:pt x="10800" y="21600"/>
                    </a:cubicBezTo>
                    <a:cubicBezTo>
                      <a:pt x="16787" y="21600"/>
                      <a:pt x="21600" y="16760"/>
                      <a:pt x="21600" y="10739"/>
                    </a:cubicBezTo>
                    <a:cubicBezTo>
                      <a:pt x="21600" y="4840"/>
                      <a:pt x="16787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1786" name="Google Shape;1660;p32"/>
            <p:cNvGrpSpPr/>
            <p:nvPr/>
          </p:nvGrpSpPr>
          <p:grpSpPr>
            <a:xfrm>
              <a:off x="0" y="2003162"/>
              <a:ext cx="175014" cy="27001"/>
              <a:chOff x="0" y="0"/>
              <a:chExt cx="175013" cy="26999"/>
            </a:xfrm>
          </p:grpSpPr>
          <p:sp>
            <p:nvSpPr>
              <p:cNvPr id="1783" name="Google Shape;1661;p32"/>
              <p:cNvSpPr/>
              <p:nvPr/>
            </p:nvSpPr>
            <p:spPr>
              <a:xfrm>
                <a:off x="-1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84" name="Google Shape;1662;p32"/>
              <p:cNvSpPr/>
              <p:nvPr/>
            </p:nvSpPr>
            <p:spPr>
              <a:xfrm>
                <a:off x="74005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85" name="Google Shape;1663;p32"/>
              <p:cNvSpPr/>
              <p:nvPr/>
            </p:nvSpPr>
            <p:spPr>
              <a:xfrm>
                <a:off x="148013" y="0"/>
                <a:ext cx="27000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1790" name="Google Shape;1664;p32"/>
            <p:cNvGrpSpPr/>
            <p:nvPr/>
          </p:nvGrpSpPr>
          <p:grpSpPr>
            <a:xfrm>
              <a:off x="355250" y="208488"/>
              <a:ext cx="175014" cy="27001"/>
              <a:chOff x="0" y="0"/>
              <a:chExt cx="175013" cy="26999"/>
            </a:xfrm>
          </p:grpSpPr>
          <p:sp>
            <p:nvSpPr>
              <p:cNvPr id="1787" name="Google Shape;1665;p32"/>
              <p:cNvSpPr/>
              <p:nvPr/>
            </p:nvSpPr>
            <p:spPr>
              <a:xfrm>
                <a:off x="-1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88" name="Google Shape;1666;p32"/>
              <p:cNvSpPr/>
              <p:nvPr/>
            </p:nvSpPr>
            <p:spPr>
              <a:xfrm>
                <a:off x="74005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89" name="Google Shape;1667;p32"/>
              <p:cNvSpPr/>
              <p:nvPr/>
            </p:nvSpPr>
            <p:spPr>
              <a:xfrm>
                <a:off x="148013" y="0"/>
                <a:ext cx="27000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1794" name="Google Shape;1668;p32"/>
            <p:cNvGrpSpPr/>
            <p:nvPr/>
          </p:nvGrpSpPr>
          <p:grpSpPr>
            <a:xfrm>
              <a:off x="7696500" y="4988724"/>
              <a:ext cx="175014" cy="27001"/>
              <a:chOff x="0" y="0"/>
              <a:chExt cx="175013" cy="26999"/>
            </a:xfrm>
          </p:grpSpPr>
          <p:sp>
            <p:nvSpPr>
              <p:cNvPr id="1791" name="Google Shape;1669;p32"/>
              <p:cNvSpPr/>
              <p:nvPr/>
            </p:nvSpPr>
            <p:spPr>
              <a:xfrm>
                <a:off x="-1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92" name="Google Shape;1670;p32"/>
              <p:cNvSpPr/>
              <p:nvPr/>
            </p:nvSpPr>
            <p:spPr>
              <a:xfrm>
                <a:off x="74005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93" name="Google Shape;1671;p32"/>
              <p:cNvSpPr/>
              <p:nvPr/>
            </p:nvSpPr>
            <p:spPr>
              <a:xfrm>
                <a:off x="148013" y="0"/>
                <a:ext cx="27000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1798" name="Google Shape;1672;p32"/>
            <p:cNvGrpSpPr/>
            <p:nvPr/>
          </p:nvGrpSpPr>
          <p:grpSpPr>
            <a:xfrm>
              <a:off x="8064700" y="3429424"/>
              <a:ext cx="175014" cy="27001"/>
              <a:chOff x="0" y="0"/>
              <a:chExt cx="175013" cy="26999"/>
            </a:xfrm>
          </p:grpSpPr>
          <p:sp>
            <p:nvSpPr>
              <p:cNvPr id="1795" name="Google Shape;1673;p32"/>
              <p:cNvSpPr/>
              <p:nvPr/>
            </p:nvSpPr>
            <p:spPr>
              <a:xfrm>
                <a:off x="-1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96" name="Google Shape;1674;p32"/>
              <p:cNvSpPr/>
              <p:nvPr/>
            </p:nvSpPr>
            <p:spPr>
              <a:xfrm>
                <a:off x="74005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97" name="Google Shape;1675;p32"/>
              <p:cNvSpPr/>
              <p:nvPr/>
            </p:nvSpPr>
            <p:spPr>
              <a:xfrm>
                <a:off x="148013" y="0"/>
                <a:ext cx="27000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1799" name="Google Shape;1676;p32"/>
            <p:cNvSpPr/>
            <p:nvPr/>
          </p:nvSpPr>
          <p:spPr>
            <a:xfrm>
              <a:off x="7974375" y="0"/>
              <a:ext cx="1" cy="2160900"/>
            </a:xfrm>
            <a:prstGeom prst="line">
              <a:avLst/>
            </a:prstGeom>
            <a:noFill/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sp>
          <p:nvSpPr>
            <p:cNvPr id="1800" name="Google Shape;1677;p32"/>
            <p:cNvSpPr/>
            <p:nvPr/>
          </p:nvSpPr>
          <p:spPr>
            <a:xfrm flipH="1">
              <a:off x="285175" y="2985633"/>
              <a:ext cx="1" cy="2160901"/>
            </a:xfrm>
            <a:prstGeom prst="line">
              <a:avLst/>
            </a:prstGeom>
            <a:noFill/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sp>
          <p:nvSpPr>
            <p:cNvPr id="1801" name="Google Shape;1678;p32"/>
            <p:cNvSpPr/>
            <p:nvPr/>
          </p:nvSpPr>
          <p:spPr>
            <a:xfrm>
              <a:off x="238975" y="4587887"/>
              <a:ext cx="92401" cy="92401"/>
            </a:xfrm>
            <a:prstGeom prst="ellipse">
              <a:avLst/>
            </a:prstGeom>
            <a:solidFill>
              <a:srgbClr val="3D3D3D"/>
            </a:solidFill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02" name="Google Shape;1679;p32"/>
            <p:cNvSpPr/>
            <p:nvPr/>
          </p:nvSpPr>
          <p:spPr>
            <a:xfrm>
              <a:off x="238975" y="3940337"/>
              <a:ext cx="92401" cy="92401"/>
            </a:xfrm>
            <a:prstGeom prst="ellipse">
              <a:avLst/>
            </a:prstGeom>
            <a:solidFill>
              <a:srgbClr val="3D3D3D"/>
            </a:solidFill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03" name="Google Shape;1680;p32"/>
            <p:cNvSpPr/>
            <p:nvPr/>
          </p:nvSpPr>
          <p:spPr>
            <a:xfrm>
              <a:off x="7928175" y="1453499"/>
              <a:ext cx="92401" cy="92401"/>
            </a:xfrm>
            <a:prstGeom prst="ellipse">
              <a:avLst/>
            </a:prstGeom>
            <a:solidFill>
              <a:srgbClr val="3D3D3D"/>
            </a:solidFill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04" name="Google Shape;1681;p32"/>
            <p:cNvSpPr/>
            <p:nvPr/>
          </p:nvSpPr>
          <p:spPr>
            <a:xfrm>
              <a:off x="7928175" y="234875"/>
              <a:ext cx="92401" cy="92401"/>
            </a:xfrm>
            <a:prstGeom prst="ellipse">
              <a:avLst/>
            </a:prstGeom>
            <a:solidFill>
              <a:srgbClr val="3D3D3D"/>
            </a:solidFill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1806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bg>
      <p:bgPr>
        <a:solidFill>
          <a:srgbClr val="0E2A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_AND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807671" y="338324"/>
            <a:ext cx="5528701" cy="612601"/>
          </a:xfrm>
          <a:prstGeom prst="rect">
            <a:avLst/>
          </a:prstGeom>
        </p:spPr>
        <p:txBody>
          <a:bodyPr>
            <a:normAutofit/>
          </a:bodyPr>
          <a:lstStyle>
            <a:lvl1pPr algn="ctr"/>
          </a:lstStyle>
          <a:p>
            <a:r>
              <a:t>Текст заголовка</a:t>
            </a:r>
          </a:p>
        </p:txBody>
      </p:sp>
      <p:sp>
        <p:nvSpPr>
          <p:cNvPr id="197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4956047" y="2532888"/>
            <a:ext cx="2084701" cy="1362600"/>
          </a:xfrm>
          <a:prstGeom prst="rect">
            <a:avLst/>
          </a:prstGeom>
        </p:spPr>
        <p:txBody>
          <a:bodyPr lIns="91424" tIns="91424" rIns="91424" bIns="91424">
            <a:normAutofit/>
          </a:bodyPr>
          <a:lstStyle>
            <a:lvl1pPr algn="ctr">
              <a:defRPr sz="1600"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algn="ctr">
              <a:defRPr sz="1600"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algn="ctr">
              <a:defRPr sz="1600"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algn="ctr">
              <a:defRPr sz="1600"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algn="ctr">
              <a:defRPr sz="1600"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grpSp>
        <p:nvGrpSpPr>
          <p:cNvPr id="256" name="Google Shape;183;p5"/>
          <p:cNvGrpSpPr/>
          <p:nvPr/>
        </p:nvGrpSpPr>
        <p:grpSpPr>
          <a:xfrm>
            <a:off x="432849" y="0"/>
            <a:ext cx="8278302" cy="5165700"/>
            <a:chOff x="0" y="0"/>
            <a:chExt cx="8278300" cy="5165699"/>
          </a:xfrm>
        </p:grpSpPr>
        <p:sp>
          <p:nvSpPr>
            <p:cNvPr id="198" name="Google Shape;184;p5"/>
            <p:cNvSpPr/>
            <p:nvPr/>
          </p:nvSpPr>
          <p:spPr>
            <a:xfrm flipV="1">
              <a:off x="7988695" y="2664300"/>
              <a:ext cx="1" cy="2501400"/>
            </a:xfrm>
            <a:prstGeom prst="line">
              <a:avLst/>
            </a:prstGeom>
            <a:noFill/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grpSp>
          <p:nvGrpSpPr>
            <p:cNvPr id="205" name="Google Shape;185;p5"/>
            <p:cNvGrpSpPr/>
            <p:nvPr/>
          </p:nvGrpSpPr>
          <p:grpSpPr>
            <a:xfrm>
              <a:off x="7696525" y="4292199"/>
              <a:ext cx="581776" cy="582326"/>
              <a:chOff x="25" y="24"/>
              <a:chExt cx="581775" cy="582324"/>
            </a:xfrm>
          </p:grpSpPr>
          <p:sp>
            <p:nvSpPr>
              <p:cNvPr id="199" name="Google Shape;186;p5"/>
              <p:cNvSpPr/>
              <p:nvPr/>
            </p:nvSpPr>
            <p:spPr>
              <a:xfrm>
                <a:off x="4474" y="5025"/>
                <a:ext cx="572852" cy="572300"/>
              </a:xfrm>
              <a:prstGeom prst="ellipse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00" name="Google Shape;187;p5"/>
              <p:cNvSpPr/>
              <p:nvPr/>
            </p:nvSpPr>
            <p:spPr>
              <a:xfrm>
                <a:off x="24" y="24"/>
                <a:ext cx="581777" cy="5823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351"/>
                    </a:moveTo>
                    <a:cubicBezTo>
                      <a:pt x="13696" y="351"/>
                      <a:pt x="16304" y="1509"/>
                      <a:pt x="18186" y="3411"/>
                    </a:cubicBezTo>
                    <a:cubicBezTo>
                      <a:pt x="20090" y="5291"/>
                      <a:pt x="21248" y="7917"/>
                      <a:pt x="21248" y="10789"/>
                    </a:cubicBezTo>
                    <a:cubicBezTo>
                      <a:pt x="21248" y="13683"/>
                      <a:pt x="20090" y="16287"/>
                      <a:pt x="18186" y="18189"/>
                    </a:cubicBezTo>
                    <a:cubicBezTo>
                      <a:pt x="16304" y="20070"/>
                      <a:pt x="13696" y="21249"/>
                      <a:pt x="10800" y="21249"/>
                    </a:cubicBezTo>
                    <a:cubicBezTo>
                      <a:pt x="7904" y="21249"/>
                      <a:pt x="5296" y="20070"/>
                      <a:pt x="3393" y="18189"/>
                    </a:cubicBezTo>
                    <a:cubicBezTo>
                      <a:pt x="1510" y="16287"/>
                      <a:pt x="331" y="13683"/>
                      <a:pt x="331" y="10789"/>
                    </a:cubicBezTo>
                    <a:cubicBezTo>
                      <a:pt x="331" y="7917"/>
                      <a:pt x="1510" y="5291"/>
                      <a:pt x="3393" y="3411"/>
                    </a:cubicBezTo>
                    <a:cubicBezTo>
                      <a:pt x="5296" y="1509"/>
                      <a:pt x="7904" y="351"/>
                      <a:pt x="10800" y="351"/>
                    </a:cubicBezTo>
                    <a:close/>
                    <a:moveTo>
                      <a:pt x="10800" y="0"/>
                    </a:moveTo>
                    <a:cubicBezTo>
                      <a:pt x="4841" y="0"/>
                      <a:pt x="0" y="4837"/>
                      <a:pt x="0" y="10789"/>
                    </a:cubicBezTo>
                    <a:cubicBezTo>
                      <a:pt x="0" y="16763"/>
                      <a:pt x="4841" y="21600"/>
                      <a:pt x="10800" y="21600"/>
                    </a:cubicBezTo>
                    <a:cubicBezTo>
                      <a:pt x="16759" y="21600"/>
                      <a:pt x="21600" y="16763"/>
                      <a:pt x="21600" y="10789"/>
                    </a:cubicBezTo>
                    <a:cubicBezTo>
                      <a:pt x="21600" y="4837"/>
                      <a:pt x="16759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01" name="Google Shape;188;p5"/>
              <p:cNvSpPr/>
              <p:nvPr/>
            </p:nvSpPr>
            <p:spPr>
              <a:xfrm>
                <a:off x="76925" y="77474"/>
                <a:ext cx="427976" cy="4274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0"/>
                    </a:moveTo>
                    <a:cubicBezTo>
                      <a:pt x="4838" y="0"/>
                      <a:pt x="0" y="4816"/>
                      <a:pt x="0" y="10785"/>
                    </a:cubicBezTo>
                    <a:cubicBezTo>
                      <a:pt x="0" y="16756"/>
                      <a:pt x="4838" y="21600"/>
                      <a:pt x="10799" y="21600"/>
                    </a:cubicBezTo>
                    <a:cubicBezTo>
                      <a:pt x="16762" y="21600"/>
                      <a:pt x="21600" y="16756"/>
                      <a:pt x="21600" y="10785"/>
                    </a:cubicBezTo>
                    <a:cubicBezTo>
                      <a:pt x="21600" y="4816"/>
                      <a:pt x="16762" y="0"/>
                      <a:pt x="1079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02" name="Google Shape;189;p5"/>
              <p:cNvSpPr/>
              <p:nvPr/>
            </p:nvSpPr>
            <p:spPr>
              <a:xfrm>
                <a:off x="72474" y="72450"/>
                <a:ext cx="436877" cy="4374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468"/>
                    </a:moveTo>
                    <a:cubicBezTo>
                      <a:pt x="13666" y="468"/>
                      <a:pt x="16228" y="1625"/>
                      <a:pt x="18101" y="3495"/>
                    </a:cubicBezTo>
                    <a:cubicBezTo>
                      <a:pt x="19975" y="5366"/>
                      <a:pt x="21132" y="7952"/>
                      <a:pt x="21132" y="10786"/>
                    </a:cubicBezTo>
                    <a:cubicBezTo>
                      <a:pt x="21132" y="13648"/>
                      <a:pt x="19975" y="16235"/>
                      <a:pt x="18101" y="18105"/>
                    </a:cubicBezTo>
                    <a:cubicBezTo>
                      <a:pt x="16228" y="19977"/>
                      <a:pt x="13666" y="21132"/>
                      <a:pt x="10799" y="21132"/>
                    </a:cubicBezTo>
                    <a:cubicBezTo>
                      <a:pt x="7934" y="21132"/>
                      <a:pt x="5345" y="19977"/>
                      <a:pt x="3471" y="18105"/>
                    </a:cubicBezTo>
                    <a:cubicBezTo>
                      <a:pt x="1597" y="16235"/>
                      <a:pt x="440" y="13648"/>
                      <a:pt x="440" y="10786"/>
                    </a:cubicBezTo>
                    <a:cubicBezTo>
                      <a:pt x="440" y="7952"/>
                      <a:pt x="1597" y="5366"/>
                      <a:pt x="3471" y="3495"/>
                    </a:cubicBezTo>
                    <a:cubicBezTo>
                      <a:pt x="5345" y="1625"/>
                      <a:pt x="7934" y="468"/>
                      <a:pt x="10799" y="468"/>
                    </a:cubicBezTo>
                    <a:close/>
                    <a:moveTo>
                      <a:pt x="10799" y="0"/>
                    </a:moveTo>
                    <a:cubicBezTo>
                      <a:pt x="4821" y="0"/>
                      <a:pt x="0" y="4844"/>
                      <a:pt x="0" y="10786"/>
                    </a:cubicBezTo>
                    <a:cubicBezTo>
                      <a:pt x="0" y="16757"/>
                      <a:pt x="4821" y="21600"/>
                      <a:pt x="10799" y="21600"/>
                    </a:cubicBezTo>
                    <a:cubicBezTo>
                      <a:pt x="16751" y="21600"/>
                      <a:pt x="21600" y="16757"/>
                      <a:pt x="21600" y="10786"/>
                    </a:cubicBezTo>
                    <a:cubicBezTo>
                      <a:pt x="21600" y="4844"/>
                      <a:pt x="16751" y="0"/>
                      <a:pt x="10799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03" name="Google Shape;190;p5"/>
              <p:cNvSpPr/>
              <p:nvPr/>
            </p:nvSpPr>
            <p:spPr>
              <a:xfrm>
                <a:off x="155500" y="156049"/>
                <a:ext cx="270276" cy="2702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21" y="0"/>
                    </a:moveTo>
                    <a:cubicBezTo>
                      <a:pt x="4853" y="0"/>
                      <a:pt x="0" y="4855"/>
                      <a:pt x="0" y="10777"/>
                    </a:cubicBezTo>
                    <a:cubicBezTo>
                      <a:pt x="0" y="16745"/>
                      <a:pt x="4853" y="21600"/>
                      <a:pt x="10821" y="21600"/>
                    </a:cubicBezTo>
                    <a:cubicBezTo>
                      <a:pt x="16789" y="21600"/>
                      <a:pt x="21600" y="16745"/>
                      <a:pt x="21600" y="10777"/>
                    </a:cubicBezTo>
                    <a:cubicBezTo>
                      <a:pt x="21600" y="4855"/>
                      <a:pt x="16789" y="0"/>
                      <a:pt x="1082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04" name="Google Shape;191;p5"/>
              <p:cNvSpPr/>
              <p:nvPr/>
            </p:nvSpPr>
            <p:spPr>
              <a:xfrm>
                <a:off x="151049" y="151600"/>
                <a:ext cx="279727" cy="2791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689"/>
                    </a:moveTo>
                    <a:cubicBezTo>
                      <a:pt x="13596" y="689"/>
                      <a:pt x="16092" y="1810"/>
                      <a:pt x="17899" y="3664"/>
                    </a:cubicBezTo>
                    <a:cubicBezTo>
                      <a:pt x="19751" y="5476"/>
                      <a:pt x="20868" y="8019"/>
                      <a:pt x="20868" y="10778"/>
                    </a:cubicBezTo>
                    <a:cubicBezTo>
                      <a:pt x="20868" y="13581"/>
                      <a:pt x="19751" y="16124"/>
                      <a:pt x="17899" y="17935"/>
                    </a:cubicBezTo>
                    <a:cubicBezTo>
                      <a:pt x="16092" y="19747"/>
                      <a:pt x="13596" y="20867"/>
                      <a:pt x="10799" y="20867"/>
                    </a:cubicBezTo>
                    <a:cubicBezTo>
                      <a:pt x="8004" y="20867"/>
                      <a:pt x="5508" y="19747"/>
                      <a:pt x="3656" y="17935"/>
                    </a:cubicBezTo>
                    <a:cubicBezTo>
                      <a:pt x="1849" y="16124"/>
                      <a:pt x="730" y="13581"/>
                      <a:pt x="730" y="10778"/>
                    </a:cubicBezTo>
                    <a:cubicBezTo>
                      <a:pt x="730" y="8019"/>
                      <a:pt x="1849" y="5476"/>
                      <a:pt x="3656" y="3664"/>
                    </a:cubicBezTo>
                    <a:cubicBezTo>
                      <a:pt x="5508" y="1810"/>
                      <a:pt x="8004" y="689"/>
                      <a:pt x="10799" y="689"/>
                    </a:cubicBezTo>
                    <a:close/>
                    <a:moveTo>
                      <a:pt x="10799" y="0"/>
                    </a:moveTo>
                    <a:cubicBezTo>
                      <a:pt x="4818" y="0"/>
                      <a:pt x="0" y="4828"/>
                      <a:pt x="0" y="10778"/>
                    </a:cubicBezTo>
                    <a:cubicBezTo>
                      <a:pt x="0" y="16772"/>
                      <a:pt x="4818" y="21600"/>
                      <a:pt x="10799" y="21600"/>
                    </a:cubicBezTo>
                    <a:cubicBezTo>
                      <a:pt x="16737" y="21600"/>
                      <a:pt x="21600" y="16772"/>
                      <a:pt x="21600" y="10778"/>
                    </a:cubicBezTo>
                    <a:cubicBezTo>
                      <a:pt x="21600" y="4828"/>
                      <a:pt x="16737" y="0"/>
                      <a:pt x="10799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210" name="Google Shape;192;p5"/>
            <p:cNvGrpSpPr/>
            <p:nvPr/>
          </p:nvGrpSpPr>
          <p:grpSpPr>
            <a:xfrm>
              <a:off x="7841413" y="3720599"/>
              <a:ext cx="292001" cy="292576"/>
              <a:chOff x="24" y="0"/>
              <a:chExt cx="292000" cy="292574"/>
            </a:xfrm>
          </p:grpSpPr>
          <p:sp>
            <p:nvSpPr>
              <p:cNvPr id="206" name="Google Shape;193;p5"/>
              <p:cNvSpPr/>
              <p:nvPr/>
            </p:nvSpPr>
            <p:spPr>
              <a:xfrm>
                <a:off x="5025" y="5024"/>
                <a:ext cx="282526" cy="2825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80" y="0"/>
                    </a:moveTo>
                    <a:cubicBezTo>
                      <a:pt x="4815" y="0"/>
                      <a:pt x="0" y="4815"/>
                      <a:pt x="0" y="10778"/>
                    </a:cubicBezTo>
                    <a:cubicBezTo>
                      <a:pt x="0" y="16785"/>
                      <a:pt x="4815" y="21600"/>
                      <a:pt x="10780" y="21600"/>
                    </a:cubicBezTo>
                    <a:cubicBezTo>
                      <a:pt x="16787" y="21600"/>
                      <a:pt x="21600" y="16785"/>
                      <a:pt x="21600" y="10778"/>
                    </a:cubicBezTo>
                    <a:cubicBezTo>
                      <a:pt x="21600" y="4815"/>
                      <a:pt x="16787" y="0"/>
                      <a:pt x="1078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07" name="Google Shape;194;p5"/>
              <p:cNvSpPr/>
              <p:nvPr/>
            </p:nvSpPr>
            <p:spPr>
              <a:xfrm>
                <a:off x="24" y="0"/>
                <a:ext cx="292002" cy="2925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700"/>
                    </a:moveTo>
                    <a:cubicBezTo>
                      <a:pt x="13602" y="700"/>
                      <a:pt x="16117" y="1811"/>
                      <a:pt x="17972" y="3662"/>
                    </a:cubicBezTo>
                    <a:cubicBezTo>
                      <a:pt x="19786" y="5472"/>
                      <a:pt x="20940" y="8023"/>
                      <a:pt x="20940" y="10779"/>
                    </a:cubicBezTo>
                    <a:cubicBezTo>
                      <a:pt x="20940" y="13577"/>
                      <a:pt x="19786" y="16128"/>
                      <a:pt x="17972" y="17938"/>
                    </a:cubicBezTo>
                    <a:cubicBezTo>
                      <a:pt x="16117" y="19747"/>
                      <a:pt x="13602" y="20900"/>
                      <a:pt x="10800" y="20900"/>
                    </a:cubicBezTo>
                    <a:cubicBezTo>
                      <a:pt x="8037" y="20900"/>
                      <a:pt x="5481" y="19747"/>
                      <a:pt x="3667" y="17938"/>
                    </a:cubicBezTo>
                    <a:cubicBezTo>
                      <a:pt x="1812" y="16128"/>
                      <a:pt x="701" y="13577"/>
                      <a:pt x="701" y="10779"/>
                    </a:cubicBezTo>
                    <a:cubicBezTo>
                      <a:pt x="701" y="8023"/>
                      <a:pt x="1812" y="5472"/>
                      <a:pt x="3667" y="3662"/>
                    </a:cubicBezTo>
                    <a:cubicBezTo>
                      <a:pt x="5481" y="1811"/>
                      <a:pt x="8037" y="700"/>
                      <a:pt x="10800" y="700"/>
                    </a:cubicBezTo>
                    <a:close/>
                    <a:moveTo>
                      <a:pt x="10800" y="0"/>
                    </a:moveTo>
                    <a:cubicBezTo>
                      <a:pt x="4864" y="0"/>
                      <a:pt x="0" y="4854"/>
                      <a:pt x="0" y="10779"/>
                    </a:cubicBezTo>
                    <a:cubicBezTo>
                      <a:pt x="0" y="16744"/>
                      <a:pt x="4864" y="21600"/>
                      <a:pt x="10800" y="21600"/>
                    </a:cubicBezTo>
                    <a:cubicBezTo>
                      <a:pt x="16777" y="21600"/>
                      <a:pt x="21600" y="16744"/>
                      <a:pt x="21600" y="10779"/>
                    </a:cubicBezTo>
                    <a:cubicBezTo>
                      <a:pt x="21600" y="4854"/>
                      <a:pt x="16777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08" name="Google Shape;195;p5"/>
              <p:cNvSpPr/>
              <p:nvPr/>
            </p:nvSpPr>
            <p:spPr>
              <a:xfrm>
                <a:off x="66874" y="66874"/>
                <a:ext cx="158276" cy="1582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2" y="0"/>
                    </a:moveTo>
                    <a:cubicBezTo>
                      <a:pt x="4869" y="0"/>
                      <a:pt x="0" y="4869"/>
                      <a:pt x="0" y="10800"/>
                    </a:cubicBezTo>
                    <a:cubicBezTo>
                      <a:pt x="0" y="16809"/>
                      <a:pt x="4869" y="21600"/>
                      <a:pt x="10802" y="21600"/>
                    </a:cubicBezTo>
                    <a:cubicBezTo>
                      <a:pt x="16810" y="21600"/>
                      <a:pt x="21600" y="16809"/>
                      <a:pt x="21600" y="10800"/>
                    </a:cubicBezTo>
                    <a:cubicBezTo>
                      <a:pt x="21600" y="4869"/>
                      <a:pt x="16810" y="0"/>
                      <a:pt x="1080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09" name="Google Shape;196;p5"/>
              <p:cNvSpPr/>
              <p:nvPr/>
            </p:nvSpPr>
            <p:spPr>
              <a:xfrm>
                <a:off x="62425" y="62424"/>
                <a:ext cx="167726" cy="1677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66" y="1220"/>
                    </a:moveTo>
                    <a:cubicBezTo>
                      <a:pt x="13419" y="1220"/>
                      <a:pt x="15860" y="2296"/>
                      <a:pt x="17582" y="4018"/>
                    </a:cubicBezTo>
                    <a:cubicBezTo>
                      <a:pt x="19304" y="5740"/>
                      <a:pt x="20380" y="8107"/>
                      <a:pt x="20380" y="10763"/>
                    </a:cubicBezTo>
                    <a:cubicBezTo>
                      <a:pt x="20380" y="13419"/>
                      <a:pt x="19304" y="15860"/>
                      <a:pt x="17582" y="17582"/>
                    </a:cubicBezTo>
                    <a:cubicBezTo>
                      <a:pt x="15860" y="19304"/>
                      <a:pt x="13419" y="20380"/>
                      <a:pt x="10766" y="20380"/>
                    </a:cubicBezTo>
                    <a:cubicBezTo>
                      <a:pt x="8110" y="20380"/>
                      <a:pt x="5740" y="19304"/>
                      <a:pt x="4018" y="17582"/>
                    </a:cubicBezTo>
                    <a:cubicBezTo>
                      <a:pt x="2296" y="15860"/>
                      <a:pt x="1220" y="13419"/>
                      <a:pt x="1220" y="10763"/>
                    </a:cubicBezTo>
                    <a:cubicBezTo>
                      <a:pt x="1220" y="8107"/>
                      <a:pt x="2296" y="5740"/>
                      <a:pt x="4018" y="4018"/>
                    </a:cubicBezTo>
                    <a:cubicBezTo>
                      <a:pt x="5740" y="2296"/>
                      <a:pt x="8110" y="1220"/>
                      <a:pt x="10766" y="1220"/>
                    </a:cubicBezTo>
                    <a:close/>
                    <a:moveTo>
                      <a:pt x="10766" y="0"/>
                    </a:moveTo>
                    <a:cubicBezTo>
                      <a:pt x="4810" y="0"/>
                      <a:pt x="0" y="4807"/>
                      <a:pt x="0" y="10763"/>
                    </a:cubicBezTo>
                    <a:cubicBezTo>
                      <a:pt x="0" y="16719"/>
                      <a:pt x="4810" y="21600"/>
                      <a:pt x="10766" y="21600"/>
                    </a:cubicBezTo>
                    <a:cubicBezTo>
                      <a:pt x="16722" y="21600"/>
                      <a:pt x="21600" y="16719"/>
                      <a:pt x="21600" y="10763"/>
                    </a:cubicBezTo>
                    <a:cubicBezTo>
                      <a:pt x="21600" y="4807"/>
                      <a:pt x="16722" y="0"/>
                      <a:pt x="10766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215" name="Google Shape;197;p5"/>
            <p:cNvGrpSpPr/>
            <p:nvPr/>
          </p:nvGrpSpPr>
          <p:grpSpPr>
            <a:xfrm>
              <a:off x="7899913" y="3212499"/>
              <a:ext cx="175001" cy="174976"/>
              <a:chOff x="0" y="24"/>
              <a:chExt cx="175000" cy="174974"/>
            </a:xfrm>
          </p:grpSpPr>
          <p:sp>
            <p:nvSpPr>
              <p:cNvPr id="211" name="Google Shape;198;p5"/>
              <p:cNvSpPr/>
              <p:nvPr/>
            </p:nvSpPr>
            <p:spPr>
              <a:xfrm>
                <a:off x="4474" y="5025"/>
                <a:ext cx="166052" cy="1655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cubicBezTo>
                      <a:pt x="4855" y="0"/>
                      <a:pt x="0" y="4800"/>
                      <a:pt x="0" y="10764"/>
                    </a:cubicBezTo>
                    <a:cubicBezTo>
                      <a:pt x="0" y="16729"/>
                      <a:pt x="4855" y="21600"/>
                      <a:pt x="10800" y="21600"/>
                    </a:cubicBezTo>
                    <a:cubicBezTo>
                      <a:pt x="16745" y="21600"/>
                      <a:pt x="21600" y="16729"/>
                      <a:pt x="21600" y="10764"/>
                    </a:cubicBezTo>
                    <a:cubicBezTo>
                      <a:pt x="21600" y="4800"/>
                      <a:pt x="16745" y="0"/>
                      <a:pt x="108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12" name="Google Shape;199;p5"/>
              <p:cNvSpPr/>
              <p:nvPr/>
            </p:nvSpPr>
            <p:spPr>
              <a:xfrm>
                <a:off x="-1" y="24"/>
                <a:ext cx="175002" cy="1749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1170"/>
                    </a:moveTo>
                    <a:cubicBezTo>
                      <a:pt x="13481" y="1170"/>
                      <a:pt x="15888" y="2268"/>
                      <a:pt x="17610" y="3987"/>
                    </a:cubicBezTo>
                    <a:cubicBezTo>
                      <a:pt x="19397" y="5777"/>
                      <a:pt x="20431" y="8184"/>
                      <a:pt x="20431" y="10798"/>
                    </a:cubicBezTo>
                    <a:cubicBezTo>
                      <a:pt x="20431" y="13483"/>
                      <a:pt x="19397" y="15891"/>
                      <a:pt x="17610" y="17677"/>
                    </a:cubicBezTo>
                    <a:cubicBezTo>
                      <a:pt x="15888" y="19396"/>
                      <a:pt x="13481" y="20498"/>
                      <a:pt x="10800" y="20498"/>
                    </a:cubicBezTo>
                    <a:cubicBezTo>
                      <a:pt x="8119" y="20498"/>
                      <a:pt x="5712" y="19396"/>
                      <a:pt x="3990" y="17677"/>
                    </a:cubicBezTo>
                    <a:cubicBezTo>
                      <a:pt x="2203" y="15891"/>
                      <a:pt x="1169" y="13483"/>
                      <a:pt x="1169" y="10798"/>
                    </a:cubicBezTo>
                    <a:cubicBezTo>
                      <a:pt x="1169" y="8184"/>
                      <a:pt x="2203" y="5777"/>
                      <a:pt x="3990" y="3987"/>
                    </a:cubicBezTo>
                    <a:cubicBezTo>
                      <a:pt x="5712" y="2268"/>
                      <a:pt x="8119" y="1170"/>
                      <a:pt x="10800" y="1170"/>
                    </a:cubicBezTo>
                    <a:close/>
                    <a:moveTo>
                      <a:pt x="10800" y="0"/>
                    </a:moveTo>
                    <a:cubicBezTo>
                      <a:pt x="4817" y="0"/>
                      <a:pt x="0" y="4882"/>
                      <a:pt x="0" y="10798"/>
                    </a:cubicBezTo>
                    <a:cubicBezTo>
                      <a:pt x="0" y="16783"/>
                      <a:pt x="4817" y="21600"/>
                      <a:pt x="10800" y="21600"/>
                    </a:cubicBezTo>
                    <a:cubicBezTo>
                      <a:pt x="16783" y="21600"/>
                      <a:pt x="21600" y="16783"/>
                      <a:pt x="21600" y="10798"/>
                    </a:cubicBezTo>
                    <a:cubicBezTo>
                      <a:pt x="21600" y="4882"/>
                      <a:pt x="16783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13" name="Google Shape;200;p5"/>
              <p:cNvSpPr/>
              <p:nvPr/>
            </p:nvSpPr>
            <p:spPr>
              <a:xfrm>
                <a:off x="41249" y="41249"/>
                <a:ext cx="92501" cy="930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cubicBezTo>
                      <a:pt x="4816" y="0"/>
                      <a:pt x="0" y="4786"/>
                      <a:pt x="0" y="10733"/>
                    </a:cubicBezTo>
                    <a:cubicBezTo>
                      <a:pt x="0" y="16686"/>
                      <a:pt x="4816" y="21600"/>
                      <a:pt x="10800" y="21600"/>
                    </a:cubicBezTo>
                    <a:cubicBezTo>
                      <a:pt x="16784" y="21600"/>
                      <a:pt x="21600" y="16686"/>
                      <a:pt x="21600" y="10733"/>
                    </a:cubicBezTo>
                    <a:cubicBezTo>
                      <a:pt x="21600" y="4786"/>
                      <a:pt x="16784" y="0"/>
                      <a:pt x="108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14" name="Google Shape;201;p5"/>
              <p:cNvSpPr/>
              <p:nvPr/>
            </p:nvSpPr>
            <p:spPr>
              <a:xfrm>
                <a:off x="36224" y="36799"/>
                <a:ext cx="102551" cy="1019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1885"/>
                    </a:moveTo>
                    <a:cubicBezTo>
                      <a:pt x="13264" y="1885"/>
                      <a:pt x="15376" y="2950"/>
                      <a:pt x="17019" y="4485"/>
                    </a:cubicBezTo>
                    <a:cubicBezTo>
                      <a:pt x="18662" y="6137"/>
                      <a:pt x="19604" y="8377"/>
                      <a:pt x="19604" y="10739"/>
                    </a:cubicBezTo>
                    <a:cubicBezTo>
                      <a:pt x="19604" y="13217"/>
                      <a:pt x="18662" y="15463"/>
                      <a:pt x="17019" y="16998"/>
                    </a:cubicBezTo>
                    <a:cubicBezTo>
                      <a:pt x="15376" y="18650"/>
                      <a:pt x="13264" y="19593"/>
                      <a:pt x="10800" y="19593"/>
                    </a:cubicBezTo>
                    <a:cubicBezTo>
                      <a:pt x="8336" y="19593"/>
                      <a:pt x="6224" y="18650"/>
                      <a:pt x="4581" y="16998"/>
                    </a:cubicBezTo>
                    <a:cubicBezTo>
                      <a:pt x="2938" y="15463"/>
                      <a:pt x="1996" y="13217"/>
                      <a:pt x="1996" y="10739"/>
                    </a:cubicBezTo>
                    <a:cubicBezTo>
                      <a:pt x="1996" y="8377"/>
                      <a:pt x="2938" y="6137"/>
                      <a:pt x="4581" y="4485"/>
                    </a:cubicBezTo>
                    <a:cubicBezTo>
                      <a:pt x="6224" y="2950"/>
                      <a:pt x="8336" y="1885"/>
                      <a:pt x="10800" y="1885"/>
                    </a:cubicBezTo>
                    <a:close/>
                    <a:moveTo>
                      <a:pt x="10800" y="0"/>
                    </a:moveTo>
                    <a:cubicBezTo>
                      <a:pt x="4813" y="0"/>
                      <a:pt x="0" y="4840"/>
                      <a:pt x="0" y="10739"/>
                    </a:cubicBezTo>
                    <a:cubicBezTo>
                      <a:pt x="0" y="16760"/>
                      <a:pt x="4813" y="21600"/>
                      <a:pt x="10800" y="21600"/>
                    </a:cubicBezTo>
                    <a:cubicBezTo>
                      <a:pt x="16787" y="21600"/>
                      <a:pt x="21600" y="16760"/>
                      <a:pt x="21600" y="10739"/>
                    </a:cubicBezTo>
                    <a:cubicBezTo>
                      <a:pt x="21600" y="4840"/>
                      <a:pt x="16787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216" name="Google Shape;202;p5"/>
            <p:cNvSpPr/>
            <p:nvPr/>
          </p:nvSpPr>
          <p:spPr>
            <a:xfrm flipH="1">
              <a:off x="290875" y="613"/>
              <a:ext cx="1" cy="2501400"/>
            </a:xfrm>
            <a:prstGeom prst="line">
              <a:avLst/>
            </a:prstGeom>
            <a:noFill/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grpSp>
          <p:nvGrpSpPr>
            <p:cNvPr id="223" name="Google Shape;203;p5"/>
            <p:cNvGrpSpPr/>
            <p:nvPr/>
          </p:nvGrpSpPr>
          <p:grpSpPr>
            <a:xfrm>
              <a:off x="-1" y="291788"/>
              <a:ext cx="581777" cy="582326"/>
              <a:chOff x="0" y="0"/>
              <a:chExt cx="581775" cy="582325"/>
            </a:xfrm>
          </p:grpSpPr>
          <p:sp>
            <p:nvSpPr>
              <p:cNvPr id="217" name="Google Shape;204;p5"/>
              <p:cNvSpPr/>
              <p:nvPr/>
            </p:nvSpPr>
            <p:spPr>
              <a:xfrm rot="10800000">
                <a:off x="4475" y="5024"/>
                <a:ext cx="572851" cy="572301"/>
              </a:xfrm>
              <a:prstGeom prst="ellipse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18" name="Google Shape;205;p5"/>
              <p:cNvSpPr/>
              <p:nvPr/>
            </p:nvSpPr>
            <p:spPr>
              <a:xfrm rot="10800000">
                <a:off x="0" y="0"/>
                <a:ext cx="581776" cy="5823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351"/>
                    </a:moveTo>
                    <a:cubicBezTo>
                      <a:pt x="13696" y="351"/>
                      <a:pt x="16304" y="1509"/>
                      <a:pt x="18186" y="3411"/>
                    </a:cubicBezTo>
                    <a:cubicBezTo>
                      <a:pt x="20090" y="5291"/>
                      <a:pt x="21248" y="7917"/>
                      <a:pt x="21248" y="10789"/>
                    </a:cubicBezTo>
                    <a:cubicBezTo>
                      <a:pt x="21248" y="13683"/>
                      <a:pt x="20090" y="16287"/>
                      <a:pt x="18186" y="18189"/>
                    </a:cubicBezTo>
                    <a:cubicBezTo>
                      <a:pt x="16304" y="20070"/>
                      <a:pt x="13696" y="21249"/>
                      <a:pt x="10800" y="21249"/>
                    </a:cubicBezTo>
                    <a:cubicBezTo>
                      <a:pt x="7904" y="21249"/>
                      <a:pt x="5296" y="20070"/>
                      <a:pt x="3393" y="18189"/>
                    </a:cubicBezTo>
                    <a:cubicBezTo>
                      <a:pt x="1510" y="16287"/>
                      <a:pt x="331" y="13683"/>
                      <a:pt x="331" y="10789"/>
                    </a:cubicBezTo>
                    <a:cubicBezTo>
                      <a:pt x="331" y="7917"/>
                      <a:pt x="1510" y="5291"/>
                      <a:pt x="3393" y="3411"/>
                    </a:cubicBezTo>
                    <a:cubicBezTo>
                      <a:pt x="5296" y="1509"/>
                      <a:pt x="7904" y="351"/>
                      <a:pt x="10800" y="351"/>
                    </a:cubicBezTo>
                    <a:close/>
                    <a:moveTo>
                      <a:pt x="10800" y="0"/>
                    </a:moveTo>
                    <a:cubicBezTo>
                      <a:pt x="4841" y="0"/>
                      <a:pt x="0" y="4837"/>
                      <a:pt x="0" y="10789"/>
                    </a:cubicBezTo>
                    <a:cubicBezTo>
                      <a:pt x="0" y="16763"/>
                      <a:pt x="4841" y="21600"/>
                      <a:pt x="10800" y="21600"/>
                    </a:cubicBezTo>
                    <a:cubicBezTo>
                      <a:pt x="16759" y="21600"/>
                      <a:pt x="21600" y="16763"/>
                      <a:pt x="21600" y="10789"/>
                    </a:cubicBezTo>
                    <a:cubicBezTo>
                      <a:pt x="21600" y="4837"/>
                      <a:pt x="16759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19" name="Google Shape;206;p5"/>
              <p:cNvSpPr/>
              <p:nvPr/>
            </p:nvSpPr>
            <p:spPr>
              <a:xfrm rot="10800000">
                <a:off x="76899" y="77449"/>
                <a:ext cx="427976" cy="4274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0"/>
                    </a:moveTo>
                    <a:cubicBezTo>
                      <a:pt x="4838" y="0"/>
                      <a:pt x="0" y="4816"/>
                      <a:pt x="0" y="10785"/>
                    </a:cubicBezTo>
                    <a:cubicBezTo>
                      <a:pt x="0" y="16756"/>
                      <a:pt x="4838" y="21600"/>
                      <a:pt x="10799" y="21600"/>
                    </a:cubicBezTo>
                    <a:cubicBezTo>
                      <a:pt x="16762" y="21600"/>
                      <a:pt x="21600" y="16756"/>
                      <a:pt x="21600" y="10785"/>
                    </a:cubicBezTo>
                    <a:cubicBezTo>
                      <a:pt x="21600" y="4816"/>
                      <a:pt x="16762" y="0"/>
                      <a:pt x="1079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20" name="Google Shape;207;p5"/>
              <p:cNvSpPr/>
              <p:nvPr/>
            </p:nvSpPr>
            <p:spPr>
              <a:xfrm rot="10800000">
                <a:off x="72449" y="72450"/>
                <a:ext cx="436877" cy="4374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468"/>
                    </a:moveTo>
                    <a:cubicBezTo>
                      <a:pt x="13666" y="468"/>
                      <a:pt x="16228" y="1625"/>
                      <a:pt x="18101" y="3495"/>
                    </a:cubicBezTo>
                    <a:cubicBezTo>
                      <a:pt x="19975" y="5366"/>
                      <a:pt x="21132" y="7952"/>
                      <a:pt x="21132" y="10786"/>
                    </a:cubicBezTo>
                    <a:cubicBezTo>
                      <a:pt x="21132" y="13648"/>
                      <a:pt x="19975" y="16235"/>
                      <a:pt x="18101" y="18105"/>
                    </a:cubicBezTo>
                    <a:cubicBezTo>
                      <a:pt x="16228" y="19977"/>
                      <a:pt x="13666" y="21132"/>
                      <a:pt x="10799" y="21132"/>
                    </a:cubicBezTo>
                    <a:cubicBezTo>
                      <a:pt x="7934" y="21132"/>
                      <a:pt x="5345" y="19977"/>
                      <a:pt x="3471" y="18105"/>
                    </a:cubicBezTo>
                    <a:cubicBezTo>
                      <a:pt x="1597" y="16235"/>
                      <a:pt x="440" y="13648"/>
                      <a:pt x="440" y="10786"/>
                    </a:cubicBezTo>
                    <a:cubicBezTo>
                      <a:pt x="440" y="7952"/>
                      <a:pt x="1597" y="5366"/>
                      <a:pt x="3471" y="3495"/>
                    </a:cubicBezTo>
                    <a:cubicBezTo>
                      <a:pt x="5345" y="1625"/>
                      <a:pt x="7934" y="468"/>
                      <a:pt x="10799" y="468"/>
                    </a:cubicBezTo>
                    <a:close/>
                    <a:moveTo>
                      <a:pt x="10799" y="0"/>
                    </a:moveTo>
                    <a:cubicBezTo>
                      <a:pt x="4821" y="0"/>
                      <a:pt x="0" y="4844"/>
                      <a:pt x="0" y="10786"/>
                    </a:cubicBezTo>
                    <a:cubicBezTo>
                      <a:pt x="0" y="16757"/>
                      <a:pt x="4821" y="21600"/>
                      <a:pt x="10799" y="21600"/>
                    </a:cubicBezTo>
                    <a:cubicBezTo>
                      <a:pt x="16751" y="21600"/>
                      <a:pt x="21600" y="16757"/>
                      <a:pt x="21600" y="10786"/>
                    </a:cubicBezTo>
                    <a:cubicBezTo>
                      <a:pt x="21600" y="4844"/>
                      <a:pt x="16751" y="0"/>
                      <a:pt x="10799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21" name="Google Shape;208;p5"/>
              <p:cNvSpPr/>
              <p:nvPr/>
            </p:nvSpPr>
            <p:spPr>
              <a:xfrm rot="10800000">
                <a:off x="156025" y="156024"/>
                <a:ext cx="270276" cy="2702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21" y="0"/>
                    </a:moveTo>
                    <a:cubicBezTo>
                      <a:pt x="4853" y="0"/>
                      <a:pt x="0" y="4855"/>
                      <a:pt x="0" y="10777"/>
                    </a:cubicBezTo>
                    <a:cubicBezTo>
                      <a:pt x="0" y="16745"/>
                      <a:pt x="4853" y="21600"/>
                      <a:pt x="10821" y="21600"/>
                    </a:cubicBezTo>
                    <a:cubicBezTo>
                      <a:pt x="16789" y="21600"/>
                      <a:pt x="21600" y="16745"/>
                      <a:pt x="21600" y="10777"/>
                    </a:cubicBezTo>
                    <a:cubicBezTo>
                      <a:pt x="21600" y="4855"/>
                      <a:pt x="16789" y="0"/>
                      <a:pt x="1082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22" name="Google Shape;209;p5"/>
              <p:cNvSpPr/>
              <p:nvPr/>
            </p:nvSpPr>
            <p:spPr>
              <a:xfrm rot="10800000">
                <a:off x="151025" y="151574"/>
                <a:ext cx="279726" cy="2791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689"/>
                    </a:moveTo>
                    <a:cubicBezTo>
                      <a:pt x="13596" y="689"/>
                      <a:pt x="16092" y="1810"/>
                      <a:pt x="17899" y="3664"/>
                    </a:cubicBezTo>
                    <a:cubicBezTo>
                      <a:pt x="19751" y="5476"/>
                      <a:pt x="20868" y="8019"/>
                      <a:pt x="20868" y="10778"/>
                    </a:cubicBezTo>
                    <a:cubicBezTo>
                      <a:pt x="20868" y="13581"/>
                      <a:pt x="19751" y="16124"/>
                      <a:pt x="17899" y="17935"/>
                    </a:cubicBezTo>
                    <a:cubicBezTo>
                      <a:pt x="16092" y="19747"/>
                      <a:pt x="13596" y="20867"/>
                      <a:pt x="10799" y="20867"/>
                    </a:cubicBezTo>
                    <a:cubicBezTo>
                      <a:pt x="8004" y="20867"/>
                      <a:pt x="5508" y="19747"/>
                      <a:pt x="3656" y="17935"/>
                    </a:cubicBezTo>
                    <a:cubicBezTo>
                      <a:pt x="1849" y="16124"/>
                      <a:pt x="730" y="13581"/>
                      <a:pt x="730" y="10778"/>
                    </a:cubicBezTo>
                    <a:cubicBezTo>
                      <a:pt x="730" y="8019"/>
                      <a:pt x="1849" y="5476"/>
                      <a:pt x="3656" y="3664"/>
                    </a:cubicBezTo>
                    <a:cubicBezTo>
                      <a:pt x="5508" y="1810"/>
                      <a:pt x="8004" y="689"/>
                      <a:pt x="10799" y="689"/>
                    </a:cubicBezTo>
                    <a:close/>
                    <a:moveTo>
                      <a:pt x="10799" y="0"/>
                    </a:moveTo>
                    <a:cubicBezTo>
                      <a:pt x="4818" y="0"/>
                      <a:pt x="0" y="4828"/>
                      <a:pt x="0" y="10778"/>
                    </a:cubicBezTo>
                    <a:cubicBezTo>
                      <a:pt x="0" y="16772"/>
                      <a:pt x="4818" y="21600"/>
                      <a:pt x="10799" y="21600"/>
                    </a:cubicBezTo>
                    <a:cubicBezTo>
                      <a:pt x="16737" y="21600"/>
                      <a:pt x="21600" y="16772"/>
                      <a:pt x="21600" y="10778"/>
                    </a:cubicBezTo>
                    <a:cubicBezTo>
                      <a:pt x="21600" y="4828"/>
                      <a:pt x="16737" y="0"/>
                      <a:pt x="10799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228" name="Google Shape;210;p5"/>
            <p:cNvGrpSpPr/>
            <p:nvPr/>
          </p:nvGrpSpPr>
          <p:grpSpPr>
            <a:xfrm>
              <a:off x="144887" y="1153137"/>
              <a:ext cx="292002" cy="292577"/>
              <a:chOff x="0" y="0"/>
              <a:chExt cx="292000" cy="292575"/>
            </a:xfrm>
          </p:grpSpPr>
          <p:sp>
            <p:nvSpPr>
              <p:cNvPr id="224" name="Google Shape;211;p5"/>
              <p:cNvSpPr/>
              <p:nvPr/>
            </p:nvSpPr>
            <p:spPr>
              <a:xfrm rot="10800000">
                <a:off x="4474" y="5025"/>
                <a:ext cx="282527" cy="2825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80" y="0"/>
                    </a:moveTo>
                    <a:cubicBezTo>
                      <a:pt x="4815" y="0"/>
                      <a:pt x="0" y="4815"/>
                      <a:pt x="0" y="10778"/>
                    </a:cubicBezTo>
                    <a:cubicBezTo>
                      <a:pt x="0" y="16785"/>
                      <a:pt x="4815" y="21600"/>
                      <a:pt x="10780" y="21600"/>
                    </a:cubicBezTo>
                    <a:cubicBezTo>
                      <a:pt x="16787" y="21600"/>
                      <a:pt x="21600" y="16785"/>
                      <a:pt x="21600" y="10778"/>
                    </a:cubicBezTo>
                    <a:cubicBezTo>
                      <a:pt x="21600" y="4815"/>
                      <a:pt x="16787" y="0"/>
                      <a:pt x="1078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25" name="Google Shape;212;p5"/>
              <p:cNvSpPr/>
              <p:nvPr/>
            </p:nvSpPr>
            <p:spPr>
              <a:xfrm rot="10800000">
                <a:off x="0" y="0"/>
                <a:ext cx="292001" cy="2925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700"/>
                    </a:moveTo>
                    <a:cubicBezTo>
                      <a:pt x="13602" y="700"/>
                      <a:pt x="16117" y="1811"/>
                      <a:pt x="17972" y="3662"/>
                    </a:cubicBezTo>
                    <a:cubicBezTo>
                      <a:pt x="19786" y="5472"/>
                      <a:pt x="20940" y="8023"/>
                      <a:pt x="20940" y="10779"/>
                    </a:cubicBezTo>
                    <a:cubicBezTo>
                      <a:pt x="20940" y="13577"/>
                      <a:pt x="19786" y="16128"/>
                      <a:pt x="17972" y="17938"/>
                    </a:cubicBezTo>
                    <a:cubicBezTo>
                      <a:pt x="16117" y="19747"/>
                      <a:pt x="13602" y="20900"/>
                      <a:pt x="10800" y="20900"/>
                    </a:cubicBezTo>
                    <a:cubicBezTo>
                      <a:pt x="8037" y="20900"/>
                      <a:pt x="5481" y="19747"/>
                      <a:pt x="3667" y="17938"/>
                    </a:cubicBezTo>
                    <a:cubicBezTo>
                      <a:pt x="1812" y="16128"/>
                      <a:pt x="701" y="13577"/>
                      <a:pt x="701" y="10779"/>
                    </a:cubicBezTo>
                    <a:cubicBezTo>
                      <a:pt x="701" y="8023"/>
                      <a:pt x="1812" y="5472"/>
                      <a:pt x="3667" y="3662"/>
                    </a:cubicBezTo>
                    <a:cubicBezTo>
                      <a:pt x="5481" y="1811"/>
                      <a:pt x="8037" y="700"/>
                      <a:pt x="10800" y="700"/>
                    </a:cubicBezTo>
                    <a:close/>
                    <a:moveTo>
                      <a:pt x="10800" y="0"/>
                    </a:moveTo>
                    <a:cubicBezTo>
                      <a:pt x="4864" y="0"/>
                      <a:pt x="0" y="4854"/>
                      <a:pt x="0" y="10779"/>
                    </a:cubicBezTo>
                    <a:cubicBezTo>
                      <a:pt x="0" y="16744"/>
                      <a:pt x="4864" y="21600"/>
                      <a:pt x="10800" y="21600"/>
                    </a:cubicBezTo>
                    <a:cubicBezTo>
                      <a:pt x="16777" y="21600"/>
                      <a:pt x="21600" y="16744"/>
                      <a:pt x="21600" y="10779"/>
                    </a:cubicBezTo>
                    <a:cubicBezTo>
                      <a:pt x="21600" y="4854"/>
                      <a:pt x="16777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26" name="Google Shape;213;p5"/>
              <p:cNvSpPr/>
              <p:nvPr/>
            </p:nvSpPr>
            <p:spPr>
              <a:xfrm rot="10800000">
                <a:off x="66875" y="67450"/>
                <a:ext cx="158276" cy="1582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2" y="0"/>
                    </a:moveTo>
                    <a:cubicBezTo>
                      <a:pt x="4869" y="0"/>
                      <a:pt x="0" y="4869"/>
                      <a:pt x="0" y="10800"/>
                    </a:cubicBezTo>
                    <a:cubicBezTo>
                      <a:pt x="0" y="16809"/>
                      <a:pt x="4869" y="21600"/>
                      <a:pt x="10802" y="21600"/>
                    </a:cubicBezTo>
                    <a:cubicBezTo>
                      <a:pt x="16810" y="21600"/>
                      <a:pt x="21600" y="16809"/>
                      <a:pt x="21600" y="10800"/>
                    </a:cubicBezTo>
                    <a:cubicBezTo>
                      <a:pt x="21600" y="4869"/>
                      <a:pt x="16810" y="0"/>
                      <a:pt x="1080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27" name="Google Shape;214;p5"/>
              <p:cNvSpPr/>
              <p:nvPr/>
            </p:nvSpPr>
            <p:spPr>
              <a:xfrm rot="10800000">
                <a:off x="61874" y="62425"/>
                <a:ext cx="167726" cy="1677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66" y="1220"/>
                    </a:moveTo>
                    <a:cubicBezTo>
                      <a:pt x="13419" y="1220"/>
                      <a:pt x="15860" y="2296"/>
                      <a:pt x="17582" y="4018"/>
                    </a:cubicBezTo>
                    <a:cubicBezTo>
                      <a:pt x="19304" y="5740"/>
                      <a:pt x="20380" y="8107"/>
                      <a:pt x="20380" y="10763"/>
                    </a:cubicBezTo>
                    <a:cubicBezTo>
                      <a:pt x="20380" y="13419"/>
                      <a:pt x="19304" y="15860"/>
                      <a:pt x="17582" y="17582"/>
                    </a:cubicBezTo>
                    <a:cubicBezTo>
                      <a:pt x="15860" y="19304"/>
                      <a:pt x="13419" y="20380"/>
                      <a:pt x="10766" y="20380"/>
                    </a:cubicBezTo>
                    <a:cubicBezTo>
                      <a:pt x="8110" y="20380"/>
                      <a:pt x="5740" y="19304"/>
                      <a:pt x="4018" y="17582"/>
                    </a:cubicBezTo>
                    <a:cubicBezTo>
                      <a:pt x="2296" y="15860"/>
                      <a:pt x="1220" y="13419"/>
                      <a:pt x="1220" y="10763"/>
                    </a:cubicBezTo>
                    <a:cubicBezTo>
                      <a:pt x="1220" y="8107"/>
                      <a:pt x="2296" y="5740"/>
                      <a:pt x="4018" y="4018"/>
                    </a:cubicBezTo>
                    <a:cubicBezTo>
                      <a:pt x="5740" y="2296"/>
                      <a:pt x="8110" y="1220"/>
                      <a:pt x="10766" y="1220"/>
                    </a:cubicBezTo>
                    <a:close/>
                    <a:moveTo>
                      <a:pt x="10766" y="0"/>
                    </a:moveTo>
                    <a:cubicBezTo>
                      <a:pt x="4810" y="0"/>
                      <a:pt x="0" y="4807"/>
                      <a:pt x="0" y="10763"/>
                    </a:cubicBezTo>
                    <a:cubicBezTo>
                      <a:pt x="0" y="16719"/>
                      <a:pt x="4810" y="21600"/>
                      <a:pt x="10766" y="21600"/>
                    </a:cubicBezTo>
                    <a:cubicBezTo>
                      <a:pt x="16722" y="21600"/>
                      <a:pt x="21600" y="16719"/>
                      <a:pt x="21600" y="10763"/>
                    </a:cubicBezTo>
                    <a:cubicBezTo>
                      <a:pt x="21600" y="4807"/>
                      <a:pt x="16722" y="0"/>
                      <a:pt x="10766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233" name="Google Shape;215;p5"/>
            <p:cNvGrpSpPr/>
            <p:nvPr/>
          </p:nvGrpSpPr>
          <p:grpSpPr>
            <a:xfrm>
              <a:off x="203388" y="1778837"/>
              <a:ext cx="175001" cy="174976"/>
              <a:chOff x="0" y="0"/>
              <a:chExt cx="175000" cy="174975"/>
            </a:xfrm>
          </p:grpSpPr>
          <p:sp>
            <p:nvSpPr>
              <p:cNvPr id="229" name="Google Shape;216;p5"/>
              <p:cNvSpPr/>
              <p:nvPr/>
            </p:nvSpPr>
            <p:spPr>
              <a:xfrm rot="10800000">
                <a:off x="4474" y="4474"/>
                <a:ext cx="166052" cy="1655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cubicBezTo>
                      <a:pt x="4855" y="0"/>
                      <a:pt x="0" y="4800"/>
                      <a:pt x="0" y="10764"/>
                    </a:cubicBezTo>
                    <a:cubicBezTo>
                      <a:pt x="0" y="16729"/>
                      <a:pt x="4855" y="21600"/>
                      <a:pt x="10800" y="21600"/>
                    </a:cubicBezTo>
                    <a:cubicBezTo>
                      <a:pt x="16745" y="21600"/>
                      <a:pt x="21600" y="16729"/>
                      <a:pt x="21600" y="10764"/>
                    </a:cubicBezTo>
                    <a:cubicBezTo>
                      <a:pt x="21600" y="4800"/>
                      <a:pt x="16745" y="0"/>
                      <a:pt x="108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30" name="Google Shape;217;p5"/>
              <p:cNvSpPr/>
              <p:nvPr/>
            </p:nvSpPr>
            <p:spPr>
              <a:xfrm rot="10800000">
                <a:off x="0" y="0"/>
                <a:ext cx="175001" cy="1749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1170"/>
                    </a:moveTo>
                    <a:cubicBezTo>
                      <a:pt x="13481" y="1170"/>
                      <a:pt x="15888" y="2268"/>
                      <a:pt x="17610" y="3987"/>
                    </a:cubicBezTo>
                    <a:cubicBezTo>
                      <a:pt x="19397" y="5777"/>
                      <a:pt x="20431" y="8184"/>
                      <a:pt x="20431" y="10798"/>
                    </a:cubicBezTo>
                    <a:cubicBezTo>
                      <a:pt x="20431" y="13483"/>
                      <a:pt x="19397" y="15891"/>
                      <a:pt x="17610" y="17677"/>
                    </a:cubicBezTo>
                    <a:cubicBezTo>
                      <a:pt x="15888" y="19396"/>
                      <a:pt x="13481" y="20498"/>
                      <a:pt x="10800" y="20498"/>
                    </a:cubicBezTo>
                    <a:cubicBezTo>
                      <a:pt x="8119" y="20498"/>
                      <a:pt x="5712" y="19396"/>
                      <a:pt x="3990" y="17677"/>
                    </a:cubicBezTo>
                    <a:cubicBezTo>
                      <a:pt x="2203" y="15891"/>
                      <a:pt x="1169" y="13483"/>
                      <a:pt x="1169" y="10798"/>
                    </a:cubicBezTo>
                    <a:cubicBezTo>
                      <a:pt x="1169" y="8184"/>
                      <a:pt x="2203" y="5777"/>
                      <a:pt x="3990" y="3987"/>
                    </a:cubicBezTo>
                    <a:cubicBezTo>
                      <a:pt x="5712" y="2268"/>
                      <a:pt x="8119" y="1170"/>
                      <a:pt x="10800" y="1170"/>
                    </a:cubicBezTo>
                    <a:close/>
                    <a:moveTo>
                      <a:pt x="10800" y="0"/>
                    </a:moveTo>
                    <a:cubicBezTo>
                      <a:pt x="4817" y="0"/>
                      <a:pt x="0" y="4882"/>
                      <a:pt x="0" y="10798"/>
                    </a:cubicBezTo>
                    <a:cubicBezTo>
                      <a:pt x="0" y="16783"/>
                      <a:pt x="4817" y="21600"/>
                      <a:pt x="10800" y="21600"/>
                    </a:cubicBezTo>
                    <a:cubicBezTo>
                      <a:pt x="16783" y="21600"/>
                      <a:pt x="21600" y="16783"/>
                      <a:pt x="21600" y="10798"/>
                    </a:cubicBezTo>
                    <a:cubicBezTo>
                      <a:pt x="21600" y="4882"/>
                      <a:pt x="16783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31" name="Google Shape;218;p5"/>
              <p:cNvSpPr/>
              <p:nvPr/>
            </p:nvSpPr>
            <p:spPr>
              <a:xfrm rot="10800000">
                <a:off x="41250" y="40674"/>
                <a:ext cx="92501" cy="930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cubicBezTo>
                      <a:pt x="4816" y="0"/>
                      <a:pt x="0" y="4786"/>
                      <a:pt x="0" y="10733"/>
                    </a:cubicBezTo>
                    <a:cubicBezTo>
                      <a:pt x="0" y="16686"/>
                      <a:pt x="4816" y="21600"/>
                      <a:pt x="10800" y="21600"/>
                    </a:cubicBezTo>
                    <a:cubicBezTo>
                      <a:pt x="16784" y="21600"/>
                      <a:pt x="21600" y="16686"/>
                      <a:pt x="21600" y="10733"/>
                    </a:cubicBezTo>
                    <a:cubicBezTo>
                      <a:pt x="21600" y="4786"/>
                      <a:pt x="16784" y="0"/>
                      <a:pt x="108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32" name="Google Shape;219;p5"/>
              <p:cNvSpPr/>
              <p:nvPr/>
            </p:nvSpPr>
            <p:spPr>
              <a:xfrm rot="10800000">
                <a:off x="36225" y="36225"/>
                <a:ext cx="102551" cy="1019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1885"/>
                    </a:moveTo>
                    <a:cubicBezTo>
                      <a:pt x="13264" y="1885"/>
                      <a:pt x="15376" y="2950"/>
                      <a:pt x="17019" y="4485"/>
                    </a:cubicBezTo>
                    <a:cubicBezTo>
                      <a:pt x="18662" y="6137"/>
                      <a:pt x="19604" y="8377"/>
                      <a:pt x="19604" y="10739"/>
                    </a:cubicBezTo>
                    <a:cubicBezTo>
                      <a:pt x="19604" y="13217"/>
                      <a:pt x="18662" y="15463"/>
                      <a:pt x="17019" y="16998"/>
                    </a:cubicBezTo>
                    <a:cubicBezTo>
                      <a:pt x="15376" y="18650"/>
                      <a:pt x="13264" y="19593"/>
                      <a:pt x="10800" y="19593"/>
                    </a:cubicBezTo>
                    <a:cubicBezTo>
                      <a:pt x="8336" y="19593"/>
                      <a:pt x="6224" y="18650"/>
                      <a:pt x="4581" y="16998"/>
                    </a:cubicBezTo>
                    <a:cubicBezTo>
                      <a:pt x="2938" y="15463"/>
                      <a:pt x="1996" y="13217"/>
                      <a:pt x="1996" y="10739"/>
                    </a:cubicBezTo>
                    <a:cubicBezTo>
                      <a:pt x="1996" y="8377"/>
                      <a:pt x="2938" y="6137"/>
                      <a:pt x="4581" y="4485"/>
                    </a:cubicBezTo>
                    <a:cubicBezTo>
                      <a:pt x="6224" y="2950"/>
                      <a:pt x="8336" y="1885"/>
                      <a:pt x="10800" y="1885"/>
                    </a:cubicBezTo>
                    <a:close/>
                    <a:moveTo>
                      <a:pt x="10800" y="0"/>
                    </a:moveTo>
                    <a:cubicBezTo>
                      <a:pt x="4813" y="0"/>
                      <a:pt x="0" y="4840"/>
                      <a:pt x="0" y="10739"/>
                    </a:cubicBezTo>
                    <a:cubicBezTo>
                      <a:pt x="0" y="16760"/>
                      <a:pt x="4813" y="21600"/>
                      <a:pt x="10800" y="21600"/>
                    </a:cubicBezTo>
                    <a:cubicBezTo>
                      <a:pt x="16787" y="21600"/>
                      <a:pt x="21600" y="16760"/>
                      <a:pt x="21600" y="10739"/>
                    </a:cubicBezTo>
                    <a:cubicBezTo>
                      <a:pt x="21600" y="4840"/>
                      <a:pt x="16787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237" name="Google Shape;220;p5"/>
            <p:cNvGrpSpPr/>
            <p:nvPr/>
          </p:nvGrpSpPr>
          <p:grpSpPr>
            <a:xfrm>
              <a:off x="0" y="2003162"/>
              <a:ext cx="175014" cy="27001"/>
              <a:chOff x="0" y="0"/>
              <a:chExt cx="175013" cy="26999"/>
            </a:xfrm>
          </p:grpSpPr>
          <p:sp>
            <p:nvSpPr>
              <p:cNvPr id="234" name="Google Shape;221;p5"/>
              <p:cNvSpPr/>
              <p:nvPr/>
            </p:nvSpPr>
            <p:spPr>
              <a:xfrm>
                <a:off x="-1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35" name="Google Shape;222;p5"/>
              <p:cNvSpPr/>
              <p:nvPr/>
            </p:nvSpPr>
            <p:spPr>
              <a:xfrm>
                <a:off x="74005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36" name="Google Shape;223;p5"/>
              <p:cNvSpPr/>
              <p:nvPr/>
            </p:nvSpPr>
            <p:spPr>
              <a:xfrm>
                <a:off x="148013" y="0"/>
                <a:ext cx="27000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241" name="Google Shape;224;p5"/>
            <p:cNvGrpSpPr/>
            <p:nvPr/>
          </p:nvGrpSpPr>
          <p:grpSpPr>
            <a:xfrm>
              <a:off x="355250" y="208488"/>
              <a:ext cx="175014" cy="27001"/>
              <a:chOff x="0" y="0"/>
              <a:chExt cx="175013" cy="26999"/>
            </a:xfrm>
          </p:grpSpPr>
          <p:sp>
            <p:nvSpPr>
              <p:cNvPr id="238" name="Google Shape;225;p5"/>
              <p:cNvSpPr/>
              <p:nvPr/>
            </p:nvSpPr>
            <p:spPr>
              <a:xfrm>
                <a:off x="-1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39" name="Google Shape;226;p5"/>
              <p:cNvSpPr/>
              <p:nvPr/>
            </p:nvSpPr>
            <p:spPr>
              <a:xfrm>
                <a:off x="74005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40" name="Google Shape;227;p5"/>
              <p:cNvSpPr/>
              <p:nvPr/>
            </p:nvSpPr>
            <p:spPr>
              <a:xfrm>
                <a:off x="148013" y="0"/>
                <a:ext cx="27000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245" name="Google Shape;228;p5"/>
            <p:cNvGrpSpPr/>
            <p:nvPr/>
          </p:nvGrpSpPr>
          <p:grpSpPr>
            <a:xfrm>
              <a:off x="7696500" y="4988724"/>
              <a:ext cx="175014" cy="27001"/>
              <a:chOff x="0" y="0"/>
              <a:chExt cx="175013" cy="26999"/>
            </a:xfrm>
          </p:grpSpPr>
          <p:sp>
            <p:nvSpPr>
              <p:cNvPr id="242" name="Google Shape;229;p5"/>
              <p:cNvSpPr/>
              <p:nvPr/>
            </p:nvSpPr>
            <p:spPr>
              <a:xfrm>
                <a:off x="-1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43" name="Google Shape;230;p5"/>
              <p:cNvSpPr/>
              <p:nvPr/>
            </p:nvSpPr>
            <p:spPr>
              <a:xfrm>
                <a:off x="74005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44" name="Google Shape;231;p5"/>
              <p:cNvSpPr/>
              <p:nvPr/>
            </p:nvSpPr>
            <p:spPr>
              <a:xfrm>
                <a:off x="148013" y="0"/>
                <a:ext cx="27000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249" name="Google Shape;232;p5"/>
            <p:cNvGrpSpPr/>
            <p:nvPr/>
          </p:nvGrpSpPr>
          <p:grpSpPr>
            <a:xfrm>
              <a:off x="8064700" y="3429424"/>
              <a:ext cx="175014" cy="27001"/>
              <a:chOff x="0" y="0"/>
              <a:chExt cx="175013" cy="26999"/>
            </a:xfrm>
          </p:grpSpPr>
          <p:sp>
            <p:nvSpPr>
              <p:cNvPr id="246" name="Google Shape;233;p5"/>
              <p:cNvSpPr/>
              <p:nvPr/>
            </p:nvSpPr>
            <p:spPr>
              <a:xfrm>
                <a:off x="-1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47" name="Google Shape;234;p5"/>
              <p:cNvSpPr/>
              <p:nvPr/>
            </p:nvSpPr>
            <p:spPr>
              <a:xfrm>
                <a:off x="74005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48" name="Google Shape;235;p5"/>
              <p:cNvSpPr/>
              <p:nvPr/>
            </p:nvSpPr>
            <p:spPr>
              <a:xfrm>
                <a:off x="148013" y="0"/>
                <a:ext cx="27000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250" name="Google Shape;236;p5"/>
            <p:cNvSpPr/>
            <p:nvPr/>
          </p:nvSpPr>
          <p:spPr>
            <a:xfrm>
              <a:off x="7974375" y="0"/>
              <a:ext cx="1" cy="2160900"/>
            </a:xfrm>
            <a:prstGeom prst="line">
              <a:avLst/>
            </a:prstGeom>
            <a:noFill/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sp>
          <p:nvSpPr>
            <p:cNvPr id="251" name="Google Shape;237;p5"/>
            <p:cNvSpPr/>
            <p:nvPr/>
          </p:nvSpPr>
          <p:spPr>
            <a:xfrm flipH="1">
              <a:off x="285175" y="2985633"/>
              <a:ext cx="1" cy="2160901"/>
            </a:xfrm>
            <a:prstGeom prst="line">
              <a:avLst/>
            </a:prstGeom>
            <a:noFill/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sp>
          <p:nvSpPr>
            <p:cNvPr id="252" name="Google Shape;238;p5"/>
            <p:cNvSpPr/>
            <p:nvPr/>
          </p:nvSpPr>
          <p:spPr>
            <a:xfrm>
              <a:off x="238975" y="4587887"/>
              <a:ext cx="92401" cy="92401"/>
            </a:xfrm>
            <a:prstGeom prst="ellipse">
              <a:avLst/>
            </a:prstGeom>
            <a:solidFill>
              <a:srgbClr val="3D3D3D"/>
            </a:solidFill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53" name="Google Shape;239;p5"/>
            <p:cNvSpPr/>
            <p:nvPr/>
          </p:nvSpPr>
          <p:spPr>
            <a:xfrm>
              <a:off x="238975" y="3940337"/>
              <a:ext cx="92401" cy="92401"/>
            </a:xfrm>
            <a:prstGeom prst="ellipse">
              <a:avLst/>
            </a:prstGeom>
            <a:solidFill>
              <a:srgbClr val="3D3D3D"/>
            </a:solidFill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54" name="Google Shape;240;p5"/>
            <p:cNvSpPr/>
            <p:nvPr/>
          </p:nvSpPr>
          <p:spPr>
            <a:xfrm>
              <a:off x="7928175" y="1453499"/>
              <a:ext cx="92401" cy="92401"/>
            </a:xfrm>
            <a:prstGeom prst="ellipse">
              <a:avLst/>
            </a:prstGeom>
            <a:solidFill>
              <a:srgbClr val="3D3D3D"/>
            </a:solidFill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55" name="Google Shape;241;p5"/>
            <p:cNvSpPr/>
            <p:nvPr/>
          </p:nvSpPr>
          <p:spPr>
            <a:xfrm>
              <a:off x="7928175" y="234875"/>
              <a:ext cx="92401" cy="92401"/>
            </a:xfrm>
            <a:prstGeom prst="ellipse">
              <a:avLst/>
            </a:prstGeom>
            <a:solidFill>
              <a:srgbClr val="3D3D3D"/>
            </a:solidFill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257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823474" y="338327"/>
            <a:ext cx="5496902" cy="572702"/>
          </a:xfrm>
          <a:prstGeom prst="rect">
            <a:avLst/>
          </a:prstGeom>
        </p:spPr>
        <p:txBody>
          <a:bodyPr>
            <a:normAutofit/>
          </a:bodyPr>
          <a:lstStyle>
            <a:lvl1pPr algn="ctr"/>
          </a:lstStyle>
          <a:p>
            <a:r>
              <a:t>Текст заголовка</a:t>
            </a:r>
          </a:p>
        </p:txBody>
      </p:sp>
      <p:grpSp>
        <p:nvGrpSpPr>
          <p:cNvPr id="323" name="Google Shape;244;p6"/>
          <p:cNvGrpSpPr/>
          <p:nvPr/>
        </p:nvGrpSpPr>
        <p:grpSpPr>
          <a:xfrm>
            <a:off x="432849" y="0"/>
            <a:ext cx="8278302" cy="5165700"/>
            <a:chOff x="0" y="0"/>
            <a:chExt cx="8278300" cy="5165699"/>
          </a:xfrm>
        </p:grpSpPr>
        <p:sp>
          <p:nvSpPr>
            <p:cNvPr id="265" name="Google Shape;245;p6"/>
            <p:cNvSpPr/>
            <p:nvPr/>
          </p:nvSpPr>
          <p:spPr>
            <a:xfrm flipV="1">
              <a:off x="7988695" y="2664300"/>
              <a:ext cx="1" cy="2501400"/>
            </a:xfrm>
            <a:prstGeom prst="line">
              <a:avLst/>
            </a:prstGeom>
            <a:noFill/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grpSp>
          <p:nvGrpSpPr>
            <p:cNvPr id="272" name="Google Shape;246;p6"/>
            <p:cNvGrpSpPr/>
            <p:nvPr/>
          </p:nvGrpSpPr>
          <p:grpSpPr>
            <a:xfrm>
              <a:off x="7696525" y="4292199"/>
              <a:ext cx="581776" cy="582326"/>
              <a:chOff x="25" y="24"/>
              <a:chExt cx="581775" cy="582324"/>
            </a:xfrm>
          </p:grpSpPr>
          <p:sp>
            <p:nvSpPr>
              <p:cNvPr id="266" name="Google Shape;247;p6"/>
              <p:cNvSpPr/>
              <p:nvPr/>
            </p:nvSpPr>
            <p:spPr>
              <a:xfrm>
                <a:off x="4474" y="5025"/>
                <a:ext cx="572852" cy="572300"/>
              </a:xfrm>
              <a:prstGeom prst="ellipse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67" name="Google Shape;248;p6"/>
              <p:cNvSpPr/>
              <p:nvPr/>
            </p:nvSpPr>
            <p:spPr>
              <a:xfrm>
                <a:off x="24" y="24"/>
                <a:ext cx="581777" cy="5823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351"/>
                    </a:moveTo>
                    <a:cubicBezTo>
                      <a:pt x="13696" y="351"/>
                      <a:pt x="16304" y="1509"/>
                      <a:pt x="18186" y="3411"/>
                    </a:cubicBezTo>
                    <a:cubicBezTo>
                      <a:pt x="20090" y="5291"/>
                      <a:pt x="21248" y="7917"/>
                      <a:pt x="21248" y="10789"/>
                    </a:cubicBezTo>
                    <a:cubicBezTo>
                      <a:pt x="21248" y="13683"/>
                      <a:pt x="20090" y="16287"/>
                      <a:pt x="18186" y="18189"/>
                    </a:cubicBezTo>
                    <a:cubicBezTo>
                      <a:pt x="16304" y="20070"/>
                      <a:pt x="13696" y="21249"/>
                      <a:pt x="10800" y="21249"/>
                    </a:cubicBezTo>
                    <a:cubicBezTo>
                      <a:pt x="7904" y="21249"/>
                      <a:pt x="5296" y="20070"/>
                      <a:pt x="3393" y="18189"/>
                    </a:cubicBezTo>
                    <a:cubicBezTo>
                      <a:pt x="1510" y="16287"/>
                      <a:pt x="331" y="13683"/>
                      <a:pt x="331" y="10789"/>
                    </a:cubicBezTo>
                    <a:cubicBezTo>
                      <a:pt x="331" y="7917"/>
                      <a:pt x="1510" y="5291"/>
                      <a:pt x="3393" y="3411"/>
                    </a:cubicBezTo>
                    <a:cubicBezTo>
                      <a:pt x="5296" y="1509"/>
                      <a:pt x="7904" y="351"/>
                      <a:pt x="10800" y="351"/>
                    </a:cubicBezTo>
                    <a:close/>
                    <a:moveTo>
                      <a:pt x="10800" y="0"/>
                    </a:moveTo>
                    <a:cubicBezTo>
                      <a:pt x="4841" y="0"/>
                      <a:pt x="0" y="4837"/>
                      <a:pt x="0" y="10789"/>
                    </a:cubicBezTo>
                    <a:cubicBezTo>
                      <a:pt x="0" y="16763"/>
                      <a:pt x="4841" y="21600"/>
                      <a:pt x="10800" y="21600"/>
                    </a:cubicBezTo>
                    <a:cubicBezTo>
                      <a:pt x="16759" y="21600"/>
                      <a:pt x="21600" y="16763"/>
                      <a:pt x="21600" y="10789"/>
                    </a:cubicBezTo>
                    <a:cubicBezTo>
                      <a:pt x="21600" y="4837"/>
                      <a:pt x="16759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68" name="Google Shape;249;p6"/>
              <p:cNvSpPr/>
              <p:nvPr/>
            </p:nvSpPr>
            <p:spPr>
              <a:xfrm>
                <a:off x="76925" y="77474"/>
                <a:ext cx="427976" cy="4274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0"/>
                    </a:moveTo>
                    <a:cubicBezTo>
                      <a:pt x="4838" y="0"/>
                      <a:pt x="0" y="4816"/>
                      <a:pt x="0" y="10785"/>
                    </a:cubicBezTo>
                    <a:cubicBezTo>
                      <a:pt x="0" y="16756"/>
                      <a:pt x="4838" y="21600"/>
                      <a:pt x="10799" y="21600"/>
                    </a:cubicBezTo>
                    <a:cubicBezTo>
                      <a:pt x="16762" y="21600"/>
                      <a:pt x="21600" y="16756"/>
                      <a:pt x="21600" y="10785"/>
                    </a:cubicBezTo>
                    <a:cubicBezTo>
                      <a:pt x="21600" y="4816"/>
                      <a:pt x="16762" y="0"/>
                      <a:pt x="1079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69" name="Google Shape;250;p6"/>
              <p:cNvSpPr/>
              <p:nvPr/>
            </p:nvSpPr>
            <p:spPr>
              <a:xfrm>
                <a:off x="72474" y="72450"/>
                <a:ext cx="436877" cy="4374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468"/>
                    </a:moveTo>
                    <a:cubicBezTo>
                      <a:pt x="13666" y="468"/>
                      <a:pt x="16228" y="1625"/>
                      <a:pt x="18101" y="3495"/>
                    </a:cubicBezTo>
                    <a:cubicBezTo>
                      <a:pt x="19975" y="5366"/>
                      <a:pt x="21132" y="7952"/>
                      <a:pt x="21132" y="10786"/>
                    </a:cubicBezTo>
                    <a:cubicBezTo>
                      <a:pt x="21132" y="13648"/>
                      <a:pt x="19975" y="16235"/>
                      <a:pt x="18101" y="18105"/>
                    </a:cubicBezTo>
                    <a:cubicBezTo>
                      <a:pt x="16228" y="19977"/>
                      <a:pt x="13666" y="21132"/>
                      <a:pt x="10799" y="21132"/>
                    </a:cubicBezTo>
                    <a:cubicBezTo>
                      <a:pt x="7934" y="21132"/>
                      <a:pt x="5345" y="19977"/>
                      <a:pt x="3471" y="18105"/>
                    </a:cubicBezTo>
                    <a:cubicBezTo>
                      <a:pt x="1597" y="16235"/>
                      <a:pt x="440" y="13648"/>
                      <a:pt x="440" y="10786"/>
                    </a:cubicBezTo>
                    <a:cubicBezTo>
                      <a:pt x="440" y="7952"/>
                      <a:pt x="1597" y="5366"/>
                      <a:pt x="3471" y="3495"/>
                    </a:cubicBezTo>
                    <a:cubicBezTo>
                      <a:pt x="5345" y="1625"/>
                      <a:pt x="7934" y="468"/>
                      <a:pt x="10799" y="468"/>
                    </a:cubicBezTo>
                    <a:close/>
                    <a:moveTo>
                      <a:pt x="10799" y="0"/>
                    </a:moveTo>
                    <a:cubicBezTo>
                      <a:pt x="4821" y="0"/>
                      <a:pt x="0" y="4844"/>
                      <a:pt x="0" y="10786"/>
                    </a:cubicBezTo>
                    <a:cubicBezTo>
                      <a:pt x="0" y="16757"/>
                      <a:pt x="4821" y="21600"/>
                      <a:pt x="10799" y="21600"/>
                    </a:cubicBezTo>
                    <a:cubicBezTo>
                      <a:pt x="16751" y="21600"/>
                      <a:pt x="21600" y="16757"/>
                      <a:pt x="21600" y="10786"/>
                    </a:cubicBezTo>
                    <a:cubicBezTo>
                      <a:pt x="21600" y="4844"/>
                      <a:pt x="16751" y="0"/>
                      <a:pt x="10799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70" name="Google Shape;251;p6"/>
              <p:cNvSpPr/>
              <p:nvPr/>
            </p:nvSpPr>
            <p:spPr>
              <a:xfrm>
                <a:off x="155500" y="156049"/>
                <a:ext cx="270276" cy="2702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21" y="0"/>
                    </a:moveTo>
                    <a:cubicBezTo>
                      <a:pt x="4853" y="0"/>
                      <a:pt x="0" y="4855"/>
                      <a:pt x="0" y="10777"/>
                    </a:cubicBezTo>
                    <a:cubicBezTo>
                      <a:pt x="0" y="16745"/>
                      <a:pt x="4853" y="21600"/>
                      <a:pt x="10821" y="21600"/>
                    </a:cubicBezTo>
                    <a:cubicBezTo>
                      <a:pt x="16789" y="21600"/>
                      <a:pt x="21600" y="16745"/>
                      <a:pt x="21600" y="10777"/>
                    </a:cubicBezTo>
                    <a:cubicBezTo>
                      <a:pt x="21600" y="4855"/>
                      <a:pt x="16789" y="0"/>
                      <a:pt x="1082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71" name="Google Shape;252;p6"/>
              <p:cNvSpPr/>
              <p:nvPr/>
            </p:nvSpPr>
            <p:spPr>
              <a:xfrm>
                <a:off x="151049" y="151600"/>
                <a:ext cx="279727" cy="2791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689"/>
                    </a:moveTo>
                    <a:cubicBezTo>
                      <a:pt x="13596" y="689"/>
                      <a:pt x="16092" y="1810"/>
                      <a:pt x="17899" y="3664"/>
                    </a:cubicBezTo>
                    <a:cubicBezTo>
                      <a:pt x="19751" y="5476"/>
                      <a:pt x="20868" y="8019"/>
                      <a:pt x="20868" y="10778"/>
                    </a:cubicBezTo>
                    <a:cubicBezTo>
                      <a:pt x="20868" y="13581"/>
                      <a:pt x="19751" y="16124"/>
                      <a:pt x="17899" y="17935"/>
                    </a:cubicBezTo>
                    <a:cubicBezTo>
                      <a:pt x="16092" y="19747"/>
                      <a:pt x="13596" y="20867"/>
                      <a:pt x="10799" y="20867"/>
                    </a:cubicBezTo>
                    <a:cubicBezTo>
                      <a:pt x="8004" y="20867"/>
                      <a:pt x="5508" y="19747"/>
                      <a:pt x="3656" y="17935"/>
                    </a:cubicBezTo>
                    <a:cubicBezTo>
                      <a:pt x="1849" y="16124"/>
                      <a:pt x="730" y="13581"/>
                      <a:pt x="730" y="10778"/>
                    </a:cubicBezTo>
                    <a:cubicBezTo>
                      <a:pt x="730" y="8019"/>
                      <a:pt x="1849" y="5476"/>
                      <a:pt x="3656" y="3664"/>
                    </a:cubicBezTo>
                    <a:cubicBezTo>
                      <a:pt x="5508" y="1810"/>
                      <a:pt x="8004" y="689"/>
                      <a:pt x="10799" y="689"/>
                    </a:cubicBezTo>
                    <a:close/>
                    <a:moveTo>
                      <a:pt x="10799" y="0"/>
                    </a:moveTo>
                    <a:cubicBezTo>
                      <a:pt x="4818" y="0"/>
                      <a:pt x="0" y="4828"/>
                      <a:pt x="0" y="10778"/>
                    </a:cubicBezTo>
                    <a:cubicBezTo>
                      <a:pt x="0" y="16772"/>
                      <a:pt x="4818" y="21600"/>
                      <a:pt x="10799" y="21600"/>
                    </a:cubicBezTo>
                    <a:cubicBezTo>
                      <a:pt x="16737" y="21600"/>
                      <a:pt x="21600" y="16772"/>
                      <a:pt x="21600" y="10778"/>
                    </a:cubicBezTo>
                    <a:cubicBezTo>
                      <a:pt x="21600" y="4828"/>
                      <a:pt x="16737" y="0"/>
                      <a:pt x="10799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277" name="Google Shape;253;p6"/>
            <p:cNvGrpSpPr/>
            <p:nvPr/>
          </p:nvGrpSpPr>
          <p:grpSpPr>
            <a:xfrm>
              <a:off x="7841413" y="3720599"/>
              <a:ext cx="292001" cy="292576"/>
              <a:chOff x="24" y="0"/>
              <a:chExt cx="292000" cy="292574"/>
            </a:xfrm>
          </p:grpSpPr>
          <p:sp>
            <p:nvSpPr>
              <p:cNvPr id="273" name="Google Shape;254;p6"/>
              <p:cNvSpPr/>
              <p:nvPr/>
            </p:nvSpPr>
            <p:spPr>
              <a:xfrm>
                <a:off x="5025" y="5024"/>
                <a:ext cx="282526" cy="2825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80" y="0"/>
                    </a:moveTo>
                    <a:cubicBezTo>
                      <a:pt x="4815" y="0"/>
                      <a:pt x="0" y="4815"/>
                      <a:pt x="0" y="10778"/>
                    </a:cubicBezTo>
                    <a:cubicBezTo>
                      <a:pt x="0" y="16785"/>
                      <a:pt x="4815" y="21600"/>
                      <a:pt x="10780" y="21600"/>
                    </a:cubicBezTo>
                    <a:cubicBezTo>
                      <a:pt x="16787" y="21600"/>
                      <a:pt x="21600" y="16785"/>
                      <a:pt x="21600" y="10778"/>
                    </a:cubicBezTo>
                    <a:cubicBezTo>
                      <a:pt x="21600" y="4815"/>
                      <a:pt x="16787" y="0"/>
                      <a:pt x="1078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74" name="Google Shape;255;p6"/>
              <p:cNvSpPr/>
              <p:nvPr/>
            </p:nvSpPr>
            <p:spPr>
              <a:xfrm>
                <a:off x="24" y="0"/>
                <a:ext cx="292002" cy="2925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700"/>
                    </a:moveTo>
                    <a:cubicBezTo>
                      <a:pt x="13602" y="700"/>
                      <a:pt x="16117" y="1811"/>
                      <a:pt x="17972" y="3662"/>
                    </a:cubicBezTo>
                    <a:cubicBezTo>
                      <a:pt x="19786" y="5472"/>
                      <a:pt x="20940" y="8023"/>
                      <a:pt x="20940" y="10779"/>
                    </a:cubicBezTo>
                    <a:cubicBezTo>
                      <a:pt x="20940" y="13577"/>
                      <a:pt x="19786" y="16128"/>
                      <a:pt x="17972" y="17938"/>
                    </a:cubicBezTo>
                    <a:cubicBezTo>
                      <a:pt x="16117" y="19747"/>
                      <a:pt x="13602" y="20900"/>
                      <a:pt x="10800" y="20900"/>
                    </a:cubicBezTo>
                    <a:cubicBezTo>
                      <a:pt x="8037" y="20900"/>
                      <a:pt x="5481" y="19747"/>
                      <a:pt x="3667" y="17938"/>
                    </a:cubicBezTo>
                    <a:cubicBezTo>
                      <a:pt x="1812" y="16128"/>
                      <a:pt x="701" y="13577"/>
                      <a:pt x="701" y="10779"/>
                    </a:cubicBezTo>
                    <a:cubicBezTo>
                      <a:pt x="701" y="8023"/>
                      <a:pt x="1812" y="5472"/>
                      <a:pt x="3667" y="3662"/>
                    </a:cubicBezTo>
                    <a:cubicBezTo>
                      <a:pt x="5481" y="1811"/>
                      <a:pt x="8037" y="700"/>
                      <a:pt x="10800" y="700"/>
                    </a:cubicBezTo>
                    <a:close/>
                    <a:moveTo>
                      <a:pt x="10800" y="0"/>
                    </a:moveTo>
                    <a:cubicBezTo>
                      <a:pt x="4864" y="0"/>
                      <a:pt x="0" y="4854"/>
                      <a:pt x="0" y="10779"/>
                    </a:cubicBezTo>
                    <a:cubicBezTo>
                      <a:pt x="0" y="16744"/>
                      <a:pt x="4864" y="21600"/>
                      <a:pt x="10800" y="21600"/>
                    </a:cubicBezTo>
                    <a:cubicBezTo>
                      <a:pt x="16777" y="21600"/>
                      <a:pt x="21600" y="16744"/>
                      <a:pt x="21600" y="10779"/>
                    </a:cubicBezTo>
                    <a:cubicBezTo>
                      <a:pt x="21600" y="4854"/>
                      <a:pt x="16777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75" name="Google Shape;256;p6"/>
              <p:cNvSpPr/>
              <p:nvPr/>
            </p:nvSpPr>
            <p:spPr>
              <a:xfrm>
                <a:off x="66874" y="66874"/>
                <a:ext cx="158276" cy="1582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2" y="0"/>
                    </a:moveTo>
                    <a:cubicBezTo>
                      <a:pt x="4869" y="0"/>
                      <a:pt x="0" y="4869"/>
                      <a:pt x="0" y="10800"/>
                    </a:cubicBezTo>
                    <a:cubicBezTo>
                      <a:pt x="0" y="16809"/>
                      <a:pt x="4869" y="21600"/>
                      <a:pt x="10802" y="21600"/>
                    </a:cubicBezTo>
                    <a:cubicBezTo>
                      <a:pt x="16810" y="21600"/>
                      <a:pt x="21600" y="16809"/>
                      <a:pt x="21600" y="10800"/>
                    </a:cubicBezTo>
                    <a:cubicBezTo>
                      <a:pt x="21600" y="4869"/>
                      <a:pt x="16810" y="0"/>
                      <a:pt x="1080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76" name="Google Shape;257;p6"/>
              <p:cNvSpPr/>
              <p:nvPr/>
            </p:nvSpPr>
            <p:spPr>
              <a:xfrm>
                <a:off x="62425" y="62424"/>
                <a:ext cx="167726" cy="1677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66" y="1220"/>
                    </a:moveTo>
                    <a:cubicBezTo>
                      <a:pt x="13419" y="1220"/>
                      <a:pt x="15860" y="2296"/>
                      <a:pt x="17582" y="4018"/>
                    </a:cubicBezTo>
                    <a:cubicBezTo>
                      <a:pt x="19304" y="5740"/>
                      <a:pt x="20380" y="8107"/>
                      <a:pt x="20380" y="10763"/>
                    </a:cubicBezTo>
                    <a:cubicBezTo>
                      <a:pt x="20380" y="13419"/>
                      <a:pt x="19304" y="15860"/>
                      <a:pt x="17582" y="17582"/>
                    </a:cubicBezTo>
                    <a:cubicBezTo>
                      <a:pt x="15860" y="19304"/>
                      <a:pt x="13419" y="20380"/>
                      <a:pt x="10766" y="20380"/>
                    </a:cubicBezTo>
                    <a:cubicBezTo>
                      <a:pt x="8110" y="20380"/>
                      <a:pt x="5740" y="19304"/>
                      <a:pt x="4018" y="17582"/>
                    </a:cubicBezTo>
                    <a:cubicBezTo>
                      <a:pt x="2296" y="15860"/>
                      <a:pt x="1220" y="13419"/>
                      <a:pt x="1220" y="10763"/>
                    </a:cubicBezTo>
                    <a:cubicBezTo>
                      <a:pt x="1220" y="8107"/>
                      <a:pt x="2296" y="5740"/>
                      <a:pt x="4018" y="4018"/>
                    </a:cubicBezTo>
                    <a:cubicBezTo>
                      <a:pt x="5740" y="2296"/>
                      <a:pt x="8110" y="1220"/>
                      <a:pt x="10766" y="1220"/>
                    </a:cubicBezTo>
                    <a:close/>
                    <a:moveTo>
                      <a:pt x="10766" y="0"/>
                    </a:moveTo>
                    <a:cubicBezTo>
                      <a:pt x="4810" y="0"/>
                      <a:pt x="0" y="4807"/>
                      <a:pt x="0" y="10763"/>
                    </a:cubicBezTo>
                    <a:cubicBezTo>
                      <a:pt x="0" y="16719"/>
                      <a:pt x="4810" y="21600"/>
                      <a:pt x="10766" y="21600"/>
                    </a:cubicBezTo>
                    <a:cubicBezTo>
                      <a:pt x="16722" y="21600"/>
                      <a:pt x="21600" y="16719"/>
                      <a:pt x="21600" y="10763"/>
                    </a:cubicBezTo>
                    <a:cubicBezTo>
                      <a:pt x="21600" y="4807"/>
                      <a:pt x="16722" y="0"/>
                      <a:pt x="10766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282" name="Google Shape;258;p6"/>
            <p:cNvGrpSpPr/>
            <p:nvPr/>
          </p:nvGrpSpPr>
          <p:grpSpPr>
            <a:xfrm>
              <a:off x="7899913" y="3212499"/>
              <a:ext cx="175001" cy="174976"/>
              <a:chOff x="0" y="24"/>
              <a:chExt cx="175000" cy="174974"/>
            </a:xfrm>
          </p:grpSpPr>
          <p:sp>
            <p:nvSpPr>
              <p:cNvPr id="278" name="Google Shape;259;p6"/>
              <p:cNvSpPr/>
              <p:nvPr/>
            </p:nvSpPr>
            <p:spPr>
              <a:xfrm>
                <a:off x="4474" y="5025"/>
                <a:ext cx="166052" cy="1655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cubicBezTo>
                      <a:pt x="4855" y="0"/>
                      <a:pt x="0" y="4800"/>
                      <a:pt x="0" y="10764"/>
                    </a:cubicBezTo>
                    <a:cubicBezTo>
                      <a:pt x="0" y="16729"/>
                      <a:pt x="4855" y="21600"/>
                      <a:pt x="10800" y="21600"/>
                    </a:cubicBezTo>
                    <a:cubicBezTo>
                      <a:pt x="16745" y="21600"/>
                      <a:pt x="21600" y="16729"/>
                      <a:pt x="21600" y="10764"/>
                    </a:cubicBezTo>
                    <a:cubicBezTo>
                      <a:pt x="21600" y="4800"/>
                      <a:pt x="16745" y="0"/>
                      <a:pt x="108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79" name="Google Shape;260;p6"/>
              <p:cNvSpPr/>
              <p:nvPr/>
            </p:nvSpPr>
            <p:spPr>
              <a:xfrm>
                <a:off x="-1" y="24"/>
                <a:ext cx="175002" cy="1749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1170"/>
                    </a:moveTo>
                    <a:cubicBezTo>
                      <a:pt x="13481" y="1170"/>
                      <a:pt x="15888" y="2268"/>
                      <a:pt x="17610" y="3987"/>
                    </a:cubicBezTo>
                    <a:cubicBezTo>
                      <a:pt x="19397" y="5777"/>
                      <a:pt x="20431" y="8184"/>
                      <a:pt x="20431" y="10798"/>
                    </a:cubicBezTo>
                    <a:cubicBezTo>
                      <a:pt x="20431" y="13483"/>
                      <a:pt x="19397" y="15891"/>
                      <a:pt x="17610" y="17677"/>
                    </a:cubicBezTo>
                    <a:cubicBezTo>
                      <a:pt x="15888" y="19396"/>
                      <a:pt x="13481" y="20498"/>
                      <a:pt x="10800" y="20498"/>
                    </a:cubicBezTo>
                    <a:cubicBezTo>
                      <a:pt x="8119" y="20498"/>
                      <a:pt x="5712" y="19396"/>
                      <a:pt x="3990" y="17677"/>
                    </a:cubicBezTo>
                    <a:cubicBezTo>
                      <a:pt x="2203" y="15891"/>
                      <a:pt x="1169" y="13483"/>
                      <a:pt x="1169" y="10798"/>
                    </a:cubicBezTo>
                    <a:cubicBezTo>
                      <a:pt x="1169" y="8184"/>
                      <a:pt x="2203" y="5777"/>
                      <a:pt x="3990" y="3987"/>
                    </a:cubicBezTo>
                    <a:cubicBezTo>
                      <a:pt x="5712" y="2268"/>
                      <a:pt x="8119" y="1170"/>
                      <a:pt x="10800" y="1170"/>
                    </a:cubicBezTo>
                    <a:close/>
                    <a:moveTo>
                      <a:pt x="10800" y="0"/>
                    </a:moveTo>
                    <a:cubicBezTo>
                      <a:pt x="4817" y="0"/>
                      <a:pt x="0" y="4882"/>
                      <a:pt x="0" y="10798"/>
                    </a:cubicBezTo>
                    <a:cubicBezTo>
                      <a:pt x="0" y="16783"/>
                      <a:pt x="4817" y="21600"/>
                      <a:pt x="10800" y="21600"/>
                    </a:cubicBezTo>
                    <a:cubicBezTo>
                      <a:pt x="16783" y="21600"/>
                      <a:pt x="21600" y="16783"/>
                      <a:pt x="21600" y="10798"/>
                    </a:cubicBezTo>
                    <a:cubicBezTo>
                      <a:pt x="21600" y="4882"/>
                      <a:pt x="16783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80" name="Google Shape;261;p6"/>
              <p:cNvSpPr/>
              <p:nvPr/>
            </p:nvSpPr>
            <p:spPr>
              <a:xfrm>
                <a:off x="41249" y="41249"/>
                <a:ext cx="92501" cy="930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cubicBezTo>
                      <a:pt x="4816" y="0"/>
                      <a:pt x="0" y="4786"/>
                      <a:pt x="0" y="10733"/>
                    </a:cubicBezTo>
                    <a:cubicBezTo>
                      <a:pt x="0" y="16686"/>
                      <a:pt x="4816" y="21600"/>
                      <a:pt x="10800" y="21600"/>
                    </a:cubicBezTo>
                    <a:cubicBezTo>
                      <a:pt x="16784" y="21600"/>
                      <a:pt x="21600" y="16686"/>
                      <a:pt x="21600" y="10733"/>
                    </a:cubicBezTo>
                    <a:cubicBezTo>
                      <a:pt x="21600" y="4786"/>
                      <a:pt x="16784" y="0"/>
                      <a:pt x="108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81" name="Google Shape;262;p6"/>
              <p:cNvSpPr/>
              <p:nvPr/>
            </p:nvSpPr>
            <p:spPr>
              <a:xfrm>
                <a:off x="36224" y="36799"/>
                <a:ext cx="102551" cy="1019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1885"/>
                    </a:moveTo>
                    <a:cubicBezTo>
                      <a:pt x="13264" y="1885"/>
                      <a:pt x="15376" y="2950"/>
                      <a:pt x="17019" y="4485"/>
                    </a:cubicBezTo>
                    <a:cubicBezTo>
                      <a:pt x="18662" y="6137"/>
                      <a:pt x="19604" y="8377"/>
                      <a:pt x="19604" y="10739"/>
                    </a:cubicBezTo>
                    <a:cubicBezTo>
                      <a:pt x="19604" y="13217"/>
                      <a:pt x="18662" y="15463"/>
                      <a:pt x="17019" y="16998"/>
                    </a:cubicBezTo>
                    <a:cubicBezTo>
                      <a:pt x="15376" y="18650"/>
                      <a:pt x="13264" y="19593"/>
                      <a:pt x="10800" y="19593"/>
                    </a:cubicBezTo>
                    <a:cubicBezTo>
                      <a:pt x="8336" y="19593"/>
                      <a:pt x="6224" y="18650"/>
                      <a:pt x="4581" y="16998"/>
                    </a:cubicBezTo>
                    <a:cubicBezTo>
                      <a:pt x="2938" y="15463"/>
                      <a:pt x="1996" y="13217"/>
                      <a:pt x="1996" y="10739"/>
                    </a:cubicBezTo>
                    <a:cubicBezTo>
                      <a:pt x="1996" y="8377"/>
                      <a:pt x="2938" y="6137"/>
                      <a:pt x="4581" y="4485"/>
                    </a:cubicBezTo>
                    <a:cubicBezTo>
                      <a:pt x="6224" y="2950"/>
                      <a:pt x="8336" y="1885"/>
                      <a:pt x="10800" y="1885"/>
                    </a:cubicBezTo>
                    <a:close/>
                    <a:moveTo>
                      <a:pt x="10800" y="0"/>
                    </a:moveTo>
                    <a:cubicBezTo>
                      <a:pt x="4813" y="0"/>
                      <a:pt x="0" y="4840"/>
                      <a:pt x="0" y="10739"/>
                    </a:cubicBezTo>
                    <a:cubicBezTo>
                      <a:pt x="0" y="16760"/>
                      <a:pt x="4813" y="21600"/>
                      <a:pt x="10800" y="21600"/>
                    </a:cubicBezTo>
                    <a:cubicBezTo>
                      <a:pt x="16787" y="21600"/>
                      <a:pt x="21600" y="16760"/>
                      <a:pt x="21600" y="10739"/>
                    </a:cubicBezTo>
                    <a:cubicBezTo>
                      <a:pt x="21600" y="4840"/>
                      <a:pt x="16787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283" name="Google Shape;263;p6"/>
            <p:cNvSpPr/>
            <p:nvPr/>
          </p:nvSpPr>
          <p:spPr>
            <a:xfrm flipH="1">
              <a:off x="290875" y="613"/>
              <a:ext cx="1" cy="2501400"/>
            </a:xfrm>
            <a:prstGeom prst="line">
              <a:avLst/>
            </a:prstGeom>
            <a:noFill/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grpSp>
          <p:nvGrpSpPr>
            <p:cNvPr id="290" name="Google Shape;264;p6"/>
            <p:cNvGrpSpPr/>
            <p:nvPr/>
          </p:nvGrpSpPr>
          <p:grpSpPr>
            <a:xfrm>
              <a:off x="-1" y="291788"/>
              <a:ext cx="581777" cy="582326"/>
              <a:chOff x="0" y="0"/>
              <a:chExt cx="581775" cy="582325"/>
            </a:xfrm>
          </p:grpSpPr>
          <p:sp>
            <p:nvSpPr>
              <p:cNvPr id="284" name="Google Shape;265;p6"/>
              <p:cNvSpPr/>
              <p:nvPr/>
            </p:nvSpPr>
            <p:spPr>
              <a:xfrm rot="10800000">
                <a:off x="4475" y="5024"/>
                <a:ext cx="572851" cy="572301"/>
              </a:xfrm>
              <a:prstGeom prst="ellipse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85" name="Google Shape;266;p6"/>
              <p:cNvSpPr/>
              <p:nvPr/>
            </p:nvSpPr>
            <p:spPr>
              <a:xfrm rot="10800000">
                <a:off x="0" y="0"/>
                <a:ext cx="581776" cy="5823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351"/>
                    </a:moveTo>
                    <a:cubicBezTo>
                      <a:pt x="13696" y="351"/>
                      <a:pt x="16304" y="1509"/>
                      <a:pt x="18186" y="3411"/>
                    </a:cubicBezTo>
                    <a:cubicBezTo>
                      <a:pt x="20090" y="5291"/>
                      <a:pt x="21248" y="7917"/>
                      <a:pt x="21248" y="10789"/>
                    </a:cubicBezTo>
                    <a:cubicBezTo>
                      <a:pt x="21248" y="13683"/>
                      <a:pt x="20090" y="16287"/>
                      <a:pt x="18186" y="18189"/>
                    </a:cubicBezTo>
                    <a:cubicBezTo>
                      <a:pt x="16304" y="20070"/>
                      <a:pt x="13696" y="21249"/>
                      <a:pt x="10800" y="21249"/>
                    </a:cubicBezTo>
                    <a:cubicBezTo>
                      <a:pt x="7904" y="21249"/>
                      <a:pt x="5296" y="20070"/>
                      <a:pt x="3393" y="18189"/>
                    </a:cubicBezTo>
                    <a:cubicBezTo>
                      <a:pt x="1510" y="16287"/>
                      <a:pt x="331" y="13683"/>
                      <a:pt x="331" y="10789"/>
                    </a:cubicBezTo>
                    <a:cubicBezTo>
                      <a:pt x="331" y="7917"/>
                      <a:pt x="1510" y="5291"/>
                      <a:pt x="3393" y="3411"/>
                    </a:cubicBezTo>
                    <a:cubicBezTo>
                      <a:pt x="5296" y="1509"/>
                      <a:pt x="7904" y="351"/>
                      <a:pt x="10800" y="351"/>
                    </a:cubicBezTo>
                    <a:close/>
                    <a:moveTo>
                      <a:pt x="10800" y="0"/>
                    </a:moveTo>
                    <a:cubicBezTo>
                      <a:pt x="4841" y="0"/>
                      <a:pt x="0" y="4837"/>
                      <a:pt x="0" y="10789"/>
                    </a:cubicBezTo>
                    <a:cubicBezTo>
                      <a:pt x="0" y="16763"/>
                      <a:pt x="4841" y="21600"/>
                      <a:pt x="10800" y="21600"/>
                    </a:cubicBezTo>
                    <a:cubicBezTo>
                      <a:pt x="16759" y="21600"/>
                      <a:pt x="21600" y="16763"/>
                      <a:pt x="21600" y="10789"/>
                    </a:cubicBezTo>
                    <a:cubicBezTo>
                      <a:pt x="21600" y="4837"/>
                      <a:pt x="16759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86" name="Google Shape;267;p6"/>
              <p:cNvSpPr/>
              <p:nvPr/>
            </p:nvSpPr>
            <p:spPr>
              <a:xfrm rot="10800000">
                <a:off x="76899" y="77449"/>
                <a:ext cx="427976" cy="4274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0"/>
                    </a:moveTo>
                    <a:cubicBezTo>
                      <a:pt x="4838" y="0"/>
                      <a:pt x="0" y="4816"/>
                      <a:pt x="0" y="10785"/>
                    </a:cubicBezTo>
                    <a:cubicBezTo>
                      <a:pt x="0" y="16756"/>
                      <a:pt x="4838" y="21600"/>
                      <a:pt x="10799" y="21600"/>
                    </a:cubicBezTo>
                    <a:cubicBezTo>
                      <a:pt x="16762" y="21600"/>
                      <a:pt x="21600" y="16756"/>
                      <a:pt x="21600" y="10785"/>
                    </a:cubicBezTo>
                    <a:cubicBezTo>
                      <a:pt x="21600" y="4816"/>
                      <a:pt x="16762" y="0"/>
                      <a:pt x="1079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87" name="Google Shape;268;p6"/>
              <p:cNvSpPr/>
              <p:nvPr/>
            </p:nvSpPr>
            <p:spPr>
              <a:xfrm rot="10800000">
                <a:off x="72449" y="72450"/>
                <a:ext cx="436877" cy="4374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468"/>
                    </a:moveTo>
                    <a:cubicBezTo>
                      <a:pt x="13666" y="468"/>
                      <a:pt x="16228" y="1625"/>
                      <a:pt x="18101" y="3495"/>
                    </a:cubicBezTo>
                    <a:cubicBezTo>
                      <a:pt x="19975" y="5366"/>
                      <a:pt x="21132" y="7952"/>
                      <a:pt x="21132" y="10786"/>
                    </a:cubicBezTo>
                    <a:cubicBezTo>
                      <a:pt x="21132" y="13648"/>
                      <a:pt x="19975" y="16235"/>
                      <a:pt x="18101" y="18105"/>
                    </a:cubicBezTo>
                    <a:cubicBezTo>
                      <a:pt x="16228" y="19977"/>
                      <a:pt x="13666" y="21132"/>
                      <a:pt x="10799" y="21132"/>
                    </a:cubicBezTo>
                    <a:cubicBezTo>
                      <a:pt x="7934" y="21132"/>
                      <a:pt x="5345" y="19977"/>
                      <a:pt x="3471" y="18105"/>
                    </a:cubicBezTo>
                    <a:cubicBezTo>
                      <a:pt x="1597" y="16235"/>
                      <a:pt x="440" y="13648"/>
                      <a:pt x="440" y="10786"/>
                    </a:cubicBezTo>
                    <a:cubicBezTo>
                      <a:pt x="440" y="7952"/>
                      <a:pt x="1597" y="5366"/>
                      <a:pt x="3471" y="3495"/>
                    </a:cubicBezTo>
                    <a:cubicBezTo>
                      <a:pt x="5345" y="1625"/>
                      <a:pt x="7934" y="468"/>
                      <a:pt x="10799" y="468"/>
                    </a:cubicBezTo>
                    <a:close/>
                    <a:moveTo>
                      <a:pt x="10799" y="0"/>
                    </a:moveTo>
                    <a:cubicBezTo>
                      <a:pt x="4821" y="0"/>
                      <a:pt x="0" y="4844"/>
                      <a:pt x="0" y="10786"/>
                    </a:cubicBezTo>
                    <a:cubicBezTo>
                      <a:pt x="0" y="16757"/>
                      <a:pt x="4821" y="21600"/>
                      <a:pt x="10799" y="21600"/>
                    </a:cubicBezTo>
                    <a:cubicBezTo>
                      <a:pt x="16751" y="21600"/>
                      <a:pt x="21600" y="16757"/>
                      <a:pt x="21600" y="10786"/>
                    </a:cubicBezTo>
                    <a:cubicBezTo>
                      <a:pt x="21600" y="4844"/>
                      <a:pt x="16751" y="0"/>
                      <a:pt x="10799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88" name="Google Shape;269;p6"/>
              <p:cNvSpPr/>
              <p:nvPr/>
            </p:nvSpPr>
            <p:spPr>
              <a:xfrm rot="10800000">
                <a:off x="156025" y="156024"/>
                <a:ext cx="270276" cy="2702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21" y="0"/>
                    </a:moveTo>
                    <a:cubicBezTo>
                      <a:pt x="4853" y="0"/>
                      <a:pt x="0" y="4855"/>
                      <a:pt x="0" y="10777"/>
                    </a:cubicBezTo>
                    <a:cubicBezTo>
                      <a:pt x="0" y="16745"/>
                      <a:pt x="4853" y="21600"/>
                      <a:pt x="10821" y="21600"/>
                    </a:cubicBezTo>
                    <a:cubicBezTo>
                      <a:pt x="16789" y="21600"/>
                      <a:pt x="21600" y="16745"/>
                      <a:pt x="21600" y="10777"/>
                    </a:cubicBezTo>
                    <a:cubicBezTo>
                      <a:pt x="21600" y="4855"/>
                      <a:pt x="16789" y="0"/>
                      <a:pt x="1082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89" name="Google Shape;270;p6"/>
              <p:cNvSpPr/>
              <p:nvPr/>
            </p:nvSpPr>
            <p:spPr>
              <a:xfrm rot="10800000">
                <a:off x="151025" y="151574"/>
                <a:ext cx="279726" cy="2791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689"/>
                    </a:moveTo>
                    <a:cubicBezTo>
                      <a:pt x="13596" y="689"/>
                      <a:pt x="16092" y="1810"/>
                      <a:pt x="17899" y="3664"/>
                    </a:cubicBezTo>
                    <a:cubicBezTo>
                      <a:pt x="19751" y="5476"/>
                      <a:pt x="20868" y="8019"/>
                      <a:pt x="20868" y="10778"/>
                    </a:cubicBezTo>
                    <a:cubicBezTo>
                      <a:pt x="20868" y="13581"/>
                      <a:pt x="19751" y="16124"/>
                      <a:pt x="17899" y="17935"/>
                    </a:cubicBezTo>
                    <a:cubicBezTo>
                      <a:pt x="16092" y="19747"/>
                      <a:pt x="13596" y="20867"/>
                      <a:pt x="10799" y="20867"/>
                    </a:cubicBezTo>
                    <a:cubicBezTo>
                      <a:pt x="8004" y="20867"/>
                      <a:pt x="5508" y="19747"/>
                      <a:pt x="3656" y="17935"/>
                    </a:cubicBezTo>
                    <a:cubicBezTo>
                      <a:pt x="1849" y="16124"/>
                      <a:pt x="730" y="13581"/>
                      <a:pt x="730" y="10778"/>
                    </a:cubicBezTo>
                    <a:cubicBezTo>
                      <a:pt x="730" y="8019"/>
                      <a:pt x="1849" y="5476"/>
                      <a:pt x="3656" y="3664"/>
                    </a:cubicBezTo>
                    <a:cubicBezTo>
                      <a:pt x="5508" y="1810"/>
                      <a:pt x="8004" y="689"/>
                      <a:pt x="10799" y="689"/>
                    </a:cubicBezTo>
                    <a:close/>
                    <a:moveTo>
                      <a:pt x="10799" y="0"/>
                    </a:moveTo>
                    <a:cubicBezTo>
                      <a:pt x="4818" y="0"/>
                      <a:pt x="0" y="4828"/>
                      <a:pt x="0" y="10778"/>
                    </a:cubicBezTo>
                    <a:cubicBezTo>
                      <a:pt x="0" y="16772"/>
                      <a:pt x="4818" y="21600"/>
                      <a:pt x="10799" y="21600"/>
                    </a:cubicBezTo>
                    <a:cubicBezTo>
                      <a:pt x="16737" y="21600"/>
                      <a:pt x="21600" y="16772"/>
                      <a:pt x="21600" y="10778"/>
                    </a:cubicBezTo>
                    <a:cubicBezTo>
                      <a:pt x="21600" y="4828"/>
                      <a:pt x="16737" y="0"/>
                      <a:pt x="10799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295" name="Google Shape;271;p6"/>
            <p:cNvGrpSpPr/>
            <p:nvPr/>
          </p:nvGrpSpPr>
          <p:grpSpPr>
            <a:xfrm>
              <a:off x="144887" y="1153137"/>
              <a:ext cx="292002" cy="292577"/>
              <a:chOff x="0" y="0"/>
              <a:chExt cx="292000" cy="292575"/>
            </a:xfrm>
          </p:grpSpPr>
          <p:sp>
            <p:nvSpPr>
              <p:cNvPr id="291" name="Google Shape;272;p6"/>
              <p:cNvSpPr/>
              <p:nvPr/>
            </p:nvSpPr>
            <p:spPr>
              <a:xfrm rot="10800000">
                <a:off x="4474" y="5025"/>
                <a:ext cx="282527" cy="2825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80" y="0"/>
                    </a:moveTo>
                    <a:cubicBezTo>
                      <a:pt x="4815" y="0"/>
                      <a:pt x="0" y="4815"/>
                      <a:pt x="0" y="10778"/>
                    </a:cubicBezTo>
                    <a:cubicBezTo>
                      <a:pt x="0" y="16785"/>
                      <a:pt x="4815" y="21600"/>
                      <a:pt x="10780" y="21600"/>
                    </a:cubicBezTo>
                    <a:cubicBezTo>
                      <a:pt x="16787" y="21600"/>
                      <a:pt x="21600" y="16785"/>
                      <a:pt x="21600" y="10778"/>
                    </a:cubicBezTo>
                    <a:cubicBezTo>
                      <a:pt x="21600" y="4815"/>
                      <a:pt x="16787" y="0"/>
                      <a:pt x="1078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92" name="Google Shape;273;p6"/>
              <p:cNvSpPr/>
              <p:nvPr/>
            </p:nvSpPr>
            <p:spPr>
              <a:xfrm rot="10800000">
                <a:off x="0" y="0"/>
                <a:ext cx="292001" cy="2925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700"/>
                    </a:moveTo>
                    <a:cubicBezTo>
                      <a:pt x="13602" y="700"/>
                      <a:pt x="16117" y="1811"/>
                      <a:pt x="17972" y="3662"/>
                    </a:cubicBezTo>
                    <a:cubicBezTo>
                      <a:pt x="19786" y="5472"/>
                      <a:pt x="20940" y="8023"/>
                      <a:pt x="20940" y="10779"/>
                    </a:cubicBezTo>
                    <a:cubicBezTo>
                      <a:pt x="20940" y="13577"/>
                      <a:pt x="19786" y="16128"/>
                      <a:pt x="17972" y="17938"/>
                    </a:cubicBezTo>
                    <a:cubicBezTo>
                      <a:pt x="16117" y="19747"/>
                      <a:pt x="13602" y="20900"/>
                      <a:pt x="10800" y="20900"/>
                    </a:cubicBezTo>
                    <a:cubicBezTo>
                      <a:pt x="8037" y="20900"/>
                      <a:pt x="5481" y="19747"/>
                      <a:pt x="3667" y="17938"/>
                    </a:cubicBezTo>
                    <a:cubicBezTo>
                      <a:pt x="1812" y="16128"/>
                      <a:pt x="701" y="13577"/>
                      <a:pt x="701" y="10779"/>
                    </a:cubicBezTo>
                    <a:cubicBezTo>
                      <a:pt x="701" y="8023"/>
                      <a:pt x="1812" y="5472"/>
                      <a:pt x="3667" y="3662"/>
                    </a:cubicBezTo>
                    <a:cubicBezTo>
                      <a:pt x="5481" y="1811"/>
                      <a:pt x="8037" y="700"/>
                      <a:pt x="10800" y="700"/>
                    </a:cubicBezTo>
                    <a:close/>
                    <a:moveTo>
                      <a:pt x="10800" y="0"/>
                    </a:moveTo>
                    <a:cubicBezTo>
                      <a:pt x="4864" y="0"/>
                      <a:pt x="0" y="4854"/>
                      <a:pt x="0" y="10779"/>
                    </a:cubicBezTo>
                    <a:cubicBezTo>
                      <a:pt x="0" y="16744"/>
                      <a:pt x="4864" y="21600"/>
                      <a:pt x="10800" y="21600"/>
                    </a:cubicBezTo>
                    <a:cubicBezTo>
                      <a:pt x="16777" y="21600"/>
                      <a:pt x="21600" y="16744"/>
                      <a:pt x="21600" y="10779"/>
                    </a:cubicBezTo>
                    <a:cubicBezTo>
                      <a:pt x="21600" y="4854"/>
                      <a:pt x="16777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93" name="Google Shape;274;p6"/>
              <p:cNvSpPr/>
              <p:nvPr/>
            </p:nvSpPr>
            <p:spPr>
              <a:xfrm rot="10800000">
                <a:off x="66875" y="67450"/>
                <a:ext cx="158276" cy="1582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2" y="0"/>
                    </a:moveTo>
                    <a:cubicBezTo>
                      <a:pt x="4869" y="0"/>
                      <a:pt x="0" y="4869"/>
                      <a:pt x="0" y="10800"/>
                    </a:cubicBezTo>
                    <a:cubicBezTo>
                      <a:pt x="0" y="16809"/>
                      <a:pt x="4869" y="21600"/>
                      <a:pt x="10802" y="21600"/>
                    </a:cubicBezTo>
                    <a:cubicBezTo>
                      <a:pt x="16810" y="21600"/>
                      <a:pt x="21600" y="16809"/>
                      <a:pt x="21600" y="10800"/>
                    </a:cubicBezTo>
                    <a:cubicBezTo>
                      <a:pt x="21600" y="4869"/>
                      <a:pt x="16810" y="0"/>
                      <a:pt x="1080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94" name="Google Shape;275;p6"/>
              <p:cNvSpPr/>
              <p:nvPr/>
            </p:nvSpPr>
            <p:spPr>
              <a:xfrm rot="10800000">
                <a:off x="61874" y="62425"/>
                <a:ext cx="167726" cy="1677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66" y="1220"/>
                    </a:moveTo>
                    <a:cubicBezTo>
                      <a:pt x="13419" y="1220"/>
                      <a:pt x="15860" y="2296"/>
                      <a:pt x="17582" y="4018"/>
                    </a:cubicBezTo>
                    <a:cubicBezTo>
                      <a:pt x="19304" y="5740"/>
                      <a:pt x="20380" y="8107"/>
                      <a:pt x="20380" y="10763"/>
                    </a:cubicBezTo>
                    <a:cubicBezTo>
                      <a:pt x="20380" y="13419"/>
                      <a:pt x="19304" y="15860"/>
                      <a:pt x="17582" y="17582"/>
                    </a:cubicBezTo>
                    <a:cubicBezTo>
                      <a:pt x="15860" y="19304"/>
                      <a:pt x="13419" y="20380"/>
                      <a:pt x="10766" y="20380"/>
                    </a:cubicBezTo>
                    <a:cubicBezTo>
                      <a:pt x="8110" y="20380"/>
                      <a:pt x="5740" y="19304"/>
                      <a:pt x="4018" y="17582"/>
                    </a:cubicBezTo>
                    <a:cubicBezTo>
                      <a:pt x="2296" y="15860"/>
                      <a:pt x="1220" y="13419"/>
                      <a:pt x="1220" y="10763"/>
                    </a:cubicBezTo>
                    <a:cubicBezTo>
                      <a:pt x="1220" y="8107"/>
                      <a:pt x="2296" y="5740"/>
                      <a:pt x="4018" y="4018"/>
                    </a:cubicBezTo>
                    <a:cubicBezTo>
                      <a:pt x="5740" y="2296"/>
                      <a:pt x="8110" y="1220"/>
                      <a:pt x="10766" y="1220"/>
                    </a:cubicBezTo>
                    <a:close/>
                    <a:moveTo>
                      <a:pt x="10766" y="0"/>
                    </a:moveTo>
                    <a:cubicBezTo>
                      <a:pt x="4810" y="0"/>
                      <a:pt x="0" y="4807"/>
                      <a:pt x="0" y="10763"/>
                    </a:cubicBezTo>
                    <a:cubicBezTo>
                      <a:pt x="0" y="16719"/>
                      <a:pt x="4810" y="21600"/>
                      <a:pt x="10766" y="21600"/>
                    </a:cubicBezTo>
                    <a:cubicBezTo>
                      <a:pt x="16722" y="21600"/>
                      <a:pt x="21600" y="16719"/>
                      <a:pt x="21600" y="10763"/>
                    </a:cubicBezTo>
                    <a:cubicBezTo>
                      <a:pt x="21600" y="4807"/>
                      <a:pt x="16722" y="0"/>
                      <a:pt x="10766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300" name="Google Shape;276;p6"/>
            <p:cNvGrpSpPr/>
            <p:nvPr/>
          </p:nvGrpSpPr>
          <p:grpSpPr>
            <a:xfrm>
              <a:off x="203388" y="1778837"/>
              <a:ext cx="175001" cy="174976"/>
              <a:chOff x="0" y="0"/>
              <a:chExt cx="175000" cy="174975"/>
            </a:xfrm>
          </p:grpSpPr>
          <p:sp>
            <p:nvSpPr>
              <p:cNvPr id="296" name="Google Shape;277;p6"/>
              <p:cNvSpPr/>
              <p:nvPr/>
            </p:nvSpPr>
            <p:spPr>
              <a:xfrm rot="10800000">
                <a:off x="4474" y="4474"/>
                <a:ext cx="166052" cy="1655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cubicBezTo>
                      <a:pt x="4855" y="0"/>
                      <a:pt x="0" y="4800"/>
                      <a:pt x="0" y="10764"/>
                    </a:cubicBezTo>
                    <a:cubicBezTo>
                      <a:pt x="0" y="16729"/>
                      <a:pt x="4855" y="21600"/>
                      <a:pt x="10800" y="21600"/>
                    </a:cubicBezTo>
                    <a:cubicBezTo>
                      <a:pt x="16745" y="21600"/>
                      <a:pt x="21600" y="16729"/>
                      <a:pt x="21600" y="10764"/>
                    </a:cubicBezTo>
                    <a:cubicBezTo>
                      <a:pt x="21600" y="4800"/>
                      <a:pt x="16745" y="0"/>
                      <a:pt x="108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97" name="Google Shape;278;p6"/>
              <p:cNvSpPr/>
              <p:nvPr/>
            </p:nvSpPr>
            <p:spPr>
              <a:xfrm rot="10800000">
                <a:off x="0" y="0"/>
                <a:ext cx="175001" cy="1749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1170"/>
                    </a:moveTo>
                    <a:cubicBezTo>
                      <a:pt x="13481" y="1170"/>
                      <a:pt x="15888" y="2268"/>
                      <a:pt x="17610" y="3987"/>
                    </a:cubicBezTo>
                    <a:cubicBezTo>
                      <a:pt x="19397" y="5777"/>
                      <a:pt x="20431" y="8184"/>
                      <a:pt x="20431" y="10798"/>
                    </a:cubicBezTo>
                    <a:cubicBezTo>
                      <a:pt x="20431" y="13483"/>
                      <a:pt x="19397" y="15891"/>
                      <a:pt x="17610" y="17677"/>
                    </a:cubicBezTo>
                    <a:cubicBezTo>
                      <a:pt x="15888" y="19396"/>
                      <a:pt x="13481" y="20498"/>
                      <a:pt x="10800" y="20498"/>
                    </a:cubicBezTo>
                    <a:cubicBezTo>
                      <a:pt x="8119" y="20498"/>
                      <a:pt x="5712" y="19396"/>
                      <a:pt x="3990" y="17677"/>
                    </a:cubicBezTo>
                    <a:cubicBezTo>
                      <a:pt x="2203" y="15891"/>
                      <a:pt x="1169" y="13483"/>
                      <a:pt x="1169" y="10798"/>
                    </a:cubicBezTo>
                    <a:cubicBezTo>
                      <a:pt x="1169" y="8184"/>
                      <a:pt x="2203" y="5777"/>
                      <a:pt x="3990" y="3987"/>
                    </a:cubicBezTo>
                    <a:cubicBezTo>
                      <a:pt x="5712" y="2268"/>
                      <a:pt x="8119" y="1170"/>
                      <a:pt x="10800" y="1170"/>
                    </a:cubicBezTo>
                    <a:close/>
                    <a:moveTo>
                      <a:pt x="10800" y="0"/>
                    </a:moveTo>
                    <a:cubicBezTo>
                      <a:pt x="4817" y="0"/>
                      <a:pt x="0" y="4882"/>
                      <a:pt x="0" y="10798"/>
                    </a:cubicBezTo>
                    <a:cubicBezTo>
                      <a:pt x="0" y="16783"/>
                      <a:pt x="4817" y="21600"/>
                      <a:pt x="10800" y="21600"/>
                    </a:cubicBezTo>
                    <a:cubicBezTo>
                      <a:pt x="16783" y="21600"/>
                      <a:pt x="21600" y="16783"/>
                      <a:pt x="21600" y="10798"/>
                    </a:cubicBezTo>
                    <a:cubicBezTo>
                      <a:pt x="21600" y="4882"/>
                      <a:pt x="16783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98" name="Google Shape;279;p6"/>
              <p:cNvSpPr/>
              <p:nvPr/>
            </p:nvSpPr>
            <p:spPr>
              <a:xfrm rot="10800000">
                <a:off x="41250" y="40674"/>
                <a:ext cx="92501" cy="930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cubicBezTo>
                      <a:pt x="4816" y="0"/>
                      <a:pt x="0" y="4786"/>
                      <a:pt x="0" y="10733"/>
                    </a:cubicBezTo>
                    <a:cubicBezTo>
                      <a:pt x="0" y="16686"/>
                      <a:pt x="4816" y="21600"/>
                      <a:pt x="10800" y="21600"/>
                    </a:cubicBezTo>
                    <a:cubicBezTo>
                      <a:pt x="16784" y="21600"/>
                      <a:pt x="21600" y="16686"/>
                      <a:pt x="21600" y="10733"/>
                    </a:cubicBezTo>
                    <a:cubicBezTo>
                      <a:pt x="21600" y="4786"/>
                      <a:pt x="16784" y="0"/>
                      <a:pt x="108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99" name="Google Shape;280;p6"/>
              <p:cNvSpPr/>
              <p:nvPr/>
            </p:nvSpPr>
            <p:spPr>
              <a:xfrm rot="10800000">
                <a:off x="36225" y="36225"/>
                <a:ext cx="102551" cy="1019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1885"/>
                    </a:moveTo>
                    <a:cubicBezTo>
                      <a:pt x="13264" y="1885"/>
                      <a:pt x="15376" y="2950"/>
                      <a:pt x="17019" y="4485"/>
                    </a:cubicBezTo>
                    <a:cubicBezTo>
                      <a:pt x="18662" y="6137"/>
                      <a:pt x="19604" y="8377"/>
                      <a:pt x="19604" y="10739"/>
                    </a:cubicBezTo>
                    <a:cubicBezTo>
                      <a:pt x="19604" y="13217"/>
                      <a:pt x="18662" y="15463"/>
                      <a:pt x="17019" y="16998"/>
                    </a:cubicBezTo>
                    <a:cubicBezTo>
                      <a:pt x="15376" y="18650"/>
                      <a:pt x="13264" y="19593"/>
                      <a:pt x="10800" y="19593"/>
                    </a:cubicBezTo>
                    <a:cubicBezTo>
                      <a:pt x="8336" y="19593"/>
                      <a:pt x="6224" y="18650"/>
                      <a:pt x="4581" y="16998"/>
                    </a:cubicBezTo>
                    <a:cubicBezTo>
                      <a:pt x="2938" y="15463"/>
                      <a:pt x="1996" y="13217"/>
                      <a:pt x="1996" y="10739"/>
                    </a:cubicBezTo>
                    <a:cubicBezTo>
                      <a:pt x="1996" y="8377"/>
                      <a:pt x="2938" y="6137"/>
                      <a:pt x="4581" y="4485"/>
                    </a:cubicBezTo>
                    <a:cubicBezTo>
                      <a:pt x="6224" y="2950"/>
                      <a:pt x="8336" y="1885"/>
                      <a:pt x="10800" y="1885"/>
                    </a:cubicBezTo>
                    <a:close/>
                    <a:moveTo>
                      <a:pt x="10800" y="0"/>
                    </a:moveTo>
                    <a:cubicBezTo>
                      <a:pt x="4813" y="0"/>
                      <a:pt x="0" y="4840"/>
                      <a:pt x="0" y="10739"/>
                    </a:cubicBezTo>
                    <a:cubicBezTo>
                      <a:pt x="0" y="16760"/>
                      <a:pt x="4813" y="21600"/>
                      <a:pt x="10800" y="21600"/>
                    </a:cubicBezTo>
                    <a:cubicBezTo>
                      <a:pt x="16787" y="21600"/>
                      <a:pt x="21600" y="16760"/>
                      <a:pt x="21600" y="10739"/>
                    </a:cubicBezTo>
                    <a:cubicBezTo>
                      <a:pt x="21600" y="4840"/>
                      <a:pt x="16787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304" name="Google Shape;281;p6"/>
            <p:cNvGrpSpPr/>
            <p:nvPr/>
          </p:nvGrpSpPr>
          <p:grpSpPr>
            <a:xfrm>
              <a:off x="0" y="2003162"/>
              <a:ext cx="175014" cy="27001"/>
              <a:chOff x="0" y="0"/>
              <a:chExt cx="175013" cy="26999"/>
            </a:xfrm>
          </p:grpSpPr>
          <p:sp>
            <p:nvSpPr>
              <p:cNvPr id="301" name="Google Shape;282;p6"/>
              <p:cNvSpPr/>
              <p:nvPr/>
            </p:nvSpPr>
            <p:spPr>
              <a:xfrm>
                <a:off x="-1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02" name="Google Shape;283;p6"/>
              <p:cNvSpPr/>
              <p:nvPr/>
            </p:nvSpPr>
            <p:spPr>
              <a:xfrm>
                <a:off x="74005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03" name="Google Shape;284;p6"/>
              <p:cNvSpPr/>
              <p:nvPr/>
            </p:nvSpPr>
            <p:spPr>
              <a:xfrm>
                <a:off x="148013" y="0"/>
                <a:ext cx="27000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308" name="Google Shape;285;p6"/>
            <p:cNvGrpSpPr/>
            <p:nvPr/>
          </p:nvGrpSpPr>
          <p:grpSpPr>
            <a:xfrm>
              <a:off x="355250" y="208488"/>
              <a:ext cx="175014" cy="27001"/>
              <a:chOff x="0" y="0"/>
              <a:chExt cx="175013" cy="26999"/>
            </a:xfrm>
          </p:grpSpPr>
          <p:sp>
            <p:nvSpPr>
              <p:cNvPr id="305" name="Google Shape;286;p6"/>
              <p:cNvSpPr/>
              <p:nvPr/>
            </p:nvSpPr>
            <p:spPr>
              <a:xfrm>
                <a:off x="-1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06" name="Google Shape;287;p6"/>
              <p:cNvSpPr/>
              <p:nvPr/>
            </p:nvSpPr>
            <p:spPr>
              <a:xfrm>
                <a:off x="74005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07" name="Google Shape;288;p6"/>
              <p:cNvSpPr/>
              <p:nvPr/>
            </p:nvSpPr>
            <p:spPr>
              <a:xfrm>
                <a:off x="148013" y="0"/>
                <a:ext cx="27000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312" name="Google Shape;289;p6"/>
            <p:cNvGrpSpPr/>
            <p:nvPr/>
          </p:nvGrpSpPr>
          <p:grpSpPr>
            <a:xfrm>
              <a:off x="7696500" y="4988724"/>
              <a:ext cx="175014" cy="27001"/>
              <a:chOff x="0" y="0"/>
              <a:chExt cx="175013" cy="26999"/>
            </a:xfrm>
          </p:grpSpPr>
          <p:sp>
            <p:nvSpPr>
              <p:cNvPr id="309" name="Google Shape;290;p6"/>
              <p:cNvSpPr/>
              <p:nvPr/>
            </p:nvSpPr>
            <p:spPr>
              <a:xfrm>
                <a:off x="-1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10" name="Google Shape;291;p6"/>
              <p:cNvSpPr/>
              <p:nvPr/>
            </p:nvSpPr>
            <p:spPr>
              <a:xfrm>
                <a:off x="74005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11" name="Google Shape;292;p6"/>
              <p:cNvSpPr/>
              <p:nvPr/>
            </p:nvSpPr>
            <p:spPr>
              <a:xfrm>
                <a:off x="148013" y="0"/>
                <a:ext cx="27000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316" name="Google Shape;293;p6"/>
            <p:cNvGrpSpPr/>
            <p:nvPr/>
          </p:nvGrpSpPr>
          <p:grpSpPr>
            <a:xfrm>
              <a:off x="8064700" y="3429424"/>
              <a:ext cx="175014" cy="27001"/>
              <a:chOff x="0" y="0"/>
              <a:chExt cx="175013" cy="26999"/>
            </a:xfrm>
          </p:grpSpPr>
          <p:sp>
            <p:nvSpPr>
              <p:cNvPr id="313" name="Google Shape;294;p6"/>
              <p:cNvSpPr/>
              <p:nvPr/>
            </p:nvSpPr>
            <p:spPr>
              <a:xfrm>
                <a:off x="-1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14" name="Google Shape;295;p6"/>
              <p:cNvSpPr/>
              <p:nvPr/>
            </p:nvSpPr>
            <p:spPr>
              <a:xfrm>
                <a:off x="74005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15" name="Google Shape;296;p6"/>
              <p:cNvSpPr/>
              <p:nvPr/>
            </p:nvSpPr>
            <p:spPr>
              <a:xfrm>
                <a:off x="148013" y="0"/>
                <a:ext cx="27000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317" name="Google Shape;297;p6"/>
            <p:cNvSpPr/>
            <p:nvPr/>
          </p:nvSpPr>
          <p:spPr>
            <a:xfrm>
              <a:off x="7974375" y="0"/>
              <a:ext cx="1" cy="2160900"/>
            </a:xfrm>
            <a:prstGeom prst="line">
              <a:avLst/>
            </a:prstGeom>
            <a:noFill/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sp>
          <p:nvSpPr>
            <p:cNvPr id="318" name="Google Shape;298;p6"/>
            <p:cNvSpPr/>
            <p:nvPr/>
          </p:nvSpPr>
          <p:spPr>
            <a:xfrm flipH="1">
              <a:off x="285175" y="2985633"/>
              <a:ext cx="1" cy="2160901"/>
            </a:xfrm>
            <a:prstGeom prst="line">
              <a:avLst/>
            </a:prstGeom>
            <a:noFill/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sp>
          <p:nvSpPr>
            <p:cNvPr id="319" name="Google Shape;299;p6"/>
            <p:cNvSpPr/>
            <p:nvPr/>
          </p:nvSpPr>
          <p:spPr>
            <a:xfrm>
              <a:off x="238975" y="4587887"/>
              <a:ext cx="92401" cy="92401"/>
            </a:xfrm>
            <a:prstGeom prst="ellipse">
              <a:avLst/>
            </a:prstGeom>
            <a:solidFill>
              <a:srgbClr val="3D3D3D"/>
            </a:solidFill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320" name="Google Shape;300;p6"/>
            <p:cNvSpPr/>
            <p:nvPr/>
          </p:nvSpPr>
          <p:spPr>
            <a:xfrm>
              <a:off x="238975" y="3940337"/>
              <a:ext cx="92401" cy="92401"/>
            </a:xfrm>
            <a:prstGeom prst="ellipse">
              <a:avLst/>
            </a:prstGeom>
            <a:solidFill>
              <a:srgbClr val="3D3D3D"/>
            </a:solidFill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321" name="Google Shape;301;p6"/>
            <p:cNvSpPr/>
            <p:nvPr/>
          </p:nvSpPr>
          <p:spPr>
            <a:xfrm>
              <a:off x="7928175" y="1453499"/>
              <a:ext cx="92401" cy="92401"/>
            </a:xfrm>
            <a:prstGeom prst="ellipse">
              <a:avLst/>
            </a:prstGeom>
            <a:solidFill>
              <a:srgbClr val="3D3D3D"/>
            </a:solidFill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322" name="Google Shape;302;p6"/>
            <p:cNvSpPr/>
            <p:nvPr/>
          </p:nvSpPr>
          <p:spPr>
            <a:xfrm>
              <a:off x="7928175" y="234875"/>
              <a:ext cx="92401" cy="92401"/>
            </a:xfrm>
            <a:prstGeom prst="ellipse">
              <a:avLst/>
            </a:prstGeom>
            <a:solidFill>
              <a:srgbClr val="3D3D3D"/>
            </a:solidFill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324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NE_COLUM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804672" y="1984248"/>
            <a:ext cx="3291900" cy="1371601"/>
          </a:xfrm>
          <a:prstGeom prst="rect">
            <a:avLst/>
          </a:prstGeom>
        </p:spPr>
        <p:txBody>
          <a:bodyPr lIns="91424" tIns="91424" rIns="91424" bIns="91424">
            <a:normAutofit/>
          </a:bodyPr>
          <a:lstStyle>
            <a:lvl1pPr>
              <a:defRPr sz="1900"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>
              <a:defRPr sz="1900"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>
              <a:defRPr sz="1900"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>
              <a:defRPr sz="1900"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>
              <a:defRPr sz="1900"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3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804672" y="3319271"/>
            <a:ext cx="3291900" cy="40230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6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333" name="Google Shape;306;p7"/>
          <p:cNvSpPr/>
          <p:nvPr/>
        </p:nvSpPr>
        <p:spPr>
          <a:xfrm>
            <a:off x="1645924" y="523124"/>
            <a:ext cx="1672501" cy="126001"/>
          </a:xfrm>
          <a:prstGeom prst="line">
            <a:avLst/>
          </a:prstGeom>
          <a:ln>
            <a:solidFill>
              <a:srgbClr val="3D3D3D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334" name="Google Shape;307;p7"/>
          <p:cNvSpPr/>
          <p:nvPr/>
        </p:nvSpPr>
        <p:spPr>
          <a:xfrm flipV="1">
            <a:off x="803049" y="529675"/>
            <a:ext cx="829502" cy="743401"/>
          </a:xfrm>
          <a:prstGeom prst="line">
            <a:avLst/>
          </a:prstGeom>
          <a:ln>
            <a:solidFill>
              <a:srgbClr val="3D3D3D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335" name="Google Shape;308;p7"/>
          <p:cNvSpPr/>
          <p:nvPr/>
        </p:nvSpPr>
        <p:spPr>
          <a:xfrm>
            <a:off x="-1" y="65199"/>
            <a:ext cx="796501" cy="1188001"/>
          </a:xfrm>
          <a:prstGeom prst="line">
            <a:avLst/>
          </a:prstGeom>
          <a:ln>
            <a:solidFill>
              <a:srgbClr val="3D3D3D"/>
            </a:solidFill>
          </a:ln>
        </p:spPr>
        <p:txBody>
          <a:bodyPr lIns="0" tIns="0" rIns="0" bIns="0"/>
          <a:lstStyle/>
          <a:p>
            <a:endParaRPr/>
          </a:p>
        </p:txBody>
      </p:sp>
      <p:grpSp>
        <p:nvGrpSpPr>
          <p:cNvPr id="342" name="Google Shape;309;p7"/>
          <p:cNvGrpSpPr/>
          <p:nvPr/>
        </p:nvGrpSpPr>
        <p:grpSpPr>
          <a:xfrm>
            <a:off x="499399" y="959700"/>
            <a:ext cx="581776" cy="582326"/>
            <a:chOff x="0" y="0"/>
            <a:chExt cx="581775" cy="582325"/>
          </a:xfrm>
        </p:grpSpPr>
        <p:sp>
          <p:nvSpPr>
            <p:cNvPr id="336" name="Google Shape;310;p7"/>
            <p:cNvSpPr/>
            <p:nvPr/>
          </p:nvSpPr>
          <p:spPr>
            <a:xfrm flipH="1">
              <a:off x="4475" y="5000"/>
              <a:ext cx="572851" cy="572301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337" name="Google Shape;311;p7"/>
            <p:cNvSpPr/>
            <p:nvPr/>
          </p:nvSpPr>
          <p:spPr>
            <a:xfrm flipH="1">
              <a:off x="0" y="0"/>
              <a:ext cx="581776" cy="582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351"/>
                  </a:moveTo>
                  <a:cubicBezTo>
                    <a:pt x="13696" y="351"/>
                    <a:pt x="16304" y="1509"/>
                    <a:pt x="18186" y="3411"/>
                  </a:cubicBezTo>
                  <a:cubicBezTo>
                    <a:pt x="20090" y="5291"/>
                    <a:pt x="21248" y="7917"/>
                    <a:pt x="21248" y="10789"/>
                  </a:cubicBezTo>
                  <a:cubicBezTo>
                    <a:pt x="21248" y="13683"/>
                    <a:pt x="20090" y="16287"/>
                    <a:pt x="18186" y="18189"/>
                  </a:cubicBezTo>
                  <a:cubicBezTo>
                    <a:pt x="16304" y="20070"/>
                    <a:pt x="13696" y="21249"/>
                    <a:pt x="10800" y="21249"/>
                  </a:cubicBezTo>
                  <a:cubicBezTo>
                    <a:pt x="7904" y="21249"/>
                    <a:pt x="5296" y="20070"/>
                    <a:pt x="3393" y="18189"/>
                  </a:cubicBezTo>
                  <a:cubicBezTo>
                    <a:pt x="1510" y="16287"/>
                    <a:pt x="331" y="13683"/>
                    <a:pt x="331" y="10789"/>
                  </a:cubicBezTo>
                  <a:cubicBezTo>
                    <a:pt x="331" y="7917"/>
                    <a:pt x="1510" y="5291"/>
                    <a:pt x="3393" y="3411"/>
                  </a:cubicBezTo>
                  <a:cubicBezTo>
                    <a:pt x="5296" y="1509"/>
                    <a:pt x="7904" y="351"/>
                    <a:pt x="10800" y="351"/>
                  </a:cubicBezTo>
                  <a:close/>
                  <a:moveTo>
                    <a:pt x="10800" y="0"/>
                  </a:moveTo>
                  <a:cubicBezTo>
                    <a:pt x="4841" y="0"/>
                    <a:pt x="0" y="4837"/>
                    <a:pt x="0" y="10789"/>
                  </a:cubicBezTo>
                  <a:cubicBezTo>
                    <a:pt x="0" y="16763"/>
                    <a:pt x="4841" y="21600"/>
                    <a:pt x="10800" y="21600"/>
                  </a:cubicBezTo>
                  <a:cubicBezTo>
                    <a:pt x="16759" y="21600"/>
                    <a:pt x="21600" y="16763"/>
                    <a:pt x="21600" y="10789"/>
                  </a:cubicBezTo>
                  <a:cubicBezTo>
                    <a:pt x="21600" y="4837"/>
                    <a:pt x="16759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338" name="Google Shape;312;p7"/>
            <p:cNvSpPr/>
            <p:nvPr/>
          </p:nvSpPr>
          <p:spPr>
            <a:xfrm flipH="1">
              <a:off x="76899" y="77450"/>
              <a:ext cx="427976" cy="427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0"/>
                  </a:moveTo>
                  <a:cubicBezTo>
                    <a:pt x="4838" y="0"/>
                    <a:pt x="0" y="4816"/>
                    <a:pt x="0" y="10785"/>
                  </a:cubicBezTo>
                  <a:cubicBezTo>
                    <a:pt x="0" y="16756"/>
                    <a:pt x="4838" y="21600"/>
                    <a:pt x="10799" y="21600"/>
                  </a:cubicBezTo>
                  <a:cubicBezTo>
                    <a:pt x="16762" y="21600"/>
                    <a:pt x="21600" y="16756"/>
                    <a:pt x="21600" y="10785"/>
                  </a:cubicBezTo>
                  <a:cubicBezTo>
                    <a:pt x="21600" y="4816"/>
                    <a:pt x="16762" y="0"/>
                    <a:pt x="1079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339" name="Google Shape;313;p7"/>
            <p:cNvSpPr/>
            <p:nvPr/>
          </p:nvSpPr>
          <p:spPr>
            <a:xfrm flipH="1">
              <a:off x="72449" y="72425"/>
              <a:ext cx="436877" cy="437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468"/>
                  </a:moveTo>
                  <a:cubicBezTo>
                    <a:pt x="13666" y="468"/>
                    <a:pt x="16228" y="1625"/>
                    <a:pt x="18101" y="3495"/>
                  </a:cubicBezTo>
                  <a:cubicBezTo>
                    <a:pt x="19975" y="5366"/>
                    <a:pt x="21132" y="7952"/>
                    <a:pt x="21132" y="10786"/>
                  </a:cubicBezTo>
                  <a:cubicBezTo>
                    <a:pt x="21132" y="13648"/>
                    <a:pt x="19975" y="16235"/>
                    <a:pt x="18101" y="18105"/>
                  </a:cubicBezTo>
                  <a:cubicBezTo>
                    <a:pt x="16228" y="19977"/>
                    <a:pt x="13666" y="21132"/>
                    <a:pt x="10799" y="21132"/>
                  </a:cubicBezTo>
                  <a:cubicBezTo>
                    <a:pt x="7934" y="21132"/>
                    <a:pt x="5345" y="19977"/>
                    <a:pt x="3471" y="18105"/>
                  </a:cubicBezTo>
                  <a:cubicBezTo>
                    <a:pt x="1597" y="16235"/>
                    <a:pt x="440" y="13648"/>
                    <a:pt x="440" y="10786"/>
                  </a:cubicBezTo>
                  <a:cubicBezTo>
                    <a:pt x="440" y="7952"/>
                    <a:pt x="1597" y="5366"/>
                    <a:pt x="3471" y="3495"/>
                  </a:cubicBezTo>
                  <a:cubicBezTo>
                    <a:pt x="5345" y="1625"/>
                    <a:pt x="7934" y="468"/>
                    <a:pt x="10799" y="468"/>
                  </a:cubicBezTo>
                  <a:close/>
                  <a:moveTo>
                    <a:pt x="10799" y="0"/>
                  </a:moveTo>
                  <a:cubicBezTo>
                    <a:pt x="4821" y="0"/>
                    <a:pt x="0" y="4844"/>
                    <a:pt x="0" y="10786"/>
                  </a:cubicBezTo>
                  <a:cubicBezTo>
                    <a:pt x="0" y="16757"/>
                    <a:pt x="4821" y="21600"/>
                    <a:pt x="10799" y="21600"/>
                  </a:cubicBezTo>
                  <a:cubicBezTo>
                    <a:pt x="16751" y="21600"/>
                    <a:pt x="21600" y="16757"/>
                    <a:pt x="21600" y="10786"/>
                  </a:cubicBezTo>
                  <a:cubicBezTo>
                    <a:pt x="21600" y="4844"/>
                    <a:pt x="16751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340" name="Google Shape;314;p7"/>
            <p:cNvSpPr/>
            <p:nvPr/>
          </p:nvSpPr>
          <p:spPr>
            <a:xfrm flipH="1">
              <a:off x="156025" y="156025"/>
              <a:ext cx="270276" cy="270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21" y="0"/>
                  </a:moveTo>
                  <a:cubicBezTo>
                    <a:pt x="4853" y="0"/>
                    <a:pt x="0" y="4855"/>
                    <a:pt x="0" y="10777"/>
                  </a:cubicBezTo>
                  <a:cubicBezTo>
                    <a:pt x="0" y="16745"/>
                    <a:pt x="4853" y="21600"/>
                    <a:pt x="10821" y="21600"/>
                  </a:cubicBezTo>
                  <a:cubicBezTo>
                    <a:pt x="16789" y="21600"/>
                    <a:pt x="21600" y="16745"/>
                    <a:pt x="21600" y="10777"/>
                  </a:cubicBezTo>
                  <a:cubicBezTo>
                    <a:pt x="21600" y="4855"/>
                    <a:pt x="16789" y="0"/>
                    <a:pt x="10821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341" name="Google Shape;315;p7"/>
            <p:cNvSpPr/>
            <p:nvPr/>
          </p:nvSpPr>
          <p:spPr>
            <a:xfrm flipH="1">
              <a:off x="151025" y="151575"/>
              <a:ext cx="279726" cy="279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689"/>
                  </a:moveTo>
                  <a:cubicBezTo>
                    <a:pt x="13596" y="689"/>
                    <a:pt x="16092" y="1810"/>
                    <a:pt x="17899" y="3664"/>
                  </a:cubicBezTo>
                  <a:cubicBezTo>
                    <a:pt x="19751" y="5476"/>
                    <a:pt x="20868" y="8019"/>
                    <a:pt x="20868" y="10778"/>
                  </a:cubicBezTo>
                  <a:cubicBezTo>
                    <a:pt x="20868" y="13581"/>
                    <a:pt x="19751" y="16124"/>
                    <a:pt x="17899" y="17935"/>
                  </a:cubicBezTo>
                  <a:cubicBezTo>
                    <a:pt x="16092" y="19747"/>
                    <a:pt x="13596" y="20867"/>
                    <a:pt x="10799" y="20867"/>
                  </a:cubicBezTo>
                  <a:cubicBezTo>
                    <a:pt x="8004" y="20867"/>
                    <a:pt x="5508" y="19747"/>
                    <a:pt x="3656" y="17935"/>
                  </a:cubicBezTo>
                  <a:cubicBezTo>
                    <a:pt x="1849" y="16124"/>
                    <a:pt x="730" y="13581"/>
                    <a:pt x="730" y="10778"/>
                  </a:cubicBezTo>
                  <a:cubicBezTo>
                    <a:pt x="730" y="8019"/>
                    <a:pt x="1849" y="5476"/>
                    <a:pt x="3656" y="3664"/>
                  </a:cubicBezTo>
                  <a:cubicBezTo>
                    <a:pt x="5508" y="1810"/>
                    <a:pt x="8004" y="689"/>
                    <a:pt x="10799" y="689"/>
                  </a:cubicBezTo>
                  <a:close/>
                  <a:moveTo>
                    <a:pt x="10799" y="0"/>
                  </a:moveTo>
                  <a:cubicBezTo>
                    <a:pt x="4818" y="0"/>
                    <a:pt x="0" y="4828"/>
                    <a:pt x="0" y="10778"/>
                  </a:cubicBezTo>
                  <a:cubicBezTo>
                    <a:pt x="0" y="16772"/>
                    <a:pt x="4818" y="21600"/>
                    <a:pt x="10799" y="21600"/>
                  </a:cubicBezTo>
                  <a:cubicBezTo>
                    <a:pt x="16737" y="21600"/>
                    <a:pt x="21600" y="16772"/>
                    <a:pt x="21600" y="10778"/>
                  </a:cubicBezTo>
                  <a:cubicBezTo>
                    <a:pt x="21600" y="4828"/>
                    <a:pt x="16737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347" name="Google Shape;316;p7"/>
          <p:cNvGrpSpPr/>
          <p:nvPr/>
        </p:nvGrpSpPr>
        <p:grpSpPr>
          <a:xfrm>
            <a:off x="1500399" y="388100"/>
            <a:ext cx="292001" cy="292576"/>
            <a:chOff x="0" y="0"/>
            <a:chExt cx="292000" cy="292574"/>
          </a:xfrm>
        </p:grpSpPr>
        <p:sp>
          <p:nvSpPr>
            <p:cNvPr id="343" name="Google Shape;317;p7"/>
            <p:cNvSpPr/>
            <p:nvPr/>
          </p:nvSpPr>
          <p:spPr>
            <a:xfrm flipH="1">
              <a:off x="4474" y="5024"/>
              <a:ext cx="282527" cy="282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80" y="0"/>
                  </a:moveTo>
                  <a:cubicBezTo>
                    <a:pt x="4815" y="0"/>
                    <a:pt x="0" y="4815"/>
                    <a:pt x="0" y="10778"/>
                  </a:cubicBezTo>
                  <a:cubicBezTo>
                    <a:pt x="0" y="16785"/>
                    <a:pt x="4815" y="21600"/>
                    <a:pt x="10780" y="21600"/>
                  </a:cubicBezTo>
                  <a:cubicBezTo>
                    <a:pt x="16787" y="21600"/>
                    <a:pt x="21600" y="16785"/>
                    <a:pt x="21600" y="10778"/>
                  </a:cubicBezTo>
                  <a:cubicBezTo>
                    <a:pt x="21600" y="4815"/>
                    <a:pt x="16787" y="0"/>
                    <a:pt x="1078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344" name="Google Shape;318;p7"/>
            <p:cNvSpPr/>
            <p:nvPr/>
          </p:nvSpPr>
          <p:spPr>
            <a:xfrm flipH="1">
              <a:off x="0" y="0"/>
              <a:ext cx="292001" cy="292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700"/>
                  </a:moveTo>
                  <a:cubicBezTo>
                    <a:pt x="13602" y="700"/>
                    <a:pt x="16117" y="1811"/>
                    <a:pt x="17972" y="3662"/>
                  </a:cubicBezTo>
                  <a:cubicBezTo>
                    <a:pt x="19786" y="5472"/>
                    <a:pt x="20940" y="8023"/>
                    <a:pt x="20940" y="10779"/>
                  </a:cubicBezTo>
                  <a:cubicBezTo>
                    <a:pt x="20940" y="13577"/>
                    <a:pt x="19786" y="16128"/>
                    <a:pt x="17972" y="17938"/>
                  </a:cubicBezTo>
                  <a:cubicBezTo>
                    <a:pt x="16117" y="19747"/>
                    <a:pt x="13602" y="20900"/>
                    <a:pt x="10800" y="20900"/>
                  </a:cubicBezTo>
                  <a:cubicBezTo>
                    <a:pt x="8037" y="20900"/>
                    <a:pt x="5481" y="19747"/>
                    <a:pt x="3667" y="17938"/>
                  </a:cubicBezTo>
                  <a:cubicBezTo>
                    <a:pt x="1812" y="16128"/>
                    <a:pt x="701" y="13577"/>
                    <a:pt x="701" y="10779"/>
                  </a:cubicBezTo>
                  <a:cubicBezTo>
                    <a:pt x="701" y="8023"/>
                    <a:pt x="1812" y="5472"/>
                    <a:pt x="3667" y="3662"/>
                  </a:cubicBezTo>
                  <a:cubicBezTo>
                    <a:pt x="5481" y="1811"/>
                    <a:pt x="8037" y="700"/>
                    <a:pt x="10800" y="700"/>
                  </a:cubicBezTo>
                  <a:close/>
                  <a:moveTo>
                    <a:pt x="10800" y="0"/>
                  </a:moveTo>
                  <a:cubicBezTo>
                    <a:pt x="4864" y="0"/>
                    <a:pt x="0" y="4854"/>
                    <a:pt x="0" y="10779"/>
                  </a:cubicBezTo>
                  <a:cubicBezTo>
                    <a:pt x="0" y="16744"/>
                    <a:pt x="4864" y="21600"/>
                    <a:pt x="10800" y="21600"/>
                  </a:cubicBezTo>
                  <a:cubicBezTo>
                    <a:pt x="16777" y="21600"/>
                    <a:pt x="21600" y="16744"/>
                    <a:pt x="21600" y="10779"/>
                  </a:cubicBezTo>
                  <a:cubicBezTo>
                    <a:pt x="21600" y="4854"/>
                    <a:pt x="1677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345" name="Google Shape;319;p7"/>
            <p:cNvSpPr/>
            <p:nvPr/>
          </p:nvSpPr>
          <p:spPr>
            <a:xfrm flipH="1">
              <a:off x="66875" y="66874"/>
              <a:ext cx="158276" cy="158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2" y="0"/>
                  </a:moveTo>
                  <a:cubicBezTo>
                    <a:pt x="4869" y="0"/>
                    <a:pt x="0" y="4869"/>
                    <a:pt x="0" y="10800"/>
                  </a:cubicBezTo>
                  <a:cubicBezTo>
                    <a:pt x="0" y="16809"/>
                    <a:pt x="4869" y="21600"/>
                    <a:pt x="10802" y="21600"/>
                  </a:cubicBezTo>
                  <a:cubicBezTo>
                    <a:pt x="16810" y="21600"/>
                    <a:pt x="21600" y="16809"/>
                    <a:pt x="21600" y="10800"/>
                  </a:cubicBezTo>
                  <a:cubicBezTo>
                    <a:pt x="21600" y="4869"/>
                    <a:pt x="16810" y="0"/>
                    <a:pt x="10802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346" name="Google Shape;320;p7"/>
            <p:cNvSpPr/>
            <p:nvPr/>
          </p:nvSpPr>
          <p:spPr>
            <a:xfrm flipH="1">
              <a:off x="61874" y="62424"/>
              <a:ext cx="167726" cy="167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6" y="1220"/>
                  </a:moveTo>
                  <a:cubicBezTo>
                    <a:pt x="13419" y="1220"/>
                    <a:pt x="15860" y="2296"/>
                    <a:pt x="17582" y="4018"/>
                  </a:cubicBezTo>
                  <a:cubicBezTo>
                    <a:pt x="19304" y="5740"/>
                    <a:pt x="20380" y="8107"/>
                    <a:pt x="20380" y="10763"/>
                  </a:cubicBezTo>
                  <a:cubicBezTo>
                    <a:pt x="20380" y="13419"/>
                    <a:pt x="19304" y="15860"/>
                    <a:pt x="17582" y="17582"/>
                  </a:cubicBezTo>
                  <a:cubicBezTo>
                    <a:pt x="15860" y="19304"/>
                    <a:pt x="13419" y="20380"/>
                    <a:pt x="10766" y="20380"/>
                  </a:cubicBezTo>
                  <a:cubicBezTo>
                    <a:pt x="8110" y="20380"/>
                    <a:pt x="5740" y="19304"/>
                    <a:pt x="4018" y="17582"/>
                  </a:cubicBezTo>
                  <a:cubicBezTo>
                    <a:pt x="2296" y="15860"/>
                    <a:pt x="1220" y="13419"/>
                    <a:pt x="1220" y="10763"/>
                  </a:cubicBezTo>
                  <a:cubicBezTo>
                    <a:pt x="1220" y="8107"/>
                    <a:pt x="2296" y="5740"/>
                    <a:pt x="4018" y="4018"/>
                  </a:cubicBezTo>
                  <a:cubicBezTo>
                    <a:pt x="5740" y="2296"/>
                    <a:pt x="8110" y="1220"/>
                    <a:pt x="10766" y="1220"/>
                  </a:cubicBezTo>
                  <a:close/>
                  <a:moveTo>
                    <a:pt x="10766" y="0"/>
                  </a:moveTo>
                  <a:cubicBezTo>
                    <a:pt x="4810" y="0"/>
                    <a:pt x="0" y="4807"/>
                    <a:pt x="0" y="10763"/>
                  </a:cubicBezTo>
                  <a:cubicBezTo>
                    <a:pt x="0" y="16719"/>
                    <a:pt x="4810" y="21600"/>
                    <a:pt x="10766" y="21600"/>
                  </a:cubicBezTo>
                  <a:cubicBezTo>
                    <a:pt x="16722" y="21600"/>
                    <a:pt x="21600" y="16719"/>
                    <a:pt x="21600" y="10763"/>
                  </a:cubicBezTo>
                  <a:cubicBezTo>
                    <a:pt x="21600" y="4807"/>
                    <a:pt x="16722" y="0"/>
                    <a:pt x="10766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348" name="Google Shape;321;p7"/>
          <p:cNvSpPr/>
          <p:nvPr/>
        </p:nvSpPr>
        <p:spPr>
          <a:xfrm flipH="1">
            <a:off x="3166293" y="497631"/>
            <a:ext cx="288602" cy="288326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349" name="Google Shape;322;p7"/>
          <p:cNvSpPr/>
          <p:nvPr/>
        </p:nvSpPr>
        <p:spPr>
          <a:xfrm flipH="1">
            <a:off x="3164039" y="495112"/>
            <a:ext cx="293099" cy="2933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351"/>
                </a:moveTo>
                <a:cubicBezTo>
                  <a:pt x="13696" y="351"/>
                  <a:pt x="16304" y="1509"/>
                  <a:pt x="18186" y="3411"/>
                </a:cubicBezTo>
                <a:cubicBezTo>
                  <a:pt x="20090" y="5291"/>
                  <a:pt x="21248" y="7917"/>
                  <a:pt x="21248" y="10789"/>
                </a:cubicBezTo>
                <a:cubicBezTo>
                  <a:pt x="21248" y="13683"/>
                  <a:pt x="20090" y="16287"/>
                  <a:pt x="18186" y="18189"/>
                </a:cubicBezTo>
                <a:cubicBezTo>
                  <a:pt x="16304" y="20070"/>
                  <a:pt x="13696" y="21249"/>
                  <a:pt x="10800" y="21249"/>
                </a:cubicBezTo>
                <a:cubicBezTo>
                  <a:pt x="7904" y="21249"/>
                  <a:pt x="5296" y="20070"/>
                  <a:pt x="3393" y="18189"/>
                </a:cubicBezTo>
                <a:cubicBezTo>
                  <a:pt x="1510" y="16287"/>
                  <a:pt x="331" y="13683"/>
                  <a:pt x="331" y="10789"/>
                </a:cubicBezTo>
                <a:cubicBezTo>
                  <a:pt x="331" y="7917"/>
                  <a:pt x="1510" y="5291"/>
                  <a:pt x="3393" y="3411"/>
                </a:cubicBezTo>
                <a:cubicBezTo>
                  <a:pt x="5296" y="1509"/>
                  <a:pt x="7904" y="351"/>
                  <a:pt x="10800" y="351"/>
                </a:cubicBezTo>
                <a:close/>
                <a:moveTo>
                  <a:pt x="10800" y="0"/>
                </a:moveTo>
                <a:cubicBezTo>
                  <a:pt x="4841" y="0"/>
                  <a:pt x="0" y="4837"/>
                  <a:pt x="0" y="10789"/>
                </a:cubicBezTo>
                <a:cubicBezTo>
                  <a:pt x="0" y="16763"/>
                  <a:pt x="4841" y="21600"/>
                  <a:pt x="10800" y="21600"/>
                </a:cubicBezTo>
                <a:cubicBezTo>
                  <a:pt x="16759" y="21600"/>
                  <a:pt x="21600" y="16763"/>
                  <a:pt x="21600" y="10789"/>
                </a:cubicBezTo>
                <a:cubicBezTo>
                  <a:pt x="21600" y="4837"/>
                  <a:pt x="16759" y="0"/>
                  <a:pt x="10800" y="0"/>
                </a:cubicBezTo>
                <a:close/>
              </a:path>
            </a:pathLst>
          </a:custGeom>
          <a:solidFill>
            <a:srgbClr val="3D3D3D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350" name="Google Shape;323;p7"/>
          <p:cNvSpPr/>
          <p:nvPr/>
        </p:nvSpPr>
        <p:spPr>
          <a:xfrm flipH="1">
            <a:off x="3202780" y="534134"/>
            <a:ext cx="215614" cy="2153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99" y="0"/>
                </a:moveTo>
                <a:cubicBezTo>
                  <a:pt x="4838" y="0"/>
                  <a:pt x="0" y="4816"/>
                  <a:pt x="0" y="10785"/>
                </a:cubicBezTo>
                <a:cubicBezTo>
                  <a:pt x="0" y="16756"/>
                  <a:pt x="4838" y="21600"/>
                  <a:pt x="10799" y="21600"/>
                </a:cubicBezTo>
                <a:cubicBezTo>
                  <a:pt x="16762" y="21600"/>
                  <a:pt x="21600" y="16756"/>
                  <a:pt x="21600" y="10785"/>
                </a:cubicBezTo>
                <a:cubicBezTo>
                  <a:pt x="21600" y="4816"/>
                  <a:pt x="16762" y="0"/>
                  <a:pt x="10799" y="0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351" name="Google Shape;324;p7"/>
          <p:cNvSpPr/>
          <p:nvPr/>
        </p:nvSpPr>
        <p:spPr>
          <a:xfrm flipH="1">
            <a:off x="3200537" y="531602"/>
            <a:ext cx="220099" cy="2203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99" y="468"/>
                </a:moveTo>
                <a:cubicBezTo>
                  <a:pt x="13666" y="468"/>
                  <a:pt x="16228" y="1625"/>
                  <a:pt x="18101" y="3495"/>
                </a:cubicBezTo>
                <a:cubicBezTo>
                  <a:pt x="19975" y="5366"/>
                  <a:pt x="21132" y="7952"/>
                  <a:pt x="21132" y="10786"/>
                </a:cubicBezTo>
                <a:cubicBezTo>
                  <a:pt x="21132" y="13648"/>
                  <a:pt x="19975" y="16235"/>
                  <a:pt x="18101" y="18105"/>
                </a:cubicBezTo>
                <a:cubicBezTo>
                  <a:pt x="16228" y="19977"/>
                  <a:pt x="13666" y="21132"/>
                  <a:pt x="10799" y="21132"/>
                </a:cubicBezTo>
                <a:cubicBezTo>
                  <a:pt x="7934" y="21132"/>
                  <a:pt x="5345" y="19977"/>
                  <a:pt x="3471" y="18105"/>
                </a:cubicBezTo>
                <a:cubicBezTo>
                  <a:pt x="1597" y="16235"/>
                  <a:pt x="440" y="13648"/>
                  <a:pt x="440" y="10786"/>
                </a:cubicBezTo>
                <a:cubicBezTo>
                  <a:pt x="440" y="7952"/>
                  <a:pt x="1597" y="5366"/>
                  <a:pt x="3471" y="3495"/>
                </a:cubicBezTo>
                <a:cubicBezTo>
                  <a:pt x="5345" y="1625"/>
                  <a:pt x="7934" y="468"/>
                  <a:pt x="10799" y="468"/>
                </a:cubicBezTo>
                <a:close/>
                <a:moveTo>
                  <a:pt x="10799" y="0"/>
                </a:moveTo>
                <a:cubicBezTo>
                  <a:pt x="4821" y="0"/>
                  <a:pt x="0" y="4844"/>
                  <a:pt x="0" y="10786"/>
                </a:cubicBezTo>
                <a:cubicBezTo>
                  <a:pt x="0" y="16757"/>
                  <a:pt x="4821" y="21600"/>
                  <a:pt x="10799" y="21600"/>
                </a:cubicBezTo>
                <a:cubicBezTo>
                  <a:pt x="16751" y="21600"/>
                  <a:pt x="21600" y="16757"/>
                  <a:pt x="21600" y="10786"/>
                </a:cubicBezTo>
                <a:cubicBezTo>
                  <a:pt x="21600" y="4844"/>
                  <a:pt x="16751" y="0"/>
                  <a:pt x="10799" y="0"/>
                </a:cubicBezTo>
                <a:close/>
              </a:path>
            </a:pathLst>
          </a:custGeom>
          <a:solidFill>
            <a:srgbClr val="3D3D3D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352" name="Google Shape;325;p7"/>
          <p:cNvSpPr/>
          <p:nvPr/>
        </p:nvSpPr>
        <p:spPr>
          <a:xfrm flipH="1">
            <a:off x="3242641" y="573721"/>
            <a:ext cx="136165" cy="1361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21" y="0"/>
                </a:moveTo>
                <a:cubicBezTo>
                  <a:pt x="4853" y="0"/>
                  <a:pt x="0" y="4855"/>
                  <a:pt x="0" y="10777"/>
                </a:cubicBezTo>
                <a:cubicBezTo>
                  <a:pt x="0" y="16745"/>
                  <a:pt x="4853" y="21600"/>
                  <a:pt x="10821" y="21600"/>
                </a:cubicBezTo>
                <a:cubicBezTo>
                  <a:pt x="16789" y="21600"/>
                  <a:pt x="21600" y="16745"/>
                  <a:pt x="21600" y="10777"/>
                </a:cubicBezTo>
                <a:cubicBezTo>
                  <a:pt x="21600" y="4855"/>
                  <a:pt x="16789" y="0"/>
                  <a:pt x="10821" y="0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353" name="Google Shape;326;p7"/>
          <p:cNvSpPr/>
          <p:nvPr/>
        </p:nvSpPr>
        <p:spPr>
          <a:xfrm flipH="1">
            <a:off x="3240121" y="571479"/>
            <a:ext cx="140927" cy="1406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99" y="689"/>
                </a:moveTo>
                <a:cubicBezTo>
                  <a:pt x="13596" y="689"/>
                  <a:pt x="16092" y="1810"/>
                  <a:pt x="17899" y="3664"/>
                </a:cubicBezTo>
                <a:cubicBezTo>
                  <a:pt x="19751" y="5476"/>
                  <a:pt x="20868" y="8019"/>
                  <a:pt x="20868" y="10778"/>
                </a:cubicBezTo>
                <a:cubicBezTo>
                  <a:pt x="20868" y="13581"/>
                  <a:pt x="19751" y="16124"/>
                  <a:pt x="17899" y="17935"/>
                </a:cubicBezTo>
                <a:cubicBezTo>
                  <a:pt x="16092" y="19747"/>
                  <a:pt x="13596" y="20867"/>
                  <a:pt x="10799" y="20867"/>
                </a:cubicBezTo>
                <a:cubicBezTo>
                  <a:pt x="8004" y="20867"/>
                  <a:pt x="5508" y="19747"/>
                  <a:pt x="3656" y="17935"/>
                </a:cubicBezTo>
                <a:cubicBezTo>
                  <a:pt x="1849" y="16124"/>
                  <a:pt x="730" y="13581"/>
                  <a:pt x="730" y="10778"/>
                </a:cubicBezTo>
                <a:cubicBezTo>
                  <a:pt x="730" y="8019"/>
                  <a:pt x="1849" y="5476"/>
                  <a:pt x="3656" y="3664"/>
                </a:cubicBezTo>
                <a:cubicBezTo>
                  <a:pt x="5508" y="1810"/>
                  <a:pt x="8004" y="689"/>
                  <a:pt x="10799" y="689"/>
                </a:cubicBezTo>
                <a:close/>
                <a:moveTo>
                  <a:pt x="10799" y="0"/>
                </a:moveTo>
                <a:cubicBezTo>
                  <a:pt x="4818" y="0"/>
                  <a:pt x="0" y="4828"/>
                  <a:pt x="0" y="10778"/>
                </a:cubicBezTo>
                <a:cubicBezTo>
                  <a:pt x="0" y="16772"/>
                  <a:pt x="4818" y="21600"/>
                  <a:pt x="10799" y="21600"/>
                </a:cubicBezTo>
                <a:cubicBezTo>
                  <a:pt x="16737" y="21600"/>
                  <a:pt x="21600" y="16772"/>
                  <a:pt x="21600" y="10778"/>
                </a:cubicBezTo>
                <a:cubicBezTo>
                  <a:pt x="21600" y="4828"/>
                  <a:pt x="16737" y="0"/>
                  <a:pt x="10799" y="0"/>
                </a:cubicBezTo>
                <a:close/>
              </a:path>
            </a:pathLst>
          </a:custGeom>
          <a:solidFill>
            <a:srgbClr val="3D3D3D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grpSp>
        <p:nvGrpSpPr>
          <p:cNvPr id="357" name="Google Shape;327;p7"/>
          <p:cNvGrpSpPr/>
          <p:nvPr/>
        </p:nvGrpSpPr>
        <p:grpSpPr>
          <a:xfrm>
            <a:off x="3527111" y="361100"/>
            <a:ext cx="175014" cy="27001"/>
            <a:chOff x="0" y="0"/>
            <a:chExt cx="175013" cy="26999"/>
          </a:xfrm>
        </p:grpSpPr>
        <p:sp>
          <p:nvSpPr>
            <p:cNvPr id="354" name="Google Shape;328;p7"/>
            <p:cNvSpPr/>
            <p:nvPr/>
          </p:nvSpPr>
          <p:spPr>
            <a:xfrm flipH="1">
              <a:off x="148013" y="0"/>
              <a:ext cx="27001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355" name="Google Shape;329;p7"/>
            <p:cNvSpPr/>
            <p:nvPr/>
          </p:nvSpPr>
          <p:spPr>
            <a:xfrm flipH="1">
              <a:off x="74007" y="0"/>
              <a:ext cx="27001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356" name="Google Shape;330;p7"/>
            <p:cNvSpPr/>
            <p:nvPr/>
          </p:nvSpPr>
          <p:spPr>
            <a:xfrm flipH="1">
              <a:off x="0" y="0"/>
              <a:ext cx="27000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361" name="Google Shape;331;p7"/>
          <p:cNvGrpSpPr/>
          <p:nvPr/>
        </p:nvGrpSpPr>
        <p:grpSpPr>
          <a:xfrm>
            <a:off x="480412" y="242700"/>
            <a:ext cx="175014" cy="27001"/>
            <a:chOff x="0" y="0"/>
            <a:chExt cx="175013" cy="26999"/>
          </a:xfrm>
        </p:grpSpPr>
        <p:sp>
          <p:nvSpPr>
            <p:cNvPr id="358" name="Google Shape;332;p7"/>
            <p:cNvSpPr/>
            <p:nvPr/>
          </p:nvSpPr>
          <p:spPr>
            <a:xfrm flipH="1">
              <a:off x="148013" y="0"/>
              <a:ext cx="27001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359" name="Google Shape;333;p7"/>
            <p:cNvSpPr/>
            <p:nvPr/>
          </p:nvSpPr>
          <p:spPr>
            <a:xfrm flipH="1">
              <a:off x="74007" y="0"/>
              <a:ext cx="27001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360" name="Google Shape;334;p7"/>
            <p:cNvSpPr/>
            <p:nvPr/>
          </p:nvSpPr>
          <p:spPr>
            <a:xfrm flipH="1">
              <a:off x="0" y="0"/>
              <a:ext cx="27000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365" name="Google Shape;335;p7"/>
          <p:cNvGrpSpPr/>
          <p:nvPr/>
        </p:nvGrpSpPr>
        <p:grpSpPr>
          <a:xfrm>
            <a:off x="901712" y="1653625"/>
            <a:ext cx="175014" cy="27001"/>
            <a:chOff x="0" y="0"/>
            <a:chExt cx="175013" cy="26999"/>
          </a:xfrm>
        </p:grpSpPr>
        <p:sp>
          <p:nvSpPr>
            <p:cNvPr id="362" name="Google Shape;336;p7"/>
            <p:cNvSpPr/>
            <p:nvPr/>
          </p:nvSpPr>
          <p:spPr>
            <a:xfrm flipH="1">
              <a:off x="148013" y="0"/>
              <a:ext cx="27001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363" name="Google Shape;337;p7"/>
            <p:cNvSpPr/>
            <p:nvPr/>
          </p:nvSpPr>
          <p:spPr>
            <a:xfrm flipH="1">
              <a:off x="74007" y="0"/>
              <a:ext cx="27001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364" name="Google Shape;338;p7"/>
            <p:cNvSpPr/>
            <p:nvPr/>
          </p:nvSpPr>
          <p:spPr>
            <a:xfrm flipH="1">
              <a:off x="0" y="0"/>
              <a:ext cx="27000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366" name="Google Shape;339;p7"/>
          <p:cNvSpPr/>
          <p:nvPr/>
        </p:nvSpPr>
        <p:spPr>
          <a:xfrm>
            <a:off x="791399" y="4212399"/>
            <a:ext cx="1157102" cy="542701"/>
          </a:xfrm>
          <a:prstGeom prst="line">
            <a:avLst/>
          </a:prstGeom>
          <a:ln>
            <a:solidFill>
              <a:srgbClr val="3D3D3D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367" name="Google Shape;340;p7"/>
          <p:cNvSpPr/>
          <p:nvPr/>
        </p:nvSpPr>
        <p:spPr>
          <a:xfrm flipV="1">
            <a:off x="0" y="4220424"/>
            <a:ext cx="791401" cy="836401"/>
          </a:xfrm>
          <a:prstGeom prst="line">
            <a:avLst/>
          </a:prstGeom>
          <a:ln>
            <a:solidFill>
              <a:srgbClr val="3D3D3D"/>
            </a:solidFill>
          </a:ln>
        </p:spPr>
        <p:txBody>
          <a:bodyPr lIns="0" tIns="0" rIns="0" bIns="0"/>
          <a:lstStyle/>
          <a:p>
            <a:endParaRPr/>
          </a:p>
        </p:txBody>
      </p:sp>
      <p:grpSp>
        <p:nvGrpSpPr>
          <p:cNvPr id="374" name="Google Shape;341;p7"/>
          <p:cNvGrpSpPr/>
          <p:nvPr/>
        </p:nvGrpSpPr>
        <p:grpSpPr>
          <a:xfrm>
            <a:off x="499399" y="3940924"/>
            <a:ext cx="581777" cy="582327"/>
            <a:chOff x="0" y="0"/>
            <a:chExt cx="581775" cy="582325"/>
          </a:xfrm>
        </p:grpSpPr>
        <p:sp>
          <p:nvSpPr>
            <p:cNvPr id="368" name="Google Shape;342;p7"/>
            <p:cNvSpPr/>
            <p:nvPr/>
          </p:nvSpPr>
          <p:spPr>
            <a:xfrm rot="10800000">
              <a:off x="4475" y="5024"/>
              <a:ext cx="572851" cy="572301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369" name="Google Shape;343;p7"/>
            <p:cNvSpPr/>
            <p:nvPr/>
          </p:nvSpPr>
          <p:spPr>
            <a:xfrm rot="10800000">
              <a:off x="0" y="0"/>
              <a:ext cx="581776" cy="582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351"/>
                  </a:moveTo>
                  <a:cubicBezTo>
                    <a:pt x="13696" y="351"/>
                    <a:pt x="16304" y="1509"/>
                    <a:pt x="18186" y="3411"/>
                  </a:cubicBezTo>
                  <a:cubicBezTo>
                    <a:pt x="20090" y="5291"/>
                    <a:pt x="21248" y="7917"/>
                    <a:pt x="21248" y="10789"/>
                  </a:cubicBezTo>
                  <a:cubicBezTo>
                    <a:pt x="21248" y="13683"/>
                    <a:pt x="20090" y="16287"/>
                    <a:pt x="18186" y="18189"/>
                  </a:cubicBezTo>
                  <a:cubicBezTo>
                    <a:pt x="16304" y="20070"/>
                    <a:pt x="13696" y="21249"/>
                    <a:pt x="10800" y="21249"/>
                  </a:cubicBezTo>
                  <a:cubicBezTo>
                    <a:pt x="7904" y="21249"/>
                    <a:pt x="5296" y="20070"/>
                    <a:pt x="3393" y="18189"/>
                  </a:cubicBezTo>
                  <a:cubicBezTo>
                    <a:pt x="1510" y="16287"/>
                    <a:pt x="331" y="13683"/>
                    <a:pt x="331" y="10789"/>
                  </a:cubicBezTo>
                  <a:cubicBezTo>
                    <a:pt x="331" y="7917"/>
                    <a:pt x="1510" y="5291"/>
                    <a:pt x="3393" y="3411"/>
                  </a:cubicBezTo>
                  <a:cubicBezTo>
                    <a:pt x="5296" y="1509"/>
                    <a:pt x="7904" y="351"/>
                    <a:pt x="10800" y="351"/>
                  </a:cubicBezTo>
                  <a:close/>
                  <a:moveTo>
                    <a:pt x="10800" y="0"/>
                  </a:moveTo>
                  <a:cubicBezTo>
                    <a:pt x="4841" y="0"/>
                    <a:pt x="0" y="4837"/>
                    <a:pt x="0" y="10789"/>
                  </a:cubicBezTo>
                  <a:cubicBezTo>
                    <a:pt x="0" y="16763"/>
                    <a:pt x="4841" y="21600"/>
                    <a:pt x="10800" y="21600"/>
                  </a:cubicBezTo>
                  <a:cubicBezTo>
                    <a:pt x="16759" y="21600"/>
                    <a:pt x="21600" y="16763"/>
                    <a:pt x="21600" y="10789"/>
                  </a:cubicBezTo>
                  <a:cubicBezTo>
                    <a:pt x="21600" y="4837"/>
                    <a:pt x="16759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370" name="Google Shape;344;p7"/>
            <p:cNvSpPr/>
            <p:nvPr/>
          </p:nvSpPr>
          <p:spPr>
            <a:xfrm rot="10800000">
              <a:off x="76899" y="77449"/>
              <a:ext cx="427976" cy="427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0"/>
                  </a:moveTo>
                  <a:cubicBezTo>
                    <a:pt x="4838" y="0"/>
                    <a:pt x="0" y="4816"/>
                    <a:pt x="0" y="10785"/>
                  </a:cubicBezTo>
                  <a:cubicBezTo>
                    <a:pt x="0" y="16756"/>
                    <a:pt x="4838" y="21600"/>
                    <a:pt x="10799" y="21600"/>
                  </a:cubicBezTo>
                  <a:cubicBezTo>
                    <a:pt x="16762" y="21600"/>
                    <a:pt x="21600" y="16756"/>
                    <a:pt x="21600" y="10785"/>
                  </a:cubicBezTo>
                  <a:cubicBezTo>
                    <a:pt x="21600" y="4816"/>
                    <a:pt x="16762" y="0"/>
                    <a:pt x="1079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371" name="Google Shape;345;p7"/>
            <p:cNvSpPr/>
            <p:nvPr/>
          </p:nvSpPr>
          <p:spPr>
            <a:xfrm rot="10800000">
              <a:off x="72449" y="72449"/>
              <a:ext cx="436877" cy="437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468"/>
                  </a:moveTo>
                  <a:cubicBezTo>
                    <a:pt x="13666" y="468"/>
                    <a:pt x="16228" y="1625"/>
                    <a:pt x="18101" y="3495"/>
                  </a:cubicBezTo>
                  <a:cubicBezTo>
                    <a:pt x="19975" y="5366"/>
                    <a:pt x="21132" y="7952"/>
                    <a:pt x="21132" y="10786"/>
                  </a:cubicBezTo>
                  <a:cubicBezTo>
                    <a:pt x="21132" y="13648"/>
                    <a:pt x="19975" y="16235"/>
                    <a:pt x="18101" y="18105"/>
                  </a:cubicBezTo>
                  <a:cubicBezTo>
                    <a:pt x="16228" y="19977"/>
                    <a:pt x="13666" y="21132"/>
                    <a:pt x="10799" y="21132"/>
                  </a:cubicBezTo>
                  <a:cubicBezTo>
                    <a:pt x="7934" y="21132"/>
                    <a:pt x="5345" y="19977"/>
                    <a:pt x="3471" y="18105"/>
                  </a:cubicBezTo>
                  <a:cubicBezTo>
                    <a:pt x="1597" y="16235"/>
                    <a:pt x="440" y="13648"/>
                    <a:pt x="440" y="10786"/>
                  </a:cubicBezTo>
                  <a:cubicBezTo>
                    <a:pt x="440" y="7952"/>
                    <a:pt x="1597" y="5366"/>
                    <a:pt x="3471" y="3495"/>
                  </a:cubicBezTo>
                  <a:cubicBezTo>
                    <a:pt x="5345" y="1625"/>
                    <a:pt x="7934" y="468"/>
                    <a:pt x="10799" y="468"/>
                  </a:cubicBezTo>
                  <a:close/>
                  <a:moveTo>
                    <a:pt x="10799" y="0"/>
                  </a:moveTo>
                  <a:cubicBezTo>
                    <a:pt x="4821" y="0"/>
                    <a:pt x="0" y="4844"/>
                    <a:pt x="0" y="10786"/>
                  </a:cubicBezTo>
                  <a:cubicBezTo>
                    <a:pt x="0" y="16757"/>
                    <a:pt x="4821" y="21600"/>
                    <a:pt x="10799" y="21600"/>
                  </a:cubicBezTo>
                  <a:cubicBezTo>
                    <a:pt x="16751" y="21600"/>
                    <a:pt x="21600" y="16757"/>
                    <a:pt x="21600" y="10786"/>
                  </a:cubicBezTo>
                  <a:cubicBezTo>
                    <a:pt x="21600" y="4844"/>
                    <a:pt x="16751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372" name="Google Shape;346;p7"/>
            <p:cNvSpPr/>
            <p:nvPr/>
          </p:nvSpPr>
          <p:spPr>
            <a:xfrm rot="10800000">
              <a:off x="156025" y="156024"/>
              <a:ext cx="270276" cy="270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21" y="0"/>
                  </a:moveTo>
                  <a:cubicBezTo>
                    <a:pt x="4853" y="0"/>
                    <a:pt x="0" y="4855"/>
                    <a:pt x="0" y="10777"/>
                  </a:cubicBezTo>
                  <a:cubicBezTo>
                    <a:pt x="0" y="16745"/>
                    <a:pt x="4853" y="21600"/>
                    <a:pt x="10821" y="21600"/>
                  </a:cubicBezTo>
                  <a:cubicBezTo>
                    <a:pt x="16789" y="21600"/>
                    <a:pt x="21600" y="16745"/>
                    <a:pt x="21600" y="10777"/>
                  </a:cubicBezTo>
                  <a:cubicBezTo>
                    <a:pt x="21600" y="4855"/>
                    <a:pt x="16789" y="0"/>
                    <a:pt x="10821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373" name="Google Shape;347;p7"/>
            <p:cNvSpPr/>
            <p:nvPr/>
          </p:nvSpPr>
          <p:spPr>
            <a:xfrm rot="10800000">
              <a:off x="151025" y="151574"/>
              <a:ext cx="279726" cy="279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689"/>
                  </a:moveTo>
                  <a:cubicBezTo>
                    <a:pt x="13596" y="689"/>
                    <a:pt x="16092" y="1810"/>
                    <a:pt x="17899" y="3664"/>
                  </a:cubicBezTo>
                  <a:cubicBezTo>
                    <a:pt x="19751" y="5476"/>
                    <a:pt x="20868" y="8019"/>
                    <a:pt x="20868" y="10778"/>
                  </a:cubicBezTo>
                  <a:cubicBezTo>
                    <a:pt x="20868" y="13581"/>
                    <a:pt x="19751" y="16124"/>
                    <a:pt x="17899" y="17935"/>
                  </a:cubicBezTo>
                  <a:cubicBezTo>
                    <a:pt x="16092" y="19747"/>
                    <a:pt x="13596" y="20867"/>
                    <a:pt x="10799" y="20867"/>
                  </a:cubicBezTo>
                  <a:cubicBezTo>
                    <a:pt x="8004" y="20867"/>
                    <a:pt x="5508" y="19747"/>
                    <a:pt x="3656" y="17935"/>
                  </a:cubicBezTo>
                  <a:cubicBezTo>
                    <a:pt x="1849" y="16124"/>
                    <a:pt x="730" y="13581"/>
                    <a:pt x="730" y="10778"/>
                  </a:cubicBezTo>
                  <a:cubicBezTo>
                    <a:pt x="730" y="8019"/>
                    <a:pt x="1849" y="5476"/>
                    <a:pt x="3656" y="3664"/>
                  </a:cubicBezTo>
                  <a:cubicBezTo>
                    <a:pt x="5508" y="1810"/>
                    <a:pt x="8004" y="689"/>
                    <a:pt x="10799" y="689"/>
                  </a:cubicBezTo>
                  <a:close/>
                  <a:moveTo>
                    <a:pt x="10799" y="0"/>
                  </a:moveTo>
                  <a:cubicBezTo>
                    <a:pt x="4818" y="0"/>
                    <a:pt x="0" y="4828"/>
                    <a:pt x="0" y="10778"/>
                  </a:cubicBezTo>
                  <a:cubicBezTo>
                    <a:pt x="0" y="16772"/>
                    <a:pt x="4818" y="21600"/>
                    <a:pt x="10799" y="21600"/>
                  </a:cubicBezTo>
                  <a:cubicBezTo>
                    <a:pt x="16737" y="21600"/>
                    <a:pt x="21600" y="16772"/>
                    <a:pt x="21600" y="10778"/>
                  </a:cubicBezTo>
                  <a:cubicBezTo>
                    <a:pt x="21600" y="4828"/>
                    <a:pt x="16737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379" name="Google Shape;348;p7"/>
          <p:cNvGrpSpPr/>
          <p:nvPr/>
        </p:nvGrpSpPr>
        <p:grpSpPr>
          <a:xfrm>
            <a:off x="1819574" y="4586749"/>
            <a:ext cx="292002" cy="292576"/>
            <a:chOff x="0" y="0"/>
            <a:chExt cx="292000" cy="292575"/>
          </a:xfrm>
        </p:grpSpPr>
        <p:sp>
          <p:nvSpPr>
            <p:cNvPr id="375" name="Google Shape;349;p7"/>
            <p:cNvSpPr/>
            <p:nvPr/>
          </p:nvSpPr>
          <p:spPr>
            <a:xfrm rot="10800000">
              <a:off x="4474" y="5025"/>
              <a:ext cx="282527" cy="282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80" y="0"/>
                  </a:moveTo>
                  <a:cubicBezTo>
                    <a:pt x="4815" y="0"/>
                    <a:pt x="0" y="4815"/>
                    <a:pt x="0" y="10778"/>
                  </a:cubicBezTo>
                  <a:cubicBezTo>
                    <a:pt x="0" y="16785"/>
                    <a:pt x="4815" y="21600"/>
                    <a:pt x="10780" y="21600"/>
                  </a:cubicBezTo>
                  <a:cubicBezTo>
                    <a:pt x="16787" y="21600"/>
                    <a:pt x="21600" y="16785"/>
                    <a:pt x="21600" y="10778"/>
                  </a:cubicBezTo>
                  <a:cubicBezTo>
                    <a:pt x="21600" y="4815"/>
                    <a:pt x="16787" y="0"/>
                    <a:pt x="1078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376" name="Google Shape;350;p7"/>
            <p:cNvSpPr/>
            <p:nvPr/>
          </p:nvSpPr>
          <p:spPr>
            <a:xfrm rot="10800000">
              <a:off x="0" y="0"/>
              <a:ext cx="292001" cy="292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700"/>
                  </a:moveTo>
                  <a:cubicBezTo>
                    <a:pt x="13602" y="700"/>
                    <a:pt x="16117" y="1811"/>
                    <a:pt x="17972" y="3662"/>
                  </a:cubicBezTo>
                  <a:cubicBezTo>
                    <a:pt x="19786" y="5472"/>
                    <a:pt x="20940" y="8023"/>
                    <a:pt x="20940" y="10779"/>
                  </a:cubicBezTo>
                  <a:cubicBezTo>
                    <a:pt x="20940" y="13577"/>
                    <a:pt x="19786" y="16128"/>
                    <a:pt x="17972" y="17938"/>
                  </a:cubicBezTo>
                  <a:cubicBezTo>
                    <a:pt x="16117" y="19747"/>
                    <a:pt x="13602" y="20900"/>
                    <a:pt x="10800" y="20900"/>
                  </a:cubicBezTo>
                  <a:cubicBezTo>
                    <a:pt x="8037" y="20900"/>
                    <a:pt x="5481" y="19747"/>
                    <a:pt x="3667" y="17938"/>
                  </a:cubicBezTo>
                  <a:cubicBezTo>
                    <a:pt x="1812" y="16128"/>
                    <a:pt x="701" y="13577"/>
                    <a:pt x="701" y="10779"/>
                  </a:cubicBezTo>
                  <a:cubicBezTo>
                    <a:pt x="701" y="8023"/>
                    <a:pt x="1812" y="5472"/>
                    <a:pt x="3667" y="3662"/>
                  </a:cubicBezTo>
                  <a:cubicBezTo>
                    <a:pt x="5481" y="1811"/>
                    <a:pt x="8037" y="700"/>
                    <a:pt x="10800" y="700"/>
                  </a:cubicBezTo>
                  <a:close/>
                  <a:moveTo>
                    <a:pt x="10800" y="0"/>
                  </a:moveTo>
                  <a:cubicBezTo>
                    <a:pt x="4864" y="0"/>
                    <a:pt x="0" y="4854"/>
                    <a:pt x="0" y="10779"/>
                  </a:cubicBezTo>
                  <a:cubicBezTo>
                    <a:pt x="0" y="16744"/>
                    <a:pt x="4864" y="21600"/>
                    <a:pt x="10800" y="21600"/>
                  </a:cubicBezTo>
                  <a:cubicBezTo>
                    <a:pt x="16777" y="21600"/>
                    <a:pt x="21600" y="16744"/>
                    <a:pt x="21600" y="10779"/>
                  </a:cubicBezTo>
                  <a:cubicBezTo>
                    <a:pt x="21600" y="4854"/>
                    <a:pt x="1677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377" name="Google Shape;351;p7"/>
            <p:cNvSpPr/>
            <p:nvPr/>
          </p:nvSpPr>
          <p:spPr>
            <a:xfrm rot="10800000">
              <a:off x="66875" y="67450"/>
              <a:ext cx="158276" cy="158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2" y="0"/>
                  </a:moveTo>
                  <a:cubicBezTo>
                    <a:pt x="4869" y="0"/>
                    <a:pt x="0" y="4869"/>
                    <a:pt x="0" y="10800"/>
                  </a:cubicBezTo>
                  <a:cubicBezTo>
                    <a:pt x="0" y="16809"/>
                    <a:pt x="4869" y="21600"/>
                    <a:pt x="10802" y="21600"/>
                  </a:cubicBezTo>
                  <a:cubicBezTo>
                    <a:pt x="16810" y="21600"/>
                    <a:pt x="21600" y="16809"/>
                    <a:pt x="21600" y="10800"/>
                  </a:cubicBezTo>
                  <a:cubicBezTo>
                    <a:pt x="21600" y="4869"/>
                    <a:pt x="16810" y="0"/>
                    <a:pt x="10802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378" name="Google Shape;352;p7"/>
            <p:cNvSpPr/>
            <p:nvPr/>
          </p:nvSpPr>
          <p:spPr>
            <a:xfrm rot="10800000">
              <a:off x="61874" y="62425"/>
              <a:ext cx="167726" cy="167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6" y="1220"/>
                  </a:moveTo>
                  <a:cubicBezTo>
                    <a:pt x="13419" y="1220"/>
                    <a:pt x="15860" y="2296"/>
                    <a:pt x="17582" y="4018"/>
                  </a:cubicBezTo>
                  <a:cubicBezTo>
                    <a:pt x="19304" y="5740"/>
                    <a:pt x="20380" y="8107"/>
                    <a:pt x="20380" y="10763"/>
                  </a:cubicBezTo>
                  <a:cubicBezTo>
                    <a:pt x="20380" y="13419"/>
                    <a:pt x="19304" y="15860"/>
                    <a:pt x="17582" y="17582"/>
                  </a:cubicBezTo>
                  <a:cubicBezTo>
                    <a:pt x="15860" y="19304"/>
                    <a:pt x="13419" y="20380"/>
                    <a:pt x="10766" y="20380"/>
                  </a:cubicBezTo>
                  <a:cubicBezTo>
                    <a:pt x="8110" y="20380"/>
                    <a:pt x="5740" y="19304"/>
                    <a:pt x="4018" y="17582"/>
                  </a:cubicBezTo>
                  <a:cubicBezTo>
                    <a:pt x="2296" y="15860"/>
                    <a:pt x="1220" y="13419"/>
                    <a:pt x="1220" y="10763"/>
                  </a:cubicBezTo>
                  <a:cubicBezTo>
                    <a:pt x="1220" y="8107"/>
                    <a:pt x="2296" y="5740"/>
                    <a:pt x="4018" y="4018"/>
                  </a:cubicBezTo>
                  <a:cubicBezTo>
                    <a:pt x="5740" y="2296"/>
                    <a:pt x="8110" y="1220"/>
                    <a:pt x="10766" y="1220"/>
                  </a:cubicBezTo>
                  <a:close/>
                  <a:moveTo>
                    <a:pt x="10766" y="0"/>
                  </a:moveTo>
                  <a:cubicBezTo>
                    <a:pt x="4810" y="0"/>
                    <a:pt x="0" y="4807"/>
                    <a:pt x="0" y="10763"/>
                  </a:cubicBezTo>
                  <a:cubicBezTo>
                    <a:pt x="0" y="16719"/>
                    <a:pt x="4810" y="21600"/>
                    <a:pt x="10766" y="21600"/>
                  </a:cubicBezTo>
                  <a:cubicBezTo>
                    <a:pt x="16722" y="21600"/>
                    <a:pt x="21600" y="16719"/>
                    <a:pt x="21600" y="10763"/>
                  </a:cubicBezTo>
                  <a:cubicBezTo>
                    <a:pt x="21600" y="4807"/>
                    <a:pt x="16722" y="0"/>
                    <a:pt x="10766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384" name="Google Shape;353;p7"/>
          <p:cNvGrpSpPr/>
          <p:nvPr/>
        </p:nvGrpSpPr>
        <p:grpSpPr>
          <a:xfrm>
            <a:off x="212524" y="4645550"/>
            <a:ext cx="175001" cy="174976"/>
            <a:chOff x="0" y="0"/>
            <a:chExt cx="175000" cy="174975"/>
          </a:xfrm>
        </p:grpSpPr>
        <p:sp>
          <p:nvSpPr>
            <p:cNvPr id="380" name="Google Shape;354;p7"/>
            <p:cNvSpPr/>
            <p:nvPr/>
          </p:nvSpPr>
          <p:spPr>
            <a:xfrm rot="10800000">
              <a:off x="4474" y="4474"/>
              <a:ext cx="166052" cy="165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55" y="0"/>
                    <a:pt x="0" y="4800"/>
                    <a:pt x="0" y="10764"/>
                  </a:cubicBezTo>
                  <a:cubicBezTo>
                    <a:pt x="0" y="16729"/>
                    <a:pt x="4855" y="21600"/>
                    <a:pt x="10800" y="21600"/>
                  </a:cubicBezTo>
                  <a:cubicBezTo>
                    <a:pt x="16745" y="21600"/>
                    <a:pt x="21600" y="16729"/>
                    <a:pt x="21600" y="10764"/>
                  </a:cubicBezTo>
                  <a:cubicBezTo>
                    <a:pt x="21600" y="4800"/>
                    <a:pt x="16745" y="0"/>
                    <a:pt x="1080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381" name="Google Shape;355;p7"/>
            <p:cNvSpPr/>
            <p:nvPr/>
          </p:nvSpPr>
          <p:spPr>
            <a:xfrm rot="10800000">
              <a:off x="0" y="0"/>
              <a:ext cx="175001" cy="174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170"/>
                  </a:moveTo>
                  <a:cubicBezTo>
                    <a:pt x="13481" y="1170"/>
                    <a:pt x="15888" y="2268"/>
                    <a:pt x="17610" y="3987"/>
                  </a:cubicBezTo>
                  <a:cubicBezTo>
                    <a:pt x="19397" y="5777"/>
                    <a:pt x="20431" y="8184"/>
                    <a:pt x="20431" y="10798"/>
                  </a:cubicBezTo>
                  <a:cubicBezTo>
                    <a:pt x="20431" y="13483"/>
                    <a:pt x="19397" y="15891"/>
                    <a:pt x="17610" y="17677"/>
                  </a:cubicBezTo>
                  <a:cubicBezTo>
                    <a:pt x="15888" y="19396"/>
                    <a:pt x="13481" y="20498"/>
                    <a:pt x="10800" y="20498"/>
                  </a:cubicBezTo>
                  <a:cubicBezTo>
                    <a:pt x="8119" y="20498"/>
                    <a:pt x="5712" y="19396"/>
                    <a:pt x="3990" y="17677"/>
                  </a:cubicBezTo>
                  <a:cubicBezTo>
                    <a:pt x="2203" y="15891"/>
                    <a:pt x="1169" y="13483"/>
                    <a:pt x="1169" y="10798"/>
                  </a:cubicBezTo>
                  <a:cubicBezTo>
                    <a:pt x="1169" y="8184"/>
                    <a:pt x="2203" y="5777"/>
                    <a:pt x="3990" y="3987"/>
                  </a:cubicBezTo>
                  <a:cubicBezTo>
                    <a:pt x="5712" y="2268"/>
                    <a:pt x="8119" y="1170"/>
                    <a:pt x="10800" y="1170"/>
                  </a:cubicBezTo>
                  <a:close/>
                  <a:moveTo>
                    <a:pt x="10800" y="0"/>
                  </a:moveTo>
                  <a:cubicBezTo>
                    <a:pt x="4817" y="0"/>
                    <a:pt x="0" y="4882"/>
                    <a:pt x="0" y="10798"/>
                  </a:cubicBezTo>
                  <a:cubicBezTo>
                    <a:pt x="0" y="16783"/>
                    <a:pt x="4817" y="21600"/>
                    <a:pt x="10800" y="21600"/>
                  </a:cubicBezTo>
                  <a:cubicBezTo>
                    <a:pt x="16783" y="21600"/>
                    <a:pt x="21600" y="16783"/>
                    <a:pt x="21600" y="10798"/>
                  </a:cubicBezTo>
                  <a:cubicBezTo>
                    <a:pt x="21600" y="4882"/>
                    <a:pt x="16783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382" name="Google Shape;356;p7"/>
            <p:cNvSpPr/>
            <p:nvPr/>
          </p:nvSpPr>
          <p:spPr>
            <a:xfrm rot="10800000">
              <a:off x="41250" y="40674"/>
              <a:ext cx="92501" cy="93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16" y="0"/>
                    <a:pt x="0" y="4786"/>
                    <a:pt x="0" y="10733"/>
                  </a:cubicBezTo>
                  <a:cubicBezTo>
                    <a:pt x="0" y="16686"/>
                    <a:pt x="4816" y="21600"/>
                    <a:pt x="10800" y="21600"/>
                  </a:cubicBezTo>
                  <a:cubicBezTo>
                    <a:pt x="16784" y="21600"/>
                    <a:pt x="21600" y="16686"/>
                    <a:pt x="21600" y="10733"/>
                  </a:cubicBezTo>
                  <a:cubicBezTo>
                    <a:pt x="21600" y="4786"/>
                    <a:pt x="16784" y="0"/>
                    <a:pt x="10800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383" name="Google Shape;357;p7"/>
            <p:cNvSpPr/>
            <p:nvPr/>
          </p:nvSpPr>
          <p:spPr>
            <a:xfrm rot="10800000">
              <a:off x="36225" y="36224"/>
              <a:ext cx="102551" cy="101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885"/>
                  </a:moveTo>
                  <a:cubicBezTo>
                    <a:pt x="13264" y="1885"/>
                    <a:pt x="15376" y="2950"/>
                    <a:pt x="17019" y="4485"/>
                  </a:cubicBezTo>
                  <a:cubicBezTo>
                    <a:pt x="18662" y="6137"/>
                    <a:pt x="19604" y="8377"/>
                    <a:pt x="19604" y="10739"/>
                  </a:cubicBezTo>
                  <a:cubicBezTo>
                    <a:pt x="19604" y="13217"/>
                    <a:pt x="18662" y="15463"/>
                    <a:pt x="17019" y="16998"/>
                  </a:cubicBezTo>
                  <a:cubicBezTo>
                    <a:pt x="15376" y="18650"/>
                    <a:pt x="13264" y="19593"/>
                    <a:pt x="10800" y="19593"/>
                  </a:cubicBezTo>
                  <a:cubicBezTo>
                    <a:pt x="8336" y="19593"/>
                    <a:pt x="6224" y="18650"/>
                    <a:pt x="4581" y="16998"/>
                  </a:cubicBezTo>
                  <a:cubicBezTo>
                    <a:pt x="2938" y="15463"/>
                    <a:pt x="1996" y="13217"/>
                    <a:pt x="1996" y="10739"/>
                  </a:cubicBezTo>
                  <a:cubicBezTo>
                    <a:pt x="1996" y="8377"/>
                    <a:pt x="2938" y="6137"/>
                    <a:pt x="4581" y="4485"/>
                  </a:cubicBezTo>
                  <a:cubicBezTo>
                    <a:pt x="6224" y="2950"/>
                    <a:pt x="8336" y="1885"/>
                    <a:pt x="10800" y="1885"/>
                  </a:cubicBezTo>
                  <a:close/>
                  <a:moveTo>
                    <a:pt x="10800" y="0"/>
                  </a:moveTo>
                  <a:cubicBezTo>
                    <a:pt x="4813" y="0"/>
                    <a:pt x="0" y="4840"/>
                    <a:pt x="0" y="10739"/>
                  </a:cubicBezTo>
                  <a:cubicBezTo>
                    <a:pt x="0" y="16760"/>
                    <a:pt x="4813" y="21600"/>
                    <a:pt x="10800" y="21600"/>
                  </a:cubicBezTo>
                  <a:cubicBezTo>
                    <a:pt x="16787" y="21600"/>
                    <a:pt x="21600" y="16760"/>
                    <a:pt x="21600" y="10739"/>
                  </a:cubicBezTo>
                  <a:cubicBezTo>
                    <a:pt x="21600" y="4840"/>
                    <a:pt x="1678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388" name="Google Shape;358;p7"/>
          <p:cNvGrpSpPr/>
          <p:nvPr/>
        </p:nvGrpSpPr>
        <p:grpSpPr>
          <a:xfrm>
            <a:off x="480411" y="4852325"/>
            <a:ext cx="175015" cy="27001"/>
            <a:chOff x="0" y="0"/>
            <a:chExt cx="175013" cy="27000"/>
          </a:xfrm>
        </p:grpSpPr>
        <p:sp>
          <p:nvSpPr>
            <p:cNvPr id="385" name="Google Shape;359;p7"/>
            <p:cNvSpPr/>
            <p:nvPr/>
          </p:nvSpPr>
          <p:spPr>
            <a:xfrm rot="10800000">
              <a:off x="148013" y="-1"/>
              <a:ext cx="27001" cy="27001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386" name="Google Shape;360;p7"/>
            <p:cNvSpPr/>
            <p:nvPr/>
          </p:nvSpPr>
          <p:spPr>
            <a:xfrm rot="10800000">
              <a:off x="74007" y="-1"/>
              <a:ext cx="27001" cy="27001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387" name="Google Shape;361;p7"/>
            <p:cNvSpPr/>
            <p:nvPr/>
          </p:nvSpPr>
          <p:spPr>
            <a:xfrm rot="10800000">
              <a:off x="0" y="-1"/>
              <a:ext cx="27000" cy="27001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392" name="Google Shape;362;p7"/>
          <p:cNvGrpSpPr/>
          <p:nvPr/>
        </p:nvGrpSpPr>
        <p:grpSpPr>
          <a:xfrm>
            <a:off x="1054112" y="3898600"/>
            <a:ext cx="175014" cy="27001"/>
            <a:chOff x="0" y="0"/>
            <a:chExt cx="175013" cy="27000"/>
          </a:xfrm>
        </p:grpSpPr>
        <p:sp>
          <p:nvSpPr>
            <p:cNvPr id="389" name="Google Shape;363;p7"/>
            <p:cNvSpPr/>
            <p:nvPr/>
          </p:nvSpPr>
          <p:spPr>
            <a:xfrm rot="10800000">
              <a:off x="148013" y="-1"/>
              <a:ext cx="27001" cy="27001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390" name="Google Shape;364;p7"/>
            <p:cNvSpPr/>
            <p:nvPr/>
          </p:nvSpPr>
          <p:spPr>
            <a:xfrm rot="10800000">
              <a:off x="74007" y="-1"/>
              <a:ext cx="27001" cy="27001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391" name="Google Shape;365;p7"/>
            <p:cNvSpPr/>
            <p:nvPr/>
          </p:nvSpPr>
          <p:spPr>
            <a:xfrm rot="10800000">
              <a:off x="0" y="-1"/>
              <a:ext cx="27000" cy="27001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39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MAIN_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2" name="Google Shape;367;p8"/>
          <p:cNvGrpSpPr/>
          <p:nvPr/>
        </p:nvGrpSpPr>
        <p:grpSpPr>
          <a:xfrm>
            <a:off x="1397867" y="598444"/>
            <a:ext cx="6368587" cy="3631110"/>
            <a:chOff x="0" y="0"/>
            <a:chExt cx="6368586" cy="3631108"/>
          </a:xfrm>
        </p:grpSpPr>
        <p:sp>
          <p:nvSpPr>
            <p:cNvPr id="400" name="Google Shape;368;p8"/>
            <p:cNvSpPr/>
            <p:nvPr/>
          </p:nvSpPr>
          <p:spPr>
            <a:xfrm>
              <a:off x="0" y="0"/>
              <a:ext cx="6368587" cy="3631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600" extrusionOk="0">
                  <a:moveTo>
                    <a:pt x="10686" y="0"/>
                  </a:moveTo>
                  <a:cubicBezTo>
                    <a:pt x="10113" y="0"/>
                    <a:pt x="9535" y="86"/>
                    <a:pt x="8936" y="329"/>
                  </a:cubicBezTo>
                  <a:cubicBezTo>
                    <a:pt x="7415" y="944"/>
                    <a:pt x="5954" y="2209"/>
                    <a:pt x="4684" y="4062"/>
                  </a:cubicBezTo>
                  <a:cubicBezTo>
                    <a:pt x="2968" y="6566"/>
                    <a:pt x="1088" y="10416"/>
                    <a:pt x="297" y="14529"/>
                  </a:cubicBezTo>
                  <a:cubicBezTo>
                    <a:pt x="-1" y="16065"/>
                    <a:pt x="-161" y="17900"/>
                    <a:pt x="241" y="19328"/>
                  </a:cubicBezTo>
                  <a:cubicBezTo>
                    <a:pt x="686" y="20901"/>
                    <a:pt x="1654" y="21425"/>
                    <a:pt x="2527" y="21552"/>
                  </a:cubicBezTo>
                  <a:cubicBezTo>
                    <a:pt x="2758" y="21585"/>
                    <a:pt x="2989" y="21600"/>
                    <a:pt x="3219" y="21600"/>
                  </a:cubicBezTo>
                  <a:cubicBezTo>
                    <a:pt x="4879" y="21600"/>
                    <a:pt x="6530" y="20820"/>
                    <a:pt x="8184" y="20368"/>
                  </a:cubicBezTo>
                  <a:cubicBezTo>
                    <a:pt x="9324" y="20058"/>
                    <a:pt x="10473" y="19904"/>
                    <a:pt x="11621" y="19904"/>
                  </a:cubicBezTo>
                  <a:cubicBezTo>
                    <a:pt x="13257" y="19904"/>
                    <a:pt x="14892" y="20217"/>
                    <a:pt x="16499" y="20838"/>
                  </a:cubicBezTo>
                  <a:cubicBezTo>
                    <a:pt x="17168" y="21100"/>
                    <a:pt x="17880" y="21395"/>
                    <a:pt x="18560" y="21395"/>
                  </a:cubicBezTo>
                  <a:cubicBezTo>
                    <a:pt x="19191" y="21395"/>
                    <a:pt x="19793" y="21142"/>
                    <a:pt x="20307" y="20377"/>
                  </a:cubicBezTo>
                  <a:cubicBezTo>
                    <a:pt x="21361" y="18804"/>
                    <a:pt x="21439" y="16147"/>
                    <a:pt x="21210" y="13751"/>
                  </a:cubicBezTo>
                  <a:cubicBezTo>
                    <a:pt x="20981" y="11347"/>
                    <a:pt x="20423" y="9756"/>
                    <a:pt x="19857" y="7705"/>
                  </a:cubicBezTo>
                  <a:cubicBezTo>
                    <a:pt x="19524" y="6493"/>
                    <a:pt x="19131" y="5391"/>
                    <a:pt x="18669" y="4432"/>
                  </a:cubicBezTo>
                  <a:cubicBezTo>
                    <a:pt x="18137" y="3339"/>
                    <a:pt x="17511" y="2435"/>
                    <a:pt x="16797" y="1820"/>
                  </a:cubicBezTo>
                  <a:cubicBezTo>
                    <a:pt x="15708" y="871"/>
                    <a:pt x="14520" y="555"/>
                    <a:pt x="13349" y="356"/>
                  </a:cubicBezTo>
                  <a:cubicBezTo>
                    <a:pt x="12433" y="203"/>
                    <a:pt x="11565" y="0"/>
                    <a:pt x="10686" y="0"/>
                  </a:cubicBez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401" name="Google Shape;369;p8"/>
            <p:cNvSpPr/>
            <p:nvPr/>
          </p:nvSpPr>
          <p:spPr>
            <a:xfrm>
              <a:off x="819" y="574"/>
              <a:ext cx="6367210" cy="36300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6" h="21600" extrusionOk="0">
                  <a:moveTo>
                    <a:pt x="10831" y="0"/>
                  </a:moveTo>
                  <a:cubicBezTo>
                    <a:pt x="10249" y="0"/>
                    <a:pt x="9662" y="81"/>
                    <a:pt x="9053" y="326"/>
                  </a:cubicBezTo>
                  <a:cubicBezTo>
                    <a:pt x="7511" y="940"/>
                    <a:pt x="6031" y="2206"/>
                    <a:pt x="4743" y="4060"/>
                  </a:cubicBezTo>
                  <a:cubicBezTo>
                    <a:pt x="3005" y="6564"/>
                    <a:pt x="1100" y="10416"/>
                    <a:pt x="298" y="14530"/>
                  </a:cubicBezTo>
                  <a:cubicBezTo>
                    <a:pt x="123" y="15416"/>
                    <a:pt x="-4" y="16392"/>
                    <a:pt x="0" y="17332"/>
                  </a:cubicBezTo>
                  <a:cubicBezTo>
                    <a:pt x="0" y="18038"/>
                    <a:pt x="70" y="18716"/>
                    <a:pt x="241" y="19331"/>
                  </a:cubicBezTo>
                  <a:cubicBezTo>
                    <a:pt x="692" y="20904"/>
                    <a:pt x="1673" y="21428"/>
                    <a:pt x="2558" y="21555"/>
                  </a:cubicBezTo>
                  <a:cubicBezTo>
                    <a:pt x="2790" y="21582"/>
                    <a:pt x="3027" y="21600"/>
                    <a:pt x="3259" y="21600"/>
                  </a:cubicBezTo>
                  <a:cubicBezTo>
                    <a:pt x="4941" y="21600"/>
                    <a:pt x="6614" y="20822"/>
                    <a:pt x="8291" y="20370"/>
                  </a:cubicBezTo>
                  <a:cubicBezTo>
                    <a:pt x="9447" y="20063"/>
                    <a:pt x="10612" y="19909"/>
                    <a:pt x="11781" y="19909"/>
                  </a:cubicBezTo>
                  <a:cubicBezTo>
                    <a:pt x="13437" y="19909"/>
                    <a:pt x="15088" y="20217"/>
                    <a:pt x="16717" y="20840"/>
                  </a:cubicBezTo>
                  <a:cubicBezTo>
                    <a:pt x="17396" y="21103"/>
                    <a:pt x="18119" y="21401"/>
                    <a:pt x="18811" y="21401"/>
                  </a:cubicBezTo>
                  <a:cubicBezTo>
                    <a:pt x="19446" y="21401"/>
                    <a:pt x="20054" y="21148"/>
                    <a:pt x="20576" y="20379"/>
                  </a:cubicBezTo>
                  <a:cubicBezTo>
                    <a:pt x="21338" y="19258"/>
                    <a:pt x="21596" y="17577"/>
                    <a:pt x="21596" y="15841"/>
                  </a:cubicBezTo>
                  <a:cubicBezTo>
                    <a:pt x="21596" y="15144"/>
                    <a:pt x="21557" y="14439"/>
                    <a:pt x="21491" y="13752"/>
                  </a:cubicBezTo>
                  <a:cubicBezTo>
                    <a:pt x="21259" y="11347"/>
                    <a:pt x="20694" y="9756"/>
                    <a:pt x="20120" y="7703"/>
                  </a:cubicBezTo>
                  <a:cubicBezTo>
                    <a:pt x="19783" y="6492"/>
                    <a:pt x="19384" y="5389"/>
                    <a:pt x="18916" y="4430"/>
                  </a:cubicBezTo>
                  <a:cubicBezTo>
                    <a:pt x="18377" y="3336"/>
                    <a:pt x="17742" y="2432"/>
                    <a:pt x="17019" y="1817"/>
                  </a:cubicBezTo>
                  <a:cubicBezTo>
                    <a:pt x="15916" y="868"/>
                    <a:pt x="14711" y="551"/>
                    <a:pt x="13524" y="353"/>
                  </a:cubicBezTo>
                  <a:cubicBezTo>
                    <a:pt x="12596" y="199"/>
                    <a:pt x="11720" y="0"/>
                    <a:pt x="10831" y="0"/>
                  </a:cubicBez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403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2624327" y="1620753"/>
            <a:ext cx="3904502" cy="1902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7300"/>
            </a:lvl1pPr>
          </a:lstStyle>
          <a:p>
            <a:r>
              <a:t>Текст заголовка</a:t>
            </a:r>
          </a:p>
        </p:txBody>
      </p:sp>
      <p:grpSp>
        <p:nvGrpSpPr>
          <p:cNvPr id="470" name="Google Shape;371;p8"/>
          <p:cNvGrpSpPr/>
          <p:nvPr/>
        </p:nvGrpSpPr>
        <p:grpSpPr>
          <a:xfrm>
            <a:off x="-6867" y="-6625"/>
            <a:ext cx="9152343" cy="5102050"/>
            <a:chOff x="0" y="0"/>
            <a:chExt cx="9152342" cy="5102049"/>
          </a:xfrm>
        </p:grpSpPr>
        <p:sp>
          <p:nvSpPr>
            <p:cNvPr id="404" name="Google Shape;372;p8"/>
            <p:cNvSpPr/>
            <p:nvPr/>
          </p:nvSpPr>
          <p:spPr>
            <a:xfrm>
              <a:off x="2911150" y="4519699"/>
              <a:ext cx="1133101" cy="306300"/>
            </a:xfrm>
            <a:prstGeom prst="line">
              <a:avLst/>
            </a:prstGeom>
            <a:noFill/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sp>
          <p:nvSpPr>
            <p:cNvPr id="405" name="Google Shape;373;p8"/>
            <p:cNvSpPr/>
            <p:nvPr/>
          </p:nvSpPr>
          <p:spPr>
            <a:xfrm flipV="1">
              <a:off x="1568949" y="4498950"/>
              <a:ext cx="1342201" cy="315300"/>
            </a:xfrm>
            <a:prstGeom prst="line">
              <a:avLst/>
            </a:prstGeom>
            <a:noFill/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sp>
          <p:nvSpPr>
            <p:cNvPr id="406" name="Google Shape;374;p8"/>
            <p:cNvSpPr/>
            <p:nvPr/>
          </p:nvSpPr>
          <p:spPr>
            <a:xfrm>
              <a:off x="266425" y="4414624"/>
              <a:ext cx="1332001" cy="392100"/>
            </a:xfrm>
            <a:prstGeom prst="line">
              <a:avLst/>
            </a:prstGeom>
            <a:noFill/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sp>
          <p:nvSpPr>
            <p:cNvPr id="407" name="Google Shape;375;p8"/>
            <p:cNvSpPr/>
            <p:nvPr/>
          </p:nvSpPr>
          <p:spPr>
            <a:xfrm>
              <a:off x="0" y="4000174"/>
              <a:ext cx="273901" cy="407100"/>
            </a:xfrm>
            <a:prstGeom prst="line">
              <a:avLst/>
            </a:prstGeom>
            <a:noFill/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grpSp>
          <p:nvGrpSpPr>
            <p:cNvPr id="414" name="Google Shape;376;p8"/>
            <p:cNvGrpSpPr/>
            <p:nvPr/>
          </p:nvGrpSpPr>
          <p:grpSpPr>
            <a:xfrm>
              <a:off x="1285200" y="4519724"/>
              <a:ext cx="581776" cy="582326"/>
              <a:chOff x="0" y="0"/>
              <a:chExt cx="581775" cy="582324"/>
            </a:xfrm>
          </p:grpSpPr>
          <p:sp>
            <p:nvSpPr>
              <p:cNvPr id="408" name="Google Shape;377;p8"/>
              <p:cNvSpPr/>
              <p:nvPr/>
            </p:nvSpPr>
            <p:spPr>
              <a:xfrm flipH="1">
                <a:off x="4475" y="5000"/>
                <a:ext cx="572851" cy="572300"/>
              </a:xfrm>
              <a:prstGeom prst="ellipse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09" name="Google Shape;378;p8"/>
              <p:cNvSpPr/>
              <p:nvPr/>
            </p:nvSpPr>
            <p:spPr>
              <a:xfrm flipH="1">
                <a:off x="0" y="0"/>
                <a:ext cx="581776" cy="5823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351"/>
                    </a:moveTo>
                    <a:cubicBezTo>
                      <a:pt x="13696" y="351"/>
                      <a:pt x="16304" y="1509"/>
                      <a:pt x="18186" y="3411"/>
                    </a:cubicBezTo>
                    <a:cubicBezTo>
                      <a:pt x="20090" y="5291"/>
                      <a:pt x="21248" y="7917"/>
                      <a:pt x="21248" y="10789"/>
                    </a:cubicBezTo>
                    <a:cubicBezTo>
                      <a:pt x="21248" y="13683"/>
                      <a:pt x="20090" y="16287"/>
                      <a:pt x="18186" y="18189"/>
                    </a:cubicBezTo>
                    <a:cubicBezTo>
                      <a:pt x="16304" y="20070"/>
                      <a:pt x="13696" y="21249"/>
                      <a:pt x="10800" y="21249"/>
                    </a:cubicBezTo>
                    <a:cubicBezTo>
                      <a:pt x="7904" y="21249"/>
                      <a:pt x="5296" y="20070"/>
                      <a:pt x="3393" y="18189"/>
                    </a:cubicBezTo>
                    <a:cubicBezTo>
                      <a:pt x="1510" y="16287"/>
                      <a:pt x="331" y="13683"/>
                      <a:pt x="331" y="10789"/>
                    </a:cubicBezTo>
                    <a:cubicBezTo>
                      <a:pt x="331" y="7917"/>
                      <a:pt x="1510" y="5291"/>
                      <a:pt x="3393" y="3411"/>
                    </a:cubicBezTo>
                    <a:cubicBezTo>
                      <a:pt x="5296" y="1509"/>
                      <a:pt x="7904" y="351"/>
                      <a:pt x="10800" y="351"/>
                    </a:cubicBezTo>
                    <a:close/>
                    <a:moveTo>
                      <a:pt x="10800" y="0"/>
                    </a:moveTo>
                    <a:cubicBezTo>
                      <a:pt x="4841" y="0"/>
                      <a:pt x="0" y="4837"/>
                      <a:pt x="0" y="10789"/>
                    </a:cubicBezTo>
                    <a:cubicBezTo>
                      <a:pt x="0" y="16763"/>
                      <a:pt x="4841" y="21600"/>
                      <a:pt x="10800" y="21600"/>
                    </a:cubicBezTo>
                    <a:cubicBezTo>
                      <a:pt x="16759" y="21600"/>
                      <a:pt x="21600" y="16763"/>
                      <a:pt x="21600" y="10789"/>
                    </a:cubicBezTo>
                    <a:cubicBezTo>
                      <a:pt x="21600" y="4837"/>
                      <a:pt x="16759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10" name="Google Shape;379;p8"/>
              <p:cNvSpPr/>
              <p:nvPr/>
            </p:nvSpPr>
            <p:spPr>
              <a:xfrm flipH="1">
                <a:off x="76899" y="77449"/>
                <a:ext cx="427976" cy="4274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0"/>
                    </a:moveTo>
                    <a:cubicBezTo>
                      <a:pt x="4838" y="0"/>
                      <a:pt x="0" y="4816"/>
                      <a:pt x="0" y="10785"/>
                    </a:cubicBezTo>
                    <a:cubicBezTo>
                      <a:pt x="0" y="16756"/>
                      <a:pt x="4838" y="21600"/>
                      <a:pt x="10799" y="21600"/>
                    </a:cubicBezTo>
                    <a:cubicBezTo>
                      <a:pt x="16762" y="21600"/>
                      <a:pt x="21600" y="16756"/>
                      <a:pt x="21600" y="10785"/>
                    </a:cubicBezTo>
                    <a:cubicBezTo>
                      <a:pt x="21600" y="4816"/>
                      <a:pt x="16762" y="0"/>
                      <a:pt x="1079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11" name="Google Shape;380;p8"/>
              <p:cNvSpPr/>
              <p:nvPr/>
            </p:nvSpPr>
            <p:spPr>
              <a:xfrm flipH="1">
                <a:off x="72449" y="72425"/>
                <a:ext cx="436877" cy="4374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468"/>
                    </a:moveTo>
                    <a:cubicBezTo>
                      <a:pt x="13666" y="468"/>
                      <a:pt x="16228" y="1625"/>
                      <a:pt x="18101" y="3495"/>
                    </a:cubicBezTo>
                    <a:cubicBezTo>
                      <a:pt x="19975" y="5366"/>
                      <a:pt x="21132" y="7952"/>
                      <a:pt x="21132" y="10786"/>
                    </a:cubicBezTo>
                    <a:cubicBezTo>
                      <a:pt x="21132" y="13648"/>
                      <a:pt x="19975" y="16235"/>
                      <a:pt x="18101" y="18105"/>
                    </a:cubicBezTo>
                    <a:cubicBezTo>
                      <a:pt x="16228" y="19977"/>
                      <a:pt x="13666" y="21132"/>
                      <a:pt x="10799" y="21132"/>
                    </a:cubicBezTo>
                    <a:cubicBezTo>
                      <a:pt x="7934" y="21132"/>
                      <a:pt x="5345" y="19977"/>
                      <a:pt x="3471" y="18105"/>
                    </a:cubicBezTo>
                    <a:cubicBezTo>
                      <a:pt x="1597" y="16235"/>
                      <a:pt x="440" y="13648"/>
                      <a:pt x="440" y="10786"/>
                    </a:cubicBezTo>
                    <a:cubicBezTo>
                      <a:pt x="440" y="7952"/>
                      <a:pt x="1597" y="5366"/>
                      <a:pt x="3471" y="3495"/>
                    </a:cubicBezTo>
                    <a:cubicBezTo>
                      <a:pt x="5345" y="1625"/>
                      <a:pt x="7934" y="468"/>
                      <a:pt x="10799" y="468"/>
                    </a:cubicBezTo>
                    <a:close/>
                    <a:moveTo>
                      <a:pt x="10799" y="0"/>
                    </a:moveTo>
                    <a:cubicBezTo>
                      <a:pt x="4821" y="0"/>
                      <a:pt x="0" y="4844"/>
                      <a:pt x="0" y="10786"/>
                    </a:cubicBezTo>
                    <a:cubicBezTo>
                      <a:pt x="0" y="16757"/>
                      <a:pt x="4821" y="21600"/>
                      <a:pt x="10799" y="21600"/>
                    </a:cubicBezTo>
                    <a:cubicBezTo>
                      <a:pt x="16751" y="21600"/>
                      <a:pt x="21600" y="16757"/>
                      <a:pt x="21600" y="10786"/>
                    </a:cubicBezTo>
                    <a:cubicBezTo>
                      <a:pt x="21600" y="4844"/>
                      <a:pt x="16751" y="0"/>
                      <a:pt x="10799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12" name="Google Shape;381;p8"/>
              <p:cNvSpPr/>
              <p:nvPr/>
            </p:nvSpPr>
            <p:spPr>
              <a:xfrm flipH="1">
                <a:off x="156025" y="156025"/>
                <a:ext cx="270276" cy="2702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21" y="0"/>
                    </a:moveTo>
                    <a:cubicBezTo>
                      <a:pt x="4853" y="0"/>
                      <a:pt x="0" y="4855"/>
                      <a:pt x="0" y="10777"/>
                    </a:cubicBezTo>
                    <a:cubicBezTo>
                      <a:pt x="0" y="16745"/>
                      <a:pt x="4853" y="21600"/>
                      <a:pt x="10821" y="21600"/>
                    </a:cubicBezTo>
                    <a:cubicBezTo>
                      <a:pt x="16789" y="21600"/>
                      <a:pt x="21600" y="16745"/>
                      <a:pt x="21600" y="10777"/>
                    </a:cubicBezTo>
                    <a:cubicBezTo>
                      <a:pt x="21600" y="4855"/>
                      <a:pt x="16789" y="0"/>
                      <a:pt x="1082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13" name="Google Shape;382;p8"/>
              <p:cNvSpPr/>
              <p:nvPr/>
            </p:nvSpPr>
            <p:spPr>
              <a:xfrm flipH="1">
                <a:off x="151025" y="151575"/>
                <a:ext cx="279726" cy="2791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689"/>
                    </a:moveTo>
                    <a:cubicBezTo>
                      <a:pt x="13596" y="689"/>
                      <a:pt x="16092" y="1810"/>
                      <a:pt x="17899" y="3664"/>
                    </a:cubicBezTo>
                    <a:cubicBezTo>
                      <a:pt x="19751" y="5476"/>
                      <a:pt x="20868" y="8019"/>
                      <a:pt x="20868" y="10778"/>
                    </a:cubicBezTo>
                    <a:cubicBezTo>
                      <a:pt x="20868" y="13581"/>
                      <a:pt x="19751" y="16124"/>
                      <a:pt x="17899" y="17935"/>
                    </a:cubicBezTo>
                    <a:cubicBezTo>
                      <a:pt x="16092" y="19747"/>
                      <a:pt x="13596" y="20867"/>
                      <a:pt x="10799" y="20867"/>
                    </a:cubicBezTo>
                    <a:cubicBezTo>
                      <a:pt x="8004" y="20867"/>
                      <a:pt x="5508" y="19747"/>
                      <a:pt x="3656" y="17935"/>
                    </a:cubicBezTo>
                    <a:cubicBezTo>
                      <a:pt x="1849" y="16124"/>
                      <a:pt x="730" y="13581"/>
                      <a:pt x="730" y="10778"/>
                    </a:cubicBezTo>
                    <a:cubicBezTo>
                      <a:pt x="730" y="8019"/>
                      <a:pt x="1849" y="5476"/>
                      <a:pt x="3656" y="3664"/>
                    </a:cubicBezTo>
                    <a:cubicBezTo>
                      <a:pt x="5508" y="1810"/>
                      <a:pt x="8004" y="689"/>
                      <a:pt x="10799" y="689"/>
                    </a:cubicBezTo>
                    <a:close/>
                    <a:moveTo>
                      <a:pt x="10799" y="0"/>
                    </a:moveTo>
                    <a:cubicBezTo>
                      <a:pt x="4818" y="0"/>
                      <a:pt x="0" y="4828"/>
                      <a:pt x="0" y="10778"/>
                    </a:cubicBezTo>
                    <a:cubicBezTo>
                      <a:pt x="0" y="16772"/>
                      <a:pt x="4818" y="21600"/>
                      <a:pt x="10799" y="21600"/>
                    </a:cubicBezTo>
                    <a:cubicBezTo>
                      <a:pt x="16737" y="21600"/>
                      <a:pt x="21600" y="16772"/>
                      <a:pt x="21600" y="10778"/>
                    </a:cubicBezTo>
                    <a:cubicBezTo>
                      <a:pt x="21600" y="4828"/>
                      <a:pt x="16737" y="0"/>
                      <a:pt x="10799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419" name="Google Shape;383;p8"/>
            <p:cNvGrpSpPr/>
            <p:nvPr/>
          </p:nvGrpSpPr>
          <p:grpSpPr>
            <a:xfrm>
              <a:off x="2754475" y="4347087"/>
              <a:ext cx="292001" cy="292576"/>
              <a:chOff x="0" y="0"/>
              <a:chExt cx="292000" cy="292574"/>
            </a:xfrm>
          </p:grpSpPr>
          <p:sp>
            <p:nvSpPr>
              <p:cNvPr id="415" name="Google Shape;384;p8"/>
              <p:cNvSpPr/>
              <p:nvPr/>
            </p:nvSpPr>
            <p:spPr>
              <a:xfrm flipH="1">
                <a:off x="4474" y="5024"/>
                <a:ext cx="282527" cy="2825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80" y="0"/>
                    </a:moveTo>
                    <a:cubicBezTo>
                      <a:pt x="4815" y="0"/>
                      <a:pt x="0" y="4815"/>
                      <a:pt x="0" y="10778"/>
                    </a:cubicBezTo>
                    <a:cubicBezTo>
                      <a:pt x="0" y="16785"/>
                      <a:pt x="4815" y="21600"/>
                      <a:pt x="10780" y="21600"/>
                    </a:cubicBezTo>
                    <a:cubicBezTo>
                      <a:pt x="16787" y="21600"/>
                      <a:pt x="21600" y="16785"/>
                      <a:pt x="21600" y="10778"/>
                    </a:cubicBezTo>
                    <a:cubicBezTo>
                      <a:pt x="21600" y="4815"/>
                      <a:pt x="16787" y="0"/>
                      <a:pt x="1078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16" name="Google Shape;385;p8"/>
              <p:cNvSpPr/>
              <p:nvPr/>
            </p:nvSpPr>
            <p:spPr>
              <a:xfrm flipH="1">
                <a:off x="0" y="0"/>
                <a:ext cx="292001" cy="2925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700"/>
                    </a:moveTo>
                    <a:cubicBezTo>
                      <a:pt x="13602" y="700"/>
                      <a:pt x="16117" y="1811"/>
                      <a:pt x="17972" y="3662"/>
                    </a:cubicBezTo>
                    <a:cubicBezTo>
                      <a:pt x="19786" y="5472"/>
                      <a:pt x="20940" y="8023"/>
                      <a:pt x="20940" y="10779"/>
                    </a:cubicBezTo>
                    <a:cubicBezTo>
                      <a:pt x="20940" y="13577"/>
                      <a:pt x="19786" y="16128"/>
                      <a:pt x="17972" y="17938"/>
                    </a:cubicBezTo>
                    <a:cubicBezTo>
                      <a:pt x="16117" y="19747"/>
                      <a:pt x="13602" y="20900"/>
                      <a:pt x="10800" y="20900"/>
                    </a:cubicBezTo>
                    <a:cubicBezTo>
                      <a:pt x="8037" y="20900"/>
                      <a:pt x="5481" y="19747"/>
                      <a:pt x="3667" y="17938"/>
                    </a:cubicBezTo>
                    <a:cubicBezTo>
                      <a:pt x="1812" y="16128"/>
                      <a:pt x="701" y="13577"/>
                      <a:pt x="701" y="10779"/>
                    </a:cubicBezTo>
                    <a:cubicBezTo>
                      <a:pt x="701" y="8023"/>
                      <a:pt x="1812" y="5472"/>
                      <a:pt x="3667" y="3662"/>
                    </a:cubicBezTo>
                    <a:cubicBezTo>
                      <a:pt x="5481" y="1811"/>
                      <a:pt x="8037" y="700"/>
                      <a:pt x="10800" y="700"/>
                    </a:cubicBezTo>
                    <a:close/>
                    <a:moveTo>
                      <a:pt x="10800" y="0"/>
                    </a:moveTo>
                    <a:cubicBezTo>
                      <a:pt x="4864" y="0"/>
                      <a:pt x="0" y="4854"/>
                      <a:pt x="0" y="10779"/>
                    </a:cubicBezTo>
                    <a:cubicBezTo>
                      <a:pt x="0" y="16744"/>
                      <a:pt x="4864" y="21600"/>
                      <a:pt x="10800" y="21600"/>
                    </a:cubicBezTo>
                    <a:cubicBezTo>
                      <a:pt x="16777" y="21600"/>
                      <a:pt x="21600" y="16744"/>
                      <a:pt x="21600" y="10779"/>
                    </a:cubicBezTo>
                    <a:cubicBezTo>
                      <a:pt x="21600" y="4854"/>
                      <a:pt x="16777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17" name="Google Shape;386;p8"/>
              <p:cNvSpPr/>
              <p:nvPr/>
            </p:nvSpPr>
            <p:spPr>
              <a:xfrm flipH="1">
                <a:off x="66875" y="66874"/>
                <a:ext cx="158276" cy="1582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2" y="0"/>
                    </a:moveTo>
                    <a:cubicBezTo>
                      <a:pt x="4869" y="0"/>
                      <a:pt x="0" y="4869"/>
                      <a:pt x="0" y="10800"/>
                    </a:cubicBezTo>
                    <a:cubicBezTo>
                      <a:pt x="0" y="16809"/>
                      <a:pt x="4869" y="21600"/>
                      <a:pt x="10802" y="21600"/>
                    </a:cubicBezTo>
                    <a:cubicBezTo>
                      <a:pt x="16810" y="21600"/>
                      <a:pt x="21600" y="16809"/>
                      <a:pt x="21600" y="10800"/>
                    </a:cubicBezTo>
                    <a:cubicBezTo>
                      <a:pt x="21600" y="4869"/>
                      <a:pt x="16810" y="0"/>
                      <a:pt x="1080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18" name="Google Shape;387;p8"/>
              <p:cNvSpPr/>
              <p:nvPr/>
            </p:nvSpPr>
            <p:spPr>
              <a:xfrm flipH="1">
                <a:off x="61874" y="62424"/>
                <a:ext cx="167726" cy="1677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66" y="1220"/>
                    </a:moveTo>
                    <a:cubicBezTo>
                      <a:pt x="13419" y="1220"/>
                      <a:pt x="15860" y="2296"/>
                      <a:pt x="17582" y="4018"/>
                    </a:cubicBezTo>
                    <a:cubicBezTo>
                      <a:pt x="19304" y="5740"/>
                      <a:pt x="20380" y="8107"/>
                      <a:pt x="20380" y="10763"/>
                    </a:cubicBezTo>
                    <a:cubicBezTo>
                      <a:pt x="20380" y="13419"/>
                      <a:pt x="19304" y="15860"/>
                      <a:pt x="17582" y="17582"/>
                    </a:cubicBezTo>
                    <a:cubicBezTo>
                      <a:pt x="15860" y="19304"/>
                      <a:pt x="13419" y="20380"/>
                      <a:pt x="10766" y="20380"/>
                    </a:cubicBezTo>
                    <a:cubicBezTo>
                      <a:pt x="8110" y="20380"/>
                      <a:pt x="5740" y="19304"/>
                      <a:pt x="4018" y="17582"/>
                    </a:cubicBezTo>
                    <a:cubicBezTo>
                      <a:pt x="2296" y="15860"/>
                      <a:pt x="1220" y="13419"/>
                      <a:pt x="1220" y="10763"/>
                    </a:cubicBezTo>
                    <a:cubicBezTo>
                      <a:pt x="1220" y="8107"/>
                      <a:pt x="2296" y="5740"/>
                      <a:pt x="4018" y="4018"/>
                    </a:cubicBezTo>
                    <a:cubicBezTo>
                      <a:pt x="5740" y="2296"/>
                      <a:pt x="8110" y="1220"/>
                      <a:pt x="10766" y="1220"/>
                    </a:cubicBezTo>
                    <a:close/>
                    <a:moveTo>
                      <a:pt x="10766" y="0"/>
                    </a:moveTo>
                    <a:cubicBezTo>
                      <a:pt x="4810" y="0"/>
                      <a:pt x="0" y="4807"/>
                      <a:pt x="0" y="10763"/>
                    </a:cubicBezTo>
                    <a:cubicBezTo>
                      <a:pt x="0" y="16719"/>
                      <a:pt x="4810" y="21600"/>
                      <a:pt x="10766" y="21600"/>
                    </a:cubicBezTo>
                    <a:cubicBezTo>
                      <a:pt x="16722" y="21600"/>
                      <a:pt x="21600" y="16719"/>
                      <a:pt x="21600" y="10763"/>
                    </a:cubicBezTo>
                    <a:cubicBezTo>
                      <a:pt x="21600" y="4807"/>
                      <a:pt x="16722" y="0"/>
                      <a:pt x="10766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424" name="Google Shape;388;p8"/>
            <p:cNvGrpSpPr/>
            <p:nvPr/>
          </p:nvGrpSpPr>
          <p:grpSpPr>
            <a:xfrm>
              <a:off x="178174" y="4321674"/>
              <a:ext cx="175002" cy="174976"/>
              <a:chOff x="0" y="0"/>
              <a:chExt cx="175000" cy="174974"/>
            </a:xfrm>
          </p:grpSpPr>
          <p:sp>
            <p:nvSpPr>
              <p:cNvPr id="420" name="Google Shape;389;p8"/>
              <p:cNvSpPr/>
              <p:nvPr/>
            </p:nvSpPr>
            <p:spPr>
              <a:xfrm flipH="1">
                <a:off x="4474" y="5000"/>
                <a:ext cx="166052" cy="1655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cubicBezTo>
                      <a:pt x="4855" y="0"/>
                      <a:pt x="0" y="4800"/>
                      <a:pt x="0" y="10764"/>
                    </a:cubicBezTo>
                    <a:cubicBezTo>
                      <a:pt x="0" y="16729"/>
                      <a:pt x="4855" y="21600"/>
                      <a:pt x="10800" y="21600"/>
                    </a:cubicBezTo>
                    <a:cubicBezTo>
                      <a:pt x="16745" y="21600"/>
                      <a:pt x="21600" y="16729"/>
                      <a:pt x="21600" y="10764"/>
                    </a:cubicBezTo>
                    <a:cubicBezTo>
                      <a:pt x="21600" y="4800"/>
                      <a:pt x="16745" y="0"/>
                      <a:pt x="108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21" name="Google Shape;390;p8"/>
              <p:cNvSpPr/>
              <p:nvPr/>
            </p:nvSpPr>
            <p:spPr>
              <a:xfrm flipH="1">
                <a:off x="0" y="0"/>
                <a:ext cx="175001" cy="1749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1170"/>
                    </a:moveTo>
                    <a:cubicBezTo>
                      <a:pt x="13481" y="1170"/>
                      <a:pt x="15888" y="2268"/>
                      <a:pt x="17610" y="3987"/>
                    </a:cubicBezTo>
                    <a:cubicBezTo>
                      <a:pt x="19397" y="5777"/>
                      <a:pt x="20431" y="8184"/>
                      <a:pt x="20431" y="10798"/>
                    </a:cubicBezTo>
                    <a:cubicBezTo>
                      <a:pt x="20431" y="13483"/>
                      <a:pt x="19397" y="15891"/>
                      <a:pt x="17610" y="17677"/>
                    </a:cubicBezTo>
                    <a:cubicBezTo>
                      <a:pt x="15888" y="19396"/>
                      <a:pt x="13481" y="20498"/>
                      <a:pt x="10800" y="20498"/>
                    </a:cubicBezTo>
                    <a:cubicBezTo>
                      <a:pt x="8119" y="20498"/>
                      <a:pt x="5712" y="19396"/>
                      <a:pt x="3990" y="17677"/>
                    </a:cubicBezTo>
                    <a:cubicBezTo>
                      <a:pt x="2203" y="15891"/>
                      <a:pt x="1169" y="13483"/>
                      <a:pt x="1169" y="10798"/>
                    </a:cubicBezTo>
                    <a:cubicBezTo>
                      <a:pt x="1169" y="8184"/>
                      <a:pt x="2203" y="5777"/>
                      <a:pt x="3990" y="3987"/>
                    </a:cubicBezTo>
                    <a:cubicBezTo>
                      <a:pt x="5712" y="2268"/>
                      <a:pt x="8119" y="1170"/>
                      <a:pt x="10800" y="1170"/>
                    </a:cubicBezTo>
                    <a:close/>
                    <a:moveTo>
                      <a:pt x="10800" y="0"/>
                    </a:moveTo>
                    <a:cubicBezTo>
                      <a:pt x="4817" y="0"/>
                      <a:pt x="0" y="4882"/>
                      <a:pt x="0" y="10798"/>
                    </a:cubicBezTo>
                    <a:cubicBezTo>
                      <a:pt x="0" y="16783"/>
                      <a:pt x="4817" y="21600"/>
                      <a:pt x="10800" y="21600"/>
                    </a:cubicBezTo>
                    <a:cubicBezTo>
                      <a:pt x="16783" y="21600"/>
                      <a:pt x="21600" y="16783"/>
                      <a:pt x="21600" y="10798"/>
                    </a:cubicBezTo>
                    <a:cubicBezTo>
                      <a:pt x="21600" y="4882"/>
                      <a:pt x="16783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22" name="Google Shape;391;p8"/>
              <p:cNvSpPr/>
              <p:nvPr/>
            </p:nvSpPr>
            <p:spPr>
              <a:xfrm flipH="1">
                <a:off x="41250" y="41224"/>
                <a:ext cx="92501" cy="930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cubicBezTo>
                      <a:pt x="4816" y="0"/>
                      <a:pt x="0" y="4786"/>
                      <a:pt x="0" y="10733"/>
                    </a:cubicBezTo>
                    <a:cubicBezTo>
                      <a:pt x="0" y="16686"/>
                      <a:pt x="4816" y="21600"/>
                      <a:pt x="10800" y="21600"/>
                    </a:cubicBezTo>
                    <a:cubicBezTo>
                      <a:pt x="16784" y="21600"/>
                      <a:pt x="21600" y="16686"/>
                      <a:pt x="21600" y="10733"/>
                    </a:cubicBezTo>
                    <a:cubicBezTo>
                      <a:pt x="21600" y="4786"/>
                      <a:pt x="16784" y="0"/>
                      <a:pt x="108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23" name="Google Shape;392;p8"/>
              <p:cNvSpPr/>
              <p:nvPr/>
            </p:nvSpPr>
            <p:spPr>
              <a:xfrm flipH="1">
                <a:off x="36225" y="36775"/>
                <a:ext cx="102551" cy="1019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1885"/>
                    </a:moveTo>
                    <a:cubicBezTo>
                      <a:pt x="13264" y="1885"/>
                      <a:pt x="15376" y="2950"/>
                      <a:pt x="17019" y="4485"/>
                    </a:cubicBezTo>
                    <a:cubicBezTo>
                      <a:pt x="18662" y="6137"/>
                      <a:pt x="19604" y="8377"/>
                      <a:pt x="19604" y="10739"/>
                    </a:cubicBezTo>
                    <a:cubicBezTo>
                      <a:pt x="19604" y="13217"/>
                      <a:pt x="18662" y="15463"/>
                      <a:pt x="17019" y="16998"/>
                    </a:cubicBezTo>
                    <a:cubicBezTo>
                      <a:pt x="15376" y="18650"/>
                      <a:pt x="13264" y="19593"/>
                      <a:pt x="10800" y="19593"/>
                    </a:cubicBezTo>
                    <a:cubicBezTo>
                      <a:pt x="8336" y="19593"/>
                      <a:pt x="6224" y="18650"/>
                      <a:pt x="4581" y="16998"/>
                    </a:cubicBezTo>
                    <a:cubicBezTo>
                      <a:pt x="2938" y="15463"/>
                      <a:pt x="1996" y="13217"/>
                      <a:pt x="1996" y="10739"/>
                    </a:cubicBezTo>
                    <a:cubicBezTo>
                      <a:pt x="1996" y="8377"/>
                      <a:pt x="2938" y="6137"/>
                      <a:pt x="4581" y="4485"/>
                    </a:cubicBezTo>
                    <a:cubicBezTo>
                      <a:pt x="6224" y="2950"/>
                      <a:pt x="8336" y="1885"/>
                      <a:pt x="10800" y="1885"/>
                    </a:cubicBezTo>
                    <a:close/>
                    <a:moveTo>
                      <a:pt x="10800" y="0"/>
                    </a:moveTo>
                    <a:cubicBezTo>
                      <a:pt x="4813" y="0"/>
                      <a:pt x="0" y="4840"/>
                      <a:pt x="0" y="10739"/>
                    </a:cubicBezTo>
                    <a:cubicBezTo>
                      <a:pt x="0" y="16760"/>
                      <a:pt x="4813" y="21600"/>
                      <a:pt x="10800" y="21600"/>
                    </a:cubicBezTo>
                    <a:cubicBezTo>
                      <a:pt x="16787" y="21600"/>
                      <a:pt x="21600" y="16760"/>
                      <a:pt x="21600" y="10739"/>
                    </a:cubicBezTo>
                    <a:cubicBezTo>
                      <a:pt x="21600" y="4840"/>
                      <a:pt x="16787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431" name="Google Shape;393;p8"/>
            <p:cNvGrpSpPr/>
            <p:nvPr/>
          </p:nvGrpSpPr>
          <p:grpSpPr>
            <a:xfrm>
              <a:off x="3880064" y="4664187"/>
              <a:ext cx="293099" cy="293376"/>
              <a:chOff x="0" y="12"/>
              <a:chExt cx="293098" cy="293375"/>
            </a:xfrm>
          </p:grpSpPr>
          <p:sp>
            <p:nvSpPr>
              <p:cNvPr id="425" name="Google Shape;394;p8"/>
              <p:cNvSpPr/>
              <p:nvPr/>
            </p:nvSpPr>
            <p:spPr>
              <a:xfrm flipH="1">
                <a:off x="2254" y="2531"/>
                <a:ext cx="288603" cy="288326"/>
              </a:xfrm>
              <a:prstGeom prst="ellipse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26" name="Google Shape;395;p8"/>
              <p:cNvSpPr/>
              <p:nvPr/>
            </p:nvSpPr>
            <p:spPr>
              <a:xfrm flipH="1">
                <a:off x="0" y="12"/>
                <a:ext cx="293099" cy="2933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351"/>
                    </a:moveTo>
                    <a:cubicBezTo>
                      <a:pt x="13696" y="351"/>
                      <a:pt x="16304" y="1509"/>
                      <a:pt x="18186" y="3411"/>
                    </a:cubicBezTo>
                    <a:cubicBezTo>
                      <a:pt x="20090" y="5291"/>
                      <a:pt x="21248" y="7917"/>
                      <a:pt x="21248" y="10789"/>
                    </a:cubicBezTo>
                    <a:cubicBezTo>
                      <a:pt x="21248" y="13683"/>
                      <a:pt x="20090" y="16287"/>
                      <a:pt x="18186" y="18189"/>
                    </a:cubicBezTo>
                    <a:cubicBezTo>
                      <a:pt x="16304" y="20070"/>
                      <a:pt x="13696" y="21249"/>
                      <a:pt x="10800" y="21249"/>
                    </a:cubicBezTo>
                    <a:cubicBezTo>
                      <a:pt x="7904" y="21249"/>
                      <a:pt x="5296" y="20070"/>
                      <a:pt x="3393" y="18189"/>
                    </a:cubicBezTo>
                    <a:cubicBezTo>
                      <a:pt x="1510" y="16287"/>
                      <a:pt x="331" y="13683"/>
                      <a:pt x="331" y="10789"/>
                    </a:cubicBezTo>
                    <a:cubicBezTo>
                      <a:pt x="331" y="7917"/>
                      <a:pt x="1510" y="5291"/>
                      <a:pt x="3393" y="3411"/>
                    </a:cubicBezTo>
                    <a:cubicBezTo>
                      <a:pt x="5296" y="1509"/>
                      <a:pt x="7904" y="351"/>
                      <a:pt x="10800" y="351"/>
                    </a:cubicBezTo>
                    <a:close/>
                    <a:moveTo>
                      <a:pt x="10800" y="0"/>
                    </a:moveTo>
                    <a:cubicBezTo>
                      <a:pt x="4841" y="0"/>
                      <a:pt x="0" y="4837"/>
                      <a:pt x="0" y="10789"/>
                    </a:cubicBezTo>
                    <a:cubicBezTo>
                      <a:pt x="0" y="16763"/>
                      <a:pt x="4841" y="21600"/>
                      <a:pt x="10800" y="21600"/>
                    </a:cubicBezTo>
                    <a:cubicBezTo>
                      <a:pt x="16759" y="21600"/>
                      <a:pt x="21600" y="16763"/>
                      <a:pt x="21600" y="10789"/>
                    </a:cubicBezTo>
                    <a:cubicBezTo>
                      <a:pt x="21600" y="4837"/>
                      <a:pt x="16759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27" name="Google Shape;396;p8"/>
              <p:cNvSpPr/>
              <p:nvPr/>
            </p:nvSpPr>
            <p:spPr>
              <a:xfrm flipH="1">
                <a:off x="38741" y="39034"/>
                <a:ext cx="215614" cy="21533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0"/>
                    </a:moveTo>
                    <a:cubicBezTo>
                      <a:pt x="4838" y="0"/>
                      <a:pt x="0" y="4816"/>
                      <a:pt x="0" y="10785"/>
                    </a:cubicBezTo>
                    <a:cubicBezTo>
                      <a:pt x="0" y="16756"/>
                      <a:pt x="4838" y="21600"/>
                      <a:pt x="10799" y="21600"/>
                    </a:cubicBezTo>
                    <a:cubicBezTo>
                      <a:pt x="16762" y="21600"/>
                      <a:pt x="21600" y="16756"/>
                      <a:pt x="21600" y="10785"/>
                    </a:cubicBezTo>
                    <a:cubicBezTo>
                      <a:pt x="21600" y="4816"/>
                      <a:pt x="16762" y="0"/>
                      <a:pt x="1079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28" name="Google Shape;397;p8"/>
              <p:cNvSpPr/>
              <p:nvPr/>
            </p:nvSpPr>
            <p:spPr>
              <a:xfrm flipH="1">
                <a:off x="36498" y="36501"/>
                <a:ext cx="220099" cy="22038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468"/>
                    </a:moveTo>
                    <a:cubicBezTo>
                      <a:pt x="13666" y="468"/>
                      <a:pt x="16228" y="1625"/>
                      <a:pt x="18101" y="3495"/>
                    </a:cubicBezTo>
                    <a:cubicBezTo>
                      <a:pt x="19975" y="5366"/>
                      <a:pt x="21132" y="7952"/>
                      <a:pt x="21132" y="10786"/>
                    </a:cubicBezTo>
                    <a:cubicBezTo>
                      <a:pt x="21132" y="13648"/>
                      <a:pt x="19975" y="16235"/>
                      <a:pt x="18101" y="18105"/>
                    </a:cubicBezTo>
                    <a:cubicBezTo>
                      <a:pt x="16228" y="19977"/>
                      <a:pt x="13666" y="21132"/>
                      <a:pt x="10799" y="21132"/>
                    </a:cubicBezTo>
                    <a:cubicBezTo>
                      <a:pt x="7934" y="21132"/>
                      <a:pt x="5345" y="19977"/>
                      <a:pt x="3471" y="18105"/>
                    </a:cubicBezTo>
                    <a:cubicBezTo>
                      <a:pt x="1597" y="16235"/>
                      <a:pt x="440" y="13648"/>
                      <a:pt x="440" y="10786"/>
                    </a:cubicBezTo>
                    <a:cubicBezTo>
                      <a:pt x="440" y="7952"/>
                      <a:pt x="1597" y="5366"/>
                      <a:pt x="3471" y="3495"/>
                    </a:cubicBezTo>
                    <a:cubicBezTo>
                      <a:pt x="5345" y="1625"/>
                      <a:pt x="7934" y="468"/>
                      <a:pt x="10799" y="468"/>
                    </a:cubicBezTo>
                    <a:close/>
                    <a:moveTo>
                      <a:pt x="10799" y="0"/>
                    </a:moveTo>
                    <a:cubicBezTo>
                      <a:pt x="4821" y="0"/>
                      <a:pt x="0" y="4844"/>
                      <a:pt x="0" y="10786"/>
                    </a:cubicBezTo>
                    <a:cubicBezTo>
                      <a:pt x="0" y="16757"/>
                      <a:pt x="4821" y="21600"/>
                      <a:pt x="10799" y="21600"/>
                    </a:cubicBezTo>
                    <a:cubicBezTo>
                      <a:pt x="16751" y="21600"/>
                      <a:pt x="21600" y="16757"/>
                      <a:pt x="21600" y="10786"/>
                    </a:cubicBezTo>
                    <a:cubicBezTo>
                      <a:pt x="21600" y="4844"/>
                      <a:pt x="16751" y="0"/>
                      <a:pt x="10799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29" name="Google Shape;398;p8"/>
              <p:cNvSpPr/>
              <p:nvPr/>
            </p:nvSpPr>
            <p:spPr>
              <a:xfrm flipH="1">
                <a:off x="78601" y="78621"/>
                <a:ext cx="136166" cy="1361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21" y="0"/>
                    </a:moveTo>
                    <a:cubicBezTo>
                      <a:pt x="4853" y="0"/>
                      <a:pt x="0" y="4855"/>
                      <a:pt x="0" y="10777"/>
                    </a:cubicBezTo>
                    <a:cubicBezTo>
                      <a:pt x="0" y="16745"/>
                      <a:pt x="4853" y="21600"/>
                      <a:pt x="10821" y="21600"/>
                    </a:cubicBezTo>
                    <a:cubicBezTo>
                      <a:pt x="16789" y="21600"/>
                      <a:pt x="21600" y="16745"/>
                      <a:pt x="21600" y="10777"/>
                    </a:cubicBezTo>
                    <a:cubicBezTo>
                      <a:pt x="21600" y="4855"/>
                      <a:pt x="16789" y="0"/>
                      <a:pt x="1082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30" name="Google Shape;399;p8"/>
              <p:cNvSpPr/>
              <p:nvPr/>
            </p:nvSpPr>
            <p:spPr>
              <a:xfrm flipH="1">
                <a:off x="76082" y="76379"/>
                <a:ext cx="140927" cy="1406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689"/>
                    </a:moveTo>
                    <a:cubicBezTo>
                      <a:pt x="13596" y="689"/>
                      <a:pt x="16092" y="1810"/>
                      <a:pt x="17899" y="3664"/>
                    </a:cubicBezTo>
                    <a:cubicBezTo>
                      <a:pt x="19751" y="5476"/>
                      <a:pt x="20868" y="8019"/>
                      <a:pt x="20868" y="10778"/>
                    </a:cubicBezTo>
                    <a:cubicBezTo>
                      <a:pt x="20868" y="13581"/>
                      <a:pt x="19751" y="16124"/>
                      <a:pt x="17899" y="17935"/>
                    </a:cubicBezTo>
                    <a:cubicBezTo>
                      <a:pt x="16092" y="19747"/>
                      <a:pt x="13596" y="20867"/>
                      <a:pt x="10799" y="20867"/>
                    </a:cubicBezTo>
                    <a:cubicBezTo>
                      <a:pt x="8004" y="20867"/>
                      <a:pt x="5508" y="19747"/>
                      <a:pt x="3656" y="17935"/>
                    </a:cubicBezTo>
                    <a:cubicBezTo>
                      <a:pt x="1849" y="16124"/>
                      <a:pt x="730" y="13581"/>
                      <a:pt x="730" y="10778"/>
                    </a:cubicBezTo>
                    <a:cubicBezTo>
                      <a:pt x="730" y="8019"/>
                      <a:pt x="1849" y="5476"/>
                      <a:pt x="3656" y="3664"/>
                    </a:cubicBezTo>
                    <a:cubicBezTo>
                      <a:pt x="5508" y="1810"/>
                      <a:pt x="8004" y="689"/>
                      <a:pt x="10799" y="689"/>
                    </a:cubicBezTo>
                    <a:close/>
                    <a:moveTo>
                      <a:pt x="10799" y="0"/>
                    </a:moveTo>
                    <a:cubicBezTo>
                      <a:pt x="4818" y="0"/>
                      <a:pt x="0" y="4828"/>
                      <a:pt x="0" y="10778"/>
                    </a:cubicBezTo>
                    <a:cubicBezTo>
                      <a:pt x="0" y="16772"/>
                      <a:pt x="4818" y="21600"/>
                      <a:pt x="10799" y="21600"/>
                    </a:cubicBezTo>
                    <a:cubicBezTo>
                      <a:pt x="16737" y="21600"/>
                      <a:pt x="21600" y="16772"/>
                      <a:pt x="21600" y="10778"/>
                    </a:cubicBezTo>
                    <a:cubicBezTo>
                      <a:pt x="21600" y="4828"/>
                      <a:pt x="16737" y="0"/>
                      <a:pt x="10799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435" name="Google Shape;400;p8"/>
            <p:cNvGrpSpPr/>
            <p:nvPr/>
          </p:nvGrpSpPr>
          <p:grpSpPr>
            <a:xfrm>
              <a:off x="249137" y="4149049"/>
              <a:ext cx="175013" cy="27001"/>
              <a:chOff x="0" y="0"/>
              <a:chExt cx="175013" cy="26999"/>
            </a:xfrm>
          </p:grpSpPr>
          <p:sp>
            <p:nvSpPr>
              <p:cNvPr id="432" name="Google Shape;401;p8"/>
              <p:cNvSpPr/>
              <p:nvPr/>
            </p:nvSpPr>
            <p:spPr>
              <a:xfrm flipH="1">
                <a:off x="148013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33" name="Google Shape;402;p8"/>
              <p:cNvSpPr/>
              <p:nvPr/>
            </p:nvSpPr>
            <p:spPr>
              <a:xfrm flipH="1">
                <a:off x="74007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34" name="Google Shape;403;p8"/>
              <p:cNvSpPr/>
              <p:nvPr/>
            </p:nvSpPr>
            <p:spPr>
              <a:xfrm flipH="1">
                <a:off x="0" y="0"/>
                <a:ext cx="27000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436" name="Google Shape;404;p8"/>
            <p:cNvSpPr/>
            <p:nvPr/>
          </p:nvSpPr>
          <p:spPr>
            <a:xfrm flipH="1" flipV="1">
              <a:off x="6001917" y="233226"/>
              <a:ext cx="1504501" cy="224700"/>
            </a:xfrm>
            <a:prstGeom prst="line">
              <a:avLst/>
            </a:prstGeom>
            <a:noFill/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sp>
          <p:nvSpPr>
            <p:cNvPr id="437" name="Google Shape;405;p8"/>
            <p:cNvSpPr/>
            <p:nvPr/>
          </p:nvSpPr>
          <p:spPr>
            <a:xfrm flipH="1" flipV="1">
              <a:off x="7519792" y="464475"/>
              <a:ext cx="829501" cy="743401"/>
            </a:xfrm>
            <a:prstGeom prst="line">
              <a:avLst/>
            </a:prstGeom>
            <a:noFill/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sp>
          <p:nvSpPr>
            <p:cNvPr id="438" name="Google Shape;406;p8"/>
            <p:cNvSpPr/>
            <p:nvPr/>
          </p:nvSpPr>
          <p:spPr>
            <a:xfrm flipH="1">
              <a:off x="8355842" y="0"/>
              <a:ext cx="796501" cy="1188000"/>
            </a:xfrm>
            <a:prstGeom prst="line">
              <a:avLst/>
            </a:prstGeom>
            <a:noFill/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grpSp>
          <p:nvGrpSpPr>
            <p:cNvPr id="445" name="Google Shape;407;p8"/>
            <p:cNvGrpSpPr/>
            <p:nvPr/>
          </p:nvGrpSpPr>
          <p:grpSpPr>
            <a:xfrm>
              <a:off x="8071167" y="1046900"/>
              <a:ext cx="581776" cy="582325"/>
              <a:chOff x="25" y="24"/>
              <a:chExt cx="581775" cy="582324"/>
            </a:xfrm>
          </p:grpSpPr>
          <p:sp>
            <p:nvSpPr>
              <p:cNvPr id="439" name="Google Shape;408;p8"/>
              <p:cNvSpPr/>
              <p:nvPr/>
            </p:nvSpPr>
            <p:spPr>
              <a:xfrm>
                <a:off x="4474" y="5025"/>
                <a:ext cx="572852" cy="572300"/>
              </a:xfrm>
              <a:prstGeom prst="ellipse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40" name="Google Shape;409;p8"/>
              <p:cNvSpPr/>
              <p:nvPr/>
            </p:nvSpPr>
            <p:spPr>
              <a:xfrm>
                <a:off x="24" y="24"/>
                <a:ext cx="581777" cy="5823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351"/>
                    </a:moveTo>
                    <a:cubicBezTo>
                      <a:pt x="13696" y="351"/>
                      <a:pt x="16304" y="1509"/>
                      <a:pt x="18186" y="3411"/>
                    </a:cubicBezTo>
                    <a:cubicBezTo>
                      <a:pt x="20090" y="5291"/>
                      <a:pt x="21248" y="7917"/>
                      <a:pt x="21248" y="10789"/>
                    </a:cubicBezTo>
                    <a:cubicBezTo>
                      <a:pt x="21248" y="13683"/>
                      <a:pt x="20090" y="16287"/>
                      <a:pt x="18186" y="18189"/>
                    </a:cubicBezTo>
                    <a:cubicBezTo>
                      <a:pt x="16304" y="20070"/>
                      <a:pt x="13696" y="21249"/>
                      <a:pt x="10800" y="21249"/>
                    </a:cubicBezTo>
                    <a:cubicBezTo>
                      <a:pt x="7904" y="21249"/>
                      <a:pt x="5296" y="20070"/>
                      <a:pt x="3393" y="18189"/>
                    </a:cubicBezTo>
                    <a:cubicBezTo>
                      <a:pt x="1510" y="16287"/>
                      <a:pt x="331" y="13683"/>
                      <a:pt x="331" y="10789"/>
                    </a:cubicBezTo>
                    <a:cubicBezTo>
                      <a:pt x="331" y="7917"/>
                      <a:pt x="1510" y="5291"/>
                      <a:pt x="3393" y="3411"/>
                    </a:cubicBezTo>
                    <a:cubicBezTo>
                      <a:pt x="5296" y="1509"/>
                      <a:pt x="7904" y="351"/>
                      <a:pt x="10800" y="351"/>
                    </a:cubicBezTo>
                    <a:close/>
                    <a:moveTo>
                      <a:pt x="10800" y="0"/>
                    </a:moveTo>
                    <a:cubicBezTo>
                      <a:pt x="4841" y="0"/>
                      <a:pt x="0" y="4837"/>
                      <a:pt x="0" y="10789"/>
                    </a:cubicBezTo>
                    <a:cubicBezTo>
                      <a:pt x="0" y="16763"/>
                      <a:pt x="4841" y="21600"/>
                      <a:pt x="10800" y="21600"/>
                    </a:cubicBezTo>
                    <a:cubicBezTo>
                      <a:pt x="16759" y="21600"/>
                      <a:pt x="21600" y="16763"/>
                      <a:pt x="21600" y="10789"/>
                    </a:cubicBezTo>
                    <a:cubicBezTo>
                      <a:pt x="21600" y="4837"/>
                      <a:pt x="16759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41" name="Google Shape;410;p8"/>
              <p:cNvSpPr/>
              <p:nvPr/>
            </p:nvSpPr>
            <p:spPr>
              <a:xfrm>
                <a:off x="76925" y="77474"/>
                <a:ext cx="427976" cy="4274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0"/>
                    </a:moveTo>
                    <a:cubicBezTo>
                      <a:pt x="4838" y="0"/>
                      <a:pt x="0" y="4816"/>
                      <a:pt x="0" y="10785"/>
                    </a:cubicBezTo>
                    <a:cubicBezTo>
                      <a:pt x="0" y="16756"/>
                      <a:pt x="4838" y="21600"/>
                      <a:pt x="10799" y="21600"/>
                    </a:cubicBezTo>
                    <a:cubicBezTo>
                      <a:pt x="16762" y="21600"/>
                      <a:pt x="21600" y="16756"/>
                      <a:pt x="21600" y="10785"/>
                    </a:cubicBezTo>
                    <a:cubicBezTo>
                      <a:pt x="21600" y="4816"/>
                      <a:pt x="16762" y="0"/>
                      <a:pt x="1079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42" name="Google Shape;411;p8"/>
              <p:cNvSpPr/>
              <p:nvPr/>
            </p:nvSpPr>
            <p:spPr>
              <a:xfrm>
                <a:off x="72474" y="72450"/>
                <a:ext cx="436877" cy="4374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468"/>
                    </a:moveTo>
                    <a:cubicBezTo>
                      <a:pt x="13666" y="468"/>
                      <a:pt x="16228" y="1625"/>
                      <a:pt x="18101" y="3495"/>
                    </a:cubicBezTo>
                    <a:cubicBezTo>
                      <a:pt x="19975" y="5366"/>
                      <a:pt x="21132" y="7952"/>
                      <a:pt x="21132" y="10786"/>
                    </a:cubicBezTo>
                    <a:cubicBezTo>
                      <a:pt x="21132" y="13648"/>
                      <a:pt x="19975" y="16235"/>
                      <a:pt x="18101" y="18105"/>
                    </a:cubicBezTo>
                    <a:cubicBezTo>
                      <a:pt x="16228" y="19977"/>
                      <a:pt x="13666" y="21132"/>
                      <a:pt x="10799" y="21132"/>
                    </a:cubicBezTo>
                    <a:cubicBezTo>
                      <a:pt x="7934" y="21132"/>
                      <a:pt x="5345" y="19977"/>
                      <a:pt x="3471" y="18105"/>
                    </a:cubicBezTo>
                    <a:cubicBezTo>
                      <a:pt x="1597" y="16235"/>
                      <a:pt x="440" y="13648"/>
                      <a:pt x="440" y="10786"/>
                    </a:cubicBezTo>
                    <a:cubicBezTo>
                      <a:pt x="440" y="7952"/>
                      <a:pt x="1597" y="5366"/>
                      <a:pt x="3471" y="3495"/>
                    </a:cubicBezTo>
                    <a:cubicBezTo>
                      <a:pt x="5345" y="1625"/>
                      <a:pt x="7934" y="468"/>
                      <a:pt x="10799" y="468"/>
                    </a:cubicBezTo>
                    <a:close/>
                    <a:moveTo>
                      <a:pt x="10799" y="0"/>
                    </a:moveTo>
                    <a:cubicBezTo>
                      <a:pt x="4821" y="0"/>
                      <a:pt x="0" y="4844"/>
                      <a:pt x="0" y="10786"/>
                    </a:cubicBezTo>
                    <a:cubicBezTo>
                      <a:pt x="0" y="16757"/>
                      <a:pt x="4821" y="21600"/>
                      <a:pt x="10799" y="21600"/>
                    </a:cubicBezTo>
                    <a:cubicBezTo>
                      <a:pt x="16751" y="21600"/>
                      <a:pt x="21600" y="16757"/>
                      <a:pt x="21600" y="10786"/>
                    </a:cubicBezTo>
                    <a:cubicBezTo>
                      <a:pt x="21600" y="4844"/>
                      <a:pt x="16751" y="0"/>
                      <a:pt x="10799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43" name="Google Shape;412;p8"/>
              <p:cNvSpPr/>
              <p:nvPr/>
            </p:nvSpPr>
            <p:spPr>
              <a:xfrm>
                <a:off x="155500" y="156049"/>
                <a:ext cx="270276" cy="2702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21" y="0"/>
                    </a:moveTo>
                    <a:cubicBezTo>
                      <a:pt x="4853" y="0"/>
                      <a:pt x="0" y="4855"/>
                      <a:pt x="0" y="10777"/>
                    </a:cubicBezTo>
                    <a:cubicBezTo>
                      <a:pt x="0" y="16745"/>
                      <a:pt x="4853" y="21600"/>
                      <a:pt x="10821" y="21600"/>
                    </a:cubicBezTo>
                    <a:cubicBezTo>
                      <a:pt x="16789" y="21600"/>
                      <a:pt x="21600" y="16745"/>
                      <a:pt x="21600" y="10777"/>
                    </a:cubicBezTo>
                    <a:cubicBezTo>
                      <a:pt x="21600" y="4855"/>
                      <a:pt x="16789" y="0"/>
                      <a:pt x="1082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44" name="Google Shape;413;p8"/>
              <p:cNvSpPr/>
              <p:nvPr/>
            </p:nvSpPr>
            <p:spPr>
              <a:xfrm>
                <a:off x="151049" y="151600"/>
                <a:ext cx="279727" cy="2791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9" y="689"/>
                    </a:moveTo>
                    <a:cubicBezTo>
                      <a:pt x="13596" y="689"/>
                      <a:pt x="16092" y="1810"/>
                      <a:pt x="17899" y="3664"/>
                    </a:cubicBezTo>
                    <a:cubicBezTo>
                      <a:pt x="19751" y="5476"/>
                      <a:pt x="20868" y="8019"/>
                      <a:pt x="20868" y="10778"/>
                    </a:cubicBezTo>
                    <a:cubicBezTo>
                      <a:pt x="20868" y="13581"/>
                      <a:pt x="19751" y="16124"/>
                      <a:pt x="17899" y="17935"/>
                    </a:cubicBezTo>
                    <a:cubicBezTo>
                      <a:pt x="16092" y="19747"/>
                      <a:pt x="13596" y="20867"/>
                      <a:pt x="10799" y="20867"/>
                    </a:cubicBezTo>
                    <a:cubicBezTo>
                      <a:pt x="8004" y="20867"/>
                      <a:pt x="5508" y="19747"/>
                      <a:pt x="3656" y="17935"/>
                    </a:cubicBezTo>
                    <a:cubicBezTo>
                      <a:pt x="1849" y="16124"/>
                      <a:pt x="730" y="13581"/>
                      <a:pt x="730" y="10778"/>
                    </a:cubicBezTo>
                    <a:cubicBezTo>
                      <a:pt x="730" y="8019"/>
                      <a:pt x="1849" y="5476"/>
                      <a:pt x="3656" y="3664"/>
                    </a:cubicBezTo>
                    <a:cubicBezTo>
                      <a:pt x="5508" y="1810"/>
                      <a:pt x="8004" y="689"/>
                      <a:pt x="10799" y="689"/>
                    </a:cubicBezTo>
                    <a:close/>
                    <a:moveTo>
                      <a:pt x="10799" y="0"/>
                    </a:moveTo>
                    <a:cubicBezTo>
                      <a:pt x="4818" y="0"/>
                      <a:pt x="0" y="4828"/>
                      <a:pt x="0" y="10778"/>
                    </a:cubicBezTo>
                    <a:cubicBezTo>
                      <a:pt x="0" y="16772"/>
                      <a:pt x="4818" y="21600"/>
                      <a:pt x="10799" y="21600"/>
                    </a:cubicBezTo>
                    <a:cubicBezTo>
                      <a:pt x="16737" y="21600"/>
                      <a:pt x="21600" y="16772"/>
                      <a:pt x="21600" y="10778"/>
                    </a:cubicBezTo>
                    <a:cubicBezTo>
                      <a:pt x="21600" y="4828"/>
                      <a:pt x="16737" y="0"/>
                      <a:pt x="10799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450" name="Google Shape;414;p8"/>
            <p:cNvGrpSpPr/>
            <p:nvPr/>
          </p:nvGrpSpPr>
          <p:grpSpPr>
            <a:xfrm>
              <a:off x="7359942" y="322900"/>
              <a:ext cx="292001" cy="292576"/>
              <a:chOff x="24" y="0"/>
              <a:chExt cx="292000" cy="292574"/>
            </a:xfrm>
          </p:grpSpPr>
          <p:sp>
            <p:nvSpPr>
              <p:cNvPr id="446" name="Google Shape;415;p8"/>
              <p:cNvSpPr/>
              <p:nvPr/>
            </p:nvSpPr>
            <p:spPr>
              <a:xfrm>
                <a:off x="5025" y="5024"/>
                <a:ext cx="282526" cy="2825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80" y="0"/>
                    </a:moveTo>
                    <a:cubicBezTo>
                      <a:pt x="4815" y="0"/>
                      <a:pt x="0" y="4815"/>
                      <a:pt x="0" y="10778"/>
                    </a:cubicBezTo>
                    <a:cubicBezTo>
                      <a:pt x="0" y="16785"/>
                      <a:pt x="4815" y="21600"/>
                      <a:pt x="10780" y="21600"/>
                    </a:cubicBezTo>
                    <a:cubicBezTo>
                      <a:pt x="16787" y="21600"/>
                      <a:pt x="21600" y="16785"/>
                      <a:pt x="21600" y="10778"/>
                    </a:cubicBezTo>
                    <a:cubicBezTo>
                      <a:pt x="21600" y="4815"/>
                      <a:pt x="16787" y="0"/>
                      <a:pt x="1078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47" name="Google Shape;416;p8"/>
              <p:cNvSpPr/>
              <p:nvPr/>
            </p:nvSpPr>
            <p:spPr>
              <a:xfrm>
                <a:off x="24" y="0"/>
                <a:ext cx="292002" cy="2925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700"/>
                    </a:moveTo>
                    <a:cubicBezTo>
                      <a:pt x="13602" y="700"/>
                      <a:pt x="16117" y="1811"/>
                      <a:pt x="17972" y="3662"/>
                    </a:cubicBezTo>
                    <a:cubicBezTo>
                      <a:pt x="19786" y="5472"/>
                      <a:pt x="20940" y="8023"/>
                      <a:pt x="20940" y="10779"/>
                    </a:cubicBezTo>
                    <a:cubicBezTo>
                      <a:pt x="20940" y="13577"/>
                      <a:pt x="19786" y="16128"/>
                      <a:pt x="17972" y="17938"/>
                    </a:cubicBezTo>
                    <a:cubicBezTo>
                      <a:pt x="16117" y="19747"/>
                      <a:pt x="13602" y="20900"/>
                      <a:pt x="10800" y="20900"/>
                    </a:cubicBezTo>
                    <a:cubicBezTo>
                      <a:pt x="8037" y="20900"/>
                      <a:pt x="5481" y="19747"/>
                      <a:pt x="3667" y="17938"/>
                    </a:cubicBezTo>
                    <a:cubicBezTo>
                      <a:pt x="1812" y="16128"/>
                      <a:pt x="701" y="13577"/>
                      <a:pt x="701" y="10779"/>
                    </a:cubicBezTo>
                    <a:cubicBezTo>
                      <a:pt x="701" y="8023"/>
                      <a:pt x="1812" y="5472"/>
                      <a:pt x="3667" y="3662"/>
                    </a:cubicBezTo>
                    <a:cubicBezTo>
                      <a:pt x="5481" y="1811"/>
                      <a:pt x="8037" y="700"/>
                      <a:pt x="10800" y="700"/>
                    </a:cubicBezTo>
                    <a:close/>
                    <a:moveTo>
                      <a:pt x="10800" y="0"/>
                    </a:moveTo>
                    <a:cubicBezTo>
                      <a:pt x="4864" y="0"/>
                      <a:pt x="0" y="4854"/>
                      <a:pt x="0" y="10779"/>
                    </a:cubicBezTo>
                    <a:cubicBezTo>
                      <a:pt x="0" y="16744"/>
                      <a:pt x="4864" y="21600"/>
                      <a:pt x="10800" y="21600"/>
                    </a:cubicBezTo>
                    <a:cubicBezTo>
                      <a:pt x="16777" y="21600"/>
                      <a:pt x="21600" y="16744"/>
                      <a:pt x="21600" y="10779"/>
                    </a:cubicBezTo>
                    <a:cubicBezTo>
                      <a:pt x="21600" y="4854"/>
                      <a:pt x="16777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48" name="Google Shape;417;p8"/>
              <p:cNvSpPr/>
              <p:nvPr/>
            </p:nvSpPr>
            <p:spPr>
              <a:xfrm>
                <a:off x="66874" y="66874"/>
                <a:ext cx="158276" cy="1582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2" y="0"/>
                    </a:moveTo>
                    <a:cubicBezTo>
                      <a:pt x="4869" y="0"/>
                      <a:pt x="0" y="4869"/>
                      <a:pt x="0" y="10800"/>
                    </a:cubicBezTo>
                    <a:cubicBezTo>
                      <a:pt x="0" y="16809"/>
                      <a:pt x="4869" y="21600"/>
                      <a:pt x="10802" y="21600"/>
                    </a:cubicBezTo>
                    <a:cubicBezTo>
                      <a:pt x="16810" y="21600"/>
                      <a:pt x="21600" y="16809"/>
                      <a:pt x="21600" y="10800"/>
                    </a:cubicBezTo>
                    <a:cubicBezTo>
                      <a:pt x="21600" y="4869"/>
                      <a:pt x="16810" y="0"/>
                      <a:pt x="1080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49" name="Google Shape;418;p8"/>
              <p:cNvSpPr/>
              <p:nvPr/>
            </p:nvSpPr>
            <p:spPr>
              <a:xfrm>
                <a:off x="62425" y="62424"/>
                <a:ext cx="167726" cy="1677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66" y="1220"/>
                    </a:moveTo>
                    <a:cubicBezTo>
                      <a:pt x="13419" y="1220"/>
                      <a:pt x="15860" y="2296"/>
                      <a:pt x="17582" y="4018"/>
                    </a:cubicBezTo>
                    <a:cubicBezTo>
                      <a:pt x="19304" y="5740"/>
                      <a:pt x="20380" y="8107"/>
                      <a:pt x="20380" y="10763"/>
                    </a:cubicBezTo>
                    <a:cubicBezTo>
                      <a:pt x="20380" y="13419"/>
                      <a:pt x="19304" y="15860"/>
                      <a:pt x="17582" y="17582"/>
                    </a:cubicBezTo>
                    <a:cubicBezTo>
                      <a:pt x="15860" y="19304"/>
                      <a:pt x="13419" y="20380"/>
                      <a:pt x="10766" y="20380"/>
                    </a:cubicBezTo>
                    <a:cubicBezTo>
                      <a:pt x="8110" y="20380"/>
                      <a:pt x="5740" y="19304"/>
                      <a:pt x="4018" y="17582"/>
                    </a:cubicBezTo>
                    <a:cubicBezTo>
                      <a:pt x="2296" y="15860"/>
                      <a:pt x="1220" y="13419"/>
                      <a:pt x="1220" y="10763"/>
                    </a:cubicBezTo>
                    <a:cubicBezTo>
                      <a:pt x="1220" y="8107"/>
                      <a:pt x="2296" y="5740"/>
                      <a:pt x="4018" y="4018"/>
                    </a:cubicBezTo>
                    <a:cubicBezTo>
                      <a:pt x="5740" y="2296"/>
                      <a:pt x="8110" y="1220"/>
                      <a:pt x="10766" y="1220"/>
                    </a:cubicBezTo>
                    <a:close/>
                    <a:moveTo>
                      <a:pt x="10766" y="0"/>
                    </a:moveTo>
                    <a:cubicBezTo>
                      <a:pt x="4810" y="0"/>
                      <a:pt x="0" y="4807"/>
                      <a:pt x="0" y="10763"/>
                    </a:cubicBezTo>
                    <a:cubicBezTo>
                      <a:pt x="0" y="16719"/>
                      <a:pt x="4810" y="21600"/>
                      <a:pt x="10766" y="21600"/>
                    </a:cubicBezTo>
                    <a:cubicBezTo>
                      <a:pt x="16722" y="21600"/>
                      <a:pt x="21600" y="16719"/>
                      <a:pt x="21600" y="10763"/>
                    </a:cubicBezTo>
                    <a:cubicBezTo>
                      <a:pt x="21600" y="4807"/>
                      <a:pt x="16722" y="0"/>
                      <a:pt x="10766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455" name="Google Shape;419;p8"/>
            <p:cNvGrpSpPr/>
            <p:nvPr/>
          </p:nvGrpSpPr>
          <p:grpSpPr>
            <a:xfrm>
              <a:off x="8799167" y="327925"/>
              <a:ext cx="175001" cy="174976"/>
              <a:chOff x="0" y="24"/>
              <a:chExt cx="175000" cy="174974"/>
            </a:xfrm>
          </p:grpSpPr>
          <p:sp>
            <p:nvSpPr>
              <p:cNvPr id="451" name="Google Shape;420;p8"/>
              <p:cNvSpPr/>
              <p:nvPr/>
            </p:nvSpPr>
            <p:spPr>
              <a:xfrm>
                <a:off x="4474" y="5025"/>
                <a:ext cx="166052" cy="1655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cubicBezTo>
                      <a:pt x="4855" y="0"/>
                      <a:pt x="0" y="4800"/>
                      <a:pt x="0" y="10764"/>
                    </a:cubicBezTo>
                    <a:cubicBezTo>
                      <a:pt x="0" y="16729"/>
                      <a:pt x="4855" y="21600"/>
                      <a:pt x="10800" y="21600"/>
                    </a:cubicBezTo>
                    <a:cubicBezTo>
                      <a:pt x="16745" y="21600"/>
                      <a:pt x="21600" y="16729"/>
                      <a:pt x="21600" y="10764"/>
                    </a:cubicBezTo>
                    <a:cubicBezTo>
                      <a:pt x="21600" y="4800"/>
                      <a:pt x="16745" y="0"/>
                      <a:pt x="108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52" name="Google Shape;421;p8"/>
              <p:cNvSpPr/>
              <p:nvPr/>
            </p:nvSpPr>
            <p:spPr>
              <a:xfrm>
                <a:off x="-1" y="24"/>
                <a:ext cx="175002" cy="1749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1170"/>
                    </a:moveTo>
                    <a:cubicBezTo>
                      <a:pt x="13481" y="1170"/>
                      <a:pt x="15888" y="2268"/>
                      <a:pt x="17610" y="3987"/>
                    </a:cubicBezTo>
                    <a:cubicBezTo>
                      <a:pt x="19397" y="5777"/>
                      <a:pt x="20431" y="8184"/>
                      <a:pt x="20431" y="10798"/>
                    </a:cubicBezTo>
                    <a:cubicBezTo>
                      <a:pt x="20431" y="13483"/>
                      <a:pt x="19397" y="15891"/>
                      <a:pt x="17610" y="17677"/>
                    </a:cubicBezTo>
                    <a:cubicBezTo>
                      <a:pt x="15888" y="19396"/>
                      <a:pt x="13481" y="20498"/>
                      <a:pt x="10800" y="20498"/>
                    </a:cubicBezTo>
                    <a:cubicBezTo>
                      <a:pt x="8119" y="20498"/>
                      <a:pt x="5712" y="19396"/>
                      <a:pt x="3990" y="17677"/>
                    </a:cubicBezTo>
                    <a:cubicBezTo>
                      <a:pt x="2203" y="15891"/>
                      <a:pt x="1169" y="13483"/>
                      <a:pt x="1169" y="10798"/>
                    </a:cubicBezTo>
                    <a:cubicBezTo>
                      <a:pt x="1169" y="8184"/>
                      <a:pt x="2203" y="5777"/>
                      <a:pt x="3990" y="3987"/>
                    </a:cubicBezTo>
                    <a:cubicBezTo>
                      <a:pt x="5712" y="2268"/>
                      <a:pt x="8119" y="1170"/>
                      <a:pt x="10800" y="1170"/>
                    </a:cubicBezTo>
                    <a:close/>
                    <a:moveTo>
                      <a:pt x="10800" y="0"/>
                    </a:moveTo>
                    <a:cubicBezTo>
                      <a:pt x="4817" y="0"/>
                      <a:pt x="0" y="4882"/>
                      <a:pt x="0" y="10798"/>
                    </a:cubicBezTo>
                    <a:cubicBezTo>
                      <a:pt x="0" y="16783"/>
                      <a:pt x="4817" y="21600"/>
                      <a:pt x="10800" y="21600"/>
                    </a:cubicBezTo>
                    <a:cubicBezTo>
                      <a:pt x="16783" y="21600"/>
                      <a:pt x="21600" y="16783"/>
                      <a:pt x="21600" y="10798"/>
                    </a:cubicBezTo>
                    <a:cubicBezTo>
                      <a:pt x="21600" y="4882"/>
                      <a:pt x="16783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53" name="Google Shape;422;p8"/>
              <p:cNvSpPr/>
              <p:nvPr/>
            </p:nvSpPr>
            <p:spPr>
              <a:xfrm>
                <a:off x="41249" y="41249"/>
                <a:ext cx="92501" cy="930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cubicBezTo>
                      <a:pt x="4816" y="0"/>
                      <a:pt x="0" y="4786"/>
                      <a:pt x="0" y="10733"/>
                    </a:cubicBezTo>
                    <a:cubicBezTo>
                      <a:pt x="0" y="16686"/>
                      <a:pt x="4816" y="21600"/>
                      <a:pt x="10800" y="21600"/>
                    </a:cubicBezTo>
                    <a:cubicBezTo>
                      <a:pt x="16784" y="21600"/>
                      <a:pt x="21600" y="16686"/>
                      <a:pt x="21600" y="10733"/>
                    </a:cubicBezTo>
                    <a:cubicBezTo>
                      <a:pt x="21600" y="4786"/>
                      <a:pt x="16784" y="0"/>
                      <a:pt x="108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54" name="Google Shape;423;p8"/>
              <p:cNvSpPr/>
              <p:nvPr/>
            </p:nvSpPr>
            <p:spPr>
              <a:xfrm>
                <a:off x="36224" y="36799"/>
                <a:ext cx="102551" cy="1019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1885"/>
                    </a:moveTo>
                    <a:cubicBezTo>
                      <a:pt x="13264" y="1885"/>
                      <a:pt x="15376" y="2950"/>
                      <a:pt x="17019" y="4485"/>
                    </a:cubicBezTo>
                    <a:cubicBezTo>
                      <a:pt x="18662" y="6137"/>
                      <a:pt x="19604" y="8377"/>
                      <a:pt x="19604" y="10739"/>
                    </a:cubicBezTo>
                    <a:cubicBezTo>
                      <a:pt x="19604" y="13217"/>
                      <a:pt x="18662" y="15463"/>
                      <a:pt x="17019" y="16998"/>
                    </a:cubicBezTo>
                    <a:cubicBezTo>
                      <a:pt x="15376" y="18650"/>
                      <a:pt x="13264" y="19593"/>
                      <a:pt x="10800" y="19593"/>
                    </a:cubicBezTo>
                    <a:cubicBezTo>
                      <a:pt x="8336" y="19593"/>
                      <a:pt x="6224" y="18650"/>
                      <a:pt x="4581" y="16998"/>
                    </a:cubicBezTo>
                    <a:cubicBezTo>
                      <a:pt x="2938" y="15463"/>
                      <a:pt x="1996" y="13217"/>
                      <a:pt x="1996" y="10739"/>
                    </a:cubicBezTo>
                    <a:cubicBezTo>
                      <a:pt x="1996" y="8377"/>
                      <a:pt x="2938" y="6137"/>
                      <a:pt x="4581" y="4485"/>
                    </a:cubicBezTo>
                    <a:cubicBezTo>
                      <a:pt x="6224" y="2950"/>
                      <a:pt x="8336" y="1885"/>
                      <a:pt x="10800" y="1885"/>
                    </a:cubicBezTo>
                    <a:close/>
                    <a:moveTo>
                      <a:pt x="10800" y="0"/>
                    </a:moveTo>
                    <a:cubicBezTo>
                      <a:pt x="4813" y="0"/>
                      <a:pt x="0" y="4840"/>
                      <a:pt x="0" y="10739"/>
                    </a:cubicBezTo>
                    <a:cubicBezTo>
                      <a:pt x="0" y="16760"/>
                      <a:pt x="4813" y="21600"/>
                      <a:pt x="10800" y="21600"/>
                    </a:cubicBezTo>
                    <a:cubicBezTo>
                      <a:pt x="16787" y="21600"/>
                      <a:pt x="21600" y="16760"/>
                      <a:pt x="21600" y="10739"/>
                    </a:cubicBezTo>
                    <a:cubicBezTo>
                      <a:pt x="21600" y="4840"/>
                      <a:pt x="16787" y="0"/>
                      <a:pt x="10800" y="0"/>
                    </a:cubicBezTo>
                    <a:close/>
                  </a:path>
                </a:pathLst>
              </a:cu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456" name="Google Shape;424;p8"/>
            <p:cNvSpPr/>
            <p:nvPr/>
          </p:nvSpPr>
          <p:spPr>
            <a:xfrm>
              <a:off x="5836172" y="75332"/>
              <a:ext cx="288602" cy="288325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457" name="Google Shape;425;p8"/>
            <p:cNvSpPr/>
            <p:nvPr/>
          </p:nvSpPr>
          <p:spPr>
            <a:xfrm>
              <a:off x="5833929" y="72812"/>
              <a:ext cx="293100" cy="293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351"/>
                  </a:moveTo>
                  <a:cubicBezTo>
                    <a:pt x="13696" y="351"/>
                    <a:pt x="16304" y="1509"/>
                    <a:pt x="18186" y="3411"/>
                  </a:cubicBezTo>
                  <a:cubicBezTo>
                    <a:pt x="20090" y="5291"/>
                    <a:pt x="21248" y="7917"/>
                    <a:pt x="21248" y="10789"/>
                  </a:cubicBezTo>
                  <a:cubicBezTo>
                    <a:pt x="21248" y="13683"/>
                    <a:pt x="20090" y="16287"/>
                    <a:pt x="18186" y="18189"/>
                  </a:cubicBezTo>
                  <a:cubicBezTo>
                    <a:pt x="16304" y="20070"/>
                    <a:pt x="13696" y="21249"/>
                    <a:pt x="10800" y="21249"/>
                  </a:cubicBezTo>
                  <a:cubicBezTo>
                    <a:pt x="7904" y="21249"/>
                    <a:pt x="5296" y="20070"/>
                    <a:pt x="3393" y="18189"/>
                  </a:cubicBezTo>
                  <a:cubicBezTo>
                    <a:pt x="1510" y="16287"/>
                    <a:pt x="331" y="13683"/>
                    <a:pt x="331" y="10789"/>
                  </a:cubicBezTo>
                  <a:cubicBezTo>
                    <a:pt x="331" y="7917"/>
                    <a:pt x="1510" y="5291"/>
                    <a:pt x="3393" y="3411"/>
                  </a:cubicBezTo>
                  <a:cubicBezTo>
                    <a:pt x="5296" y="1509"/>
                    <a:pt x="7904" y="351"/>
                    <a:pt x="10800" y="351"/>
                  </a:cubicBezTo>
                  <a:close/>
                  <a:moveTo>
                    <a:pt x="10800" y="0"/>
                  </a:moveTo>
                  <a:cubicBezTo>
                    <a:pt x="4841" y="0"/>
                    <a:pt x="0" y="4837"/>
                    <a:pt x="0" y="10789"/>
                  </a:cubicBezTo>
                  <a:cubicBezTo>
                    <a:pt x="0" y="16763"/>
                    <a:pt x="4841" y="21600"/>
                    <a:pt x="10800" y="21600"/>
                  </a:cubicBezTo>
                  <a:cubicBezTo>
                    <a:pt x="16759" y="21600"/>
                    <a:pt x="21600" y="16763"/>
                    <a:pt x="21600" y="10789"/>
                  </a:cubicBezTo>
                  <a:cubicBezTo>
                    <a:pt x="21600" y="4837"/>
                    <a:pt x="16759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458" name="Google Shape;426;p8"/>
            <p:cNvSpPr/>
            <p:nvPr/>
          </p:nvSpPr>
          <p:spPr>
            <a:xfrm>
              <a:off x="5872673" y="111834"/>
              <a:ext cx="215615" cy="215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0"/>
                  </a:moveTo>
                  <a:cubicBezTo>
                    <a:pt x="4838" y="0"/>
                    <a:pt x="0" y="4816"/>
                    <a:pt x="0" y="10785"/>
                  </a:cubicBezTo>
                  <a:cubicBezTo>
                    <a:pt x="0" y="16756"/>
                    <a:pt x="4838" y="21600"/>
                    <a:pt x="10799" y="21600"/>
                  </a:cubicBezTo>
                  <a:cubicBezTo>
                    <a:pt x="16762" y="21600"/>
                    <a:pt x="21600" y="16756"/>
                    <a:pt x="21600" y="10785"/>
                  </a:cubicBezTo>
                  <a:cubicBezTo>
                    <a:pt x="21600" y="4816"/>
                    <a:pt x="16762" y="0"/>
                    <a:pt x="1079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459" name="Google Shape;427;p8"/>
            <p:cNvSpPr/>
            <p:nvPr/>
          </p:nvSpPr>
          <p:spPr>
            <a:xfrm>
              <a:off x="5870431" y="109302"/>
              <a:ext cx="220099" cy="220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468"/>
                  </a:moveTo>
                  <a:cubicBezTo>
                    <a:pt x="13666" y="468"/>
                    <a:pt x="16228" y="1625"/>
                    <a:pt x="18101" y="3495"/>
                  </a:cubicBezTo>
                  <a:cubicBezTo>
                    <a:pt x="19975" y="5366"/>
                    <a:pt x="21132" y="7952"/>
                    <a:pt x="21132" y="10786"/>
                  </a:cubicBezTo>
                  <a:cubicBezTo>
                    <a:pt x="21132" y="13648"/>
                    <a:pt x="19975" y="16235"/>
                    <a:pt x="18101" y="18105"/>
                  </a:cubicBezTo>
                  <a:cubicBezTo>
                    <a:pt x="16228" y="19977"/>
                    <a:pt x="13666" y="21132"/>
                    <a:pt x="10799" y="21132"/>
                  </a:cubicBezTo>
                  <a:cubicBezTo>
                    <a:pt x="7934" y="21132"/>
                    <a:pt x="5345" y="19977"/>
                    <a:pt x="3471" y="18105"/>
                  </a:cubicBezTo>
                  <a:cubicBezTo>
                    <a:pt x="1597" y="16235"/>
                    <a:pt x="440" y="13648"/>
                    <a:pt x="440" y="10786"/>
                  </a:cubicBezTo>
                  <a:cubicBezTo>
                    <a:pt x="440" y="7952"/>
                    <a:pt x="1597" y="5366"/>
                    <a:pt x="3471" y="3495"/>
                  </a:cubicBezTo>
                  <a:cubicBezTo>
                    <a:pt x="5345" y="1625"/>
                    <a:pt x="7934" y="468"/>
                    <a:pt x="10799" y="468"/>
                  </a:cubicBezTo>
                  <a:close/>
                  <a:moveTo>
                    <a:pt x="10799" y="0"/>
                  </a:moveTo>
                  <a:cubicBezTo>
                    <a:pt x="4821" y="0"/>
                    <a:pt x="0" y="4844"/>
                    <a:pt x="0" y="10786"/>
                  </a:cubicBezTo>
                  <a:cubicBezTo>
                    <a:pt x="0" y="16757"/>
                    <a:pt x="4821" y="21600"/>
                    <a:pt x="10799" y="21600"/>
                  </a:cubicBezTo>
                  <a:cubicBezTo>
                    <a:pt x="16751" y="21600"/>
                    <a:pt x="21600" y="16757"/>
                    <a:pt x="21600" y="10786"/>
                  </a:cubicBezTo>
                  <a:cubicBezTo>
                    <a:pt x="21600" y="4844"/>
                    <a:pt x="16751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460" name="Google Shape;428;p8"/>
            <p:cNvSpPr/>
            <p:nvPr/>
          </p:nvSpPr>
          <p:spPr>
            <a:xfrm>
              <a:off x="5912261" y="151421"/>
              <a:ext cx="136166" cy="136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21" y="0"/>
                  </a:moveTo>
                  <a:cubicBezTo>
                    <a:pt x="4853" y="0"/>
                    <a:pt x="0" y="4855"/>
                    <a:pt x="0" y="10777"/>
                  </a:cubicBezTo>
                  <a:cubicBezTo>
                    <a:pt x="0" y="16745"/>
                    <a:pt x="4853" y="21600"/>
                    <a:pt x="10821" y="21600"/>
                  </a:cubicBezTo>
                  <a:cubicBezTo>
                    <a:pt x="16789" y="21600"/>
                    <a:pt x="21600" y="16745"/>
                    <a:pt x="21600" y="10777"/>
                  </a:cubicBezTo>
                  <a:cubicBezTo>
                    <a:pt x="21600" y="4855"/>
                    <a:pt x="16789" y="0"/>
                    <a:pt x="10821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461" name="Google Shape;429;p8"/>
            <p:cNvSpPr/>
            <p:nvPr/>
          </p:nvSpPr>
          <p:spPr>
            <a:xfrm>
              <a:off x="5910019" y="149179"/>
              <a:ext cx="140927" cy="14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689"/>
                  </a:moveTo>
                  <a:cubicBezTo>
                    <a:pt x="13596" y="689"/>
                    <a:pt x="16092" y="1810"/>
                    <a:pt x="17899" y="3664"/>
                  </a:cubicBezTo>
                  <a:cubicBezTo>
                    <a:pt x="19751" y="5476"/>
                    <a:pt x="20868" y="8019"/>
                    <a:pt x="20868" y="10778"/>
                  </a:cubicBezTo>
                  <a:cubicBezTo>
                    <a:pt x="20868" y="13581"/>
                    <a:pt x="19751" y="16124"/>
                    <a:pt x="17899" y="17935"/>
                  </a:cubicBezTo>
                  <a:cubicBezTo>
                    <a:pt x="16092" y="19747"/>
                    <a:pt x="13596" y="20867"/>
                    <a:pt x="10799" y="20867"/>
                  </a:cubicBezTo>
                  <a:cubicBezTo>
                    <a:pt x="8004" y="20867"/>
                    <a:pt x="5508" y="19747"/>
                    <a:pt x="3656" y="17935"/>
                  </a:cubicBezTo>
                  <a:cubicBezTo>
                    <a:pt x="1849" y="16124"/>
                    <a:pt x="730" y="13581"/>
                    <a:pt x="730" y="10778"/>
                  </a:cubicBezTo>
                  <a:cubicBezTo>
                    <a:pt x="730" y="8019"/>
                    <a:pt x="1849" y="5476"/>
                    <a:pt x="3656" y="3664"/>
                  </a:cubicBezTo>
                  <a:cubicBezTo>
                    <a:pt x="5508" y="1810"/>
                    <a:pt x="8004" y="689"/>
                    <a:pt x="10799" y="689"/>
                  </a:cubicBezTo>
                  <a:close/>
                  <a:moveTo>
                    <a:pt x="10799" y="0"/>
                  </a:moveTo>
                  <a:cubicBezTo>
                    <a:pt x="4818" y="0"/>
                    <a:pt x="0" y="4828"/>
                    <a:pt x="0" y="10778"/>
                  </a:cubicBezTo>
                  <a:cubicBezTo>
                    <a:pt x="0" y="16772"/>
                    <a:pt x="4818" y="21600"/>
                    <a:pt x="10799" y="21600"/>
                  </a:cubicBezTo>
                  <a:cubicBezTo>
                    <a:pt x="16737" y="21600"/>
                    <a:pt x="21600" y="16772"/>
                    <a:pt x="21600" y="10778"/>
                  </a:cubicBezTo>
                  <a:cubicBezTo>
                    <a:pt x="21600" y="4828"/>
                    <a:pt x="16737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grpSp>
          <p:nvGrpSpPr>
            <p:cNvPr id="465" name="Google Shape;430;p8"/>
            <p:cNvGrpSpPr/>
            <p:nvPr/>
          </p:nvGrpSpPr>
          <p:grpSpPr>
            <a:xfrm>
              <a:off x="8496917" y="177500"/>
              <a:ext cx="175014" cy="27001"/>
              <a:chOff x="0" y="0"/>
              <a:chExt cx="175013" cy="26999"/>
            </a:xfrm>
          </p:grpSpPr>
          <p:sp>
            <p:nvSpPr>
              <p:cNvPr id="462" name="Google Shape;431;p8"/>
              <p:cNvSpPr/>
              <p:nvPr/>
            </p:nvSpPr>
            <p:spPr>
              <a:xfrm>
                <a:off x="-1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63" name="Google Shape;432;p8"/>
              <p:cNvSpPr/>
              <p:nvPr/>
            </p:nvSpPr>
            <p:spPr>
              <a:xfrm>
                <a:off x="74005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64" name="Google Shape;433;p8"/>
              <p:cNvSpPr/>
              <p:nvPr/>
            </p:nvSpPr>
            <p:spPr>
              <a:xfrm>
                <a:off x="148013" y="0"/>
                <a:ext cx="27000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469" name="Google Shape;434;p8"/>
            <p:cNvGrpSpPr/>
            <p:nvPr/>
          </p:nvGrpSpPr>
          <p:grpSpPr>
            <a:xfrm>
              <a:off x="8685217" y="1664624"/>
              <a:ext cx="175014" cy="27001"/>
              <a:chOff x="0" y="0"/>
              <a:chExt cx="175013" cy="26999"/>
            </a:xfrm>
          </p:grpSpPr>
          <p:sp>
            <p:nvSpPr>
              <p:cNvPr id="466" name="Google Shape;435;p8"/>
              <p:cNvSpPr/>
              <p:nvPr/>
            </p:nvSpPr>
            <p:spPr>
              <a:xfrm>
                <a:off x="-1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67" name="Google Shape;436;p8"/>
              <p:cNvSpPr/>
              <p:nvPr/>
            </p:nvSpPr>
            <p:spPr>
              <a:xfrm>
                <a:off x="74005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68" name="Google Shape;437;p8"/>
              <p:cNvSpPr/>
              <p:nvPr/>
            </p:nvSpPr>
            <p:spPr>
              <a:xfrm>
                <a:off x="148013" y="0"/>
                <a:ext cx="27000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</p:grpSp>
      <p:sp>
        <p:nvSpPr>
          <p:cNvPr id="471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_TITLE_AND_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896111" y="2039111"/>
            <a:ext cx="3566102" cy="136260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4200"/>
            </a:lvl1pPr>
          </a:lstStyle>
          <a:p>
            <a:r>
              <a:t>Текст заголовка</a:t>
            </a:r>
          </a:p>
        </p:txBody>
      </p:sp>
      <p:sp>
        <p:nvSpPr>
          <p:cNvPr id="479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4899150" y="821850"/>
            <a:ext cx="3096001" cy="3478801"/>
          </a:xfrm>
          <a:prstGeom prst="rect">
            <a:avLst/>
          </a:prstGeom>
        </p:spPr>
        <p:txBody>
          <a:bodyPr lIns="91424" tIns="91424" rIns="91424" bIns="91424">
            <a:normAutofit/>
          </a:bodyPr>
          <a:lstStyle>
            <a:lvl1pPr marL="457200" indent="-317500">
              <a:buClr>
                <a:schemeClr val="accent5"/>
              </a:buClr>
              <a:buSzPts val="1400"/>
              <a:buFont typeface="Helvetica"/>
              <a:buChar char="●"/>
              <a:defRPr>
                <a:solidFill>
                  <a:schemeClr val="accent5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marL="914400" indent="-317500">
              <a:buClr>
                <a:schemeClr val="accent5"/>
              </a:buClr>
              <a:buSzPts val="1400"/>
              <a:buFont typeface="Helvetica"/>
              <a:buChar char="○"/>
              <a:defRPr>
                <a:solidFill>
                  <a:schemeClr val="accent5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marL="1371600" indent="-317500">
              <a:buClr>
                <a:schemeClr val="accent5"/>
              </a:buClr>
              <a:buSzPts val="1400"/>
              <a:buFont typeface="Helvetica"/>
              <a:buChar char="■"/>
              <a:defRPr>
                <a:solidFill>
                  <a:schemeClr val="accent5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marL="1828800" indent="-317500">
              <a:buClr>
                <a:schemeClr val="accent5"/>
              </a:buClr>
              <a:buSzPts val="1400"/>
              <a:buFont typeface="Helvetica"/>
              <a:buChar char="●"/>
              <a:defRPr>
                <a:solidFill>
                  <a:schemeClr val="accent5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marL="2286000" indent="-317500">
              <a:buClr>
                <a:schemeClr val="accent5"/>
              </a:buClr>
              <a:buSzPts val="1400"/>
              <a:buFont typeface="Helvetica"/>
              <a:buChar char="○"/>
              <a:defRPr>
                <a:solidFill>
                  <a:schemeClr val="accent5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80" name="Google Shape;441;p9"/>
          <p:cNvSpPr/>
          <p:nvPr/>
        </p:nvSpPr>
        <p:spPr>
          <a:xfrm>
            <a:off x="1645924" y="523124"/>
            <a:ext cx="1672501" cy="126002"/>
          </a:xfrm>
          <a:prstGeom prst="line">
            <a:avLst/>
          </a:prstGeom>
          <a:ln>
            <a:solidFill>
              <a:srgbClr val="3D3D3D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481" name="Google Shape;442;p9"/>
          <p:cNvSpPr/>
          <p:nvPr/>
        </p:nvSpPr>
        <p:spPr>
          <a:xfrm flipV="1">
            <a:off x="803050" y="529675"/>
            <a:ext cx="829501" cy="743401"/>
          </a:xfrm>
          <a:prstGeom prst="line">
            <a:avLst/>
          </a:prstGeom>
          <a:ln>
            <a:solidFill>
              <a:srgbClr val="3D3D3D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482" name="Google Shape;443;p9"/>
          <p:cNvSpPr/>
          <p:nvPr/>
        </p:nvSpPr>
        <p:spPr>
          <a:xfrm>
            <a:off x="-1" y="65199"/>
            <a:ext cx="796502" cy="1188001"/>
          </a:xfrm>
          <a:prstGeom prst="line">
            <a:avLst/>
          </a:prstGeom>
          <a:ln>
            <a:solidFill>
              <a:srgbClr val="3D3D3D"/>
            </a:solidFill>
          </a:ln>
        </p:spPr>
        <p:txBody>
          <a:bodyPr lIns="0" tIns="0" rIns="0" bIns="0"/>
          <a:lstStyle/>
          <a:p>
            <a:endParaRPr/>
          </a:p>
        </p:txBody>
      </p:sp>
      <p:grpSp>
        <p:nvGrpSpPr>
          <p:cNvPr id="489" name="Google Shape;444;p9"/>
          <p:cNvGrpSpPr/>
          <p:nvPr/>
        </p:nvGrpSpPr>
        <p:grpSpPr>
          <a:xfrm>
            <a:off x="499399" y="959700"/>
            <a:ext cx="581777" cy="582326"/>
            <a:chOff x="0" y="0"/>
            <a:chExt cx="581775" cy="582325"/>
          </a:xfrm>
        </p:grpSpPr>
        <p:sp>
          <p:nvSpPr>
            <p:cNvPr id="483" name="Google Shape;445;p9"/>
            <p:cNvSpPr/>
            <p:nvPr/>
          </p:nvSpPr>
          <p:spPr>
            <a:xfrm flipH="1">
              <a:off x="4475" y="5000"/>
              <a:ext cx="572851" cy="572301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484" name="Google Shape;446;p9"/>
            <p:cNvSpPr/>
            <p:nvPr/>
          </p:nvSpPr>
          <p:spPr>
            <a:xfrm flipH="1">
              <a:off x="0" y="0"/>
              <a:ext cx="581776" cy="582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351"/>
                  </a:moveTo>
                  <a:cubicBezTo>
                    <a:pt x="13696" y="351"/>
                    <a:pt x="16304" y="1509"/>
                    <a:pt x="18186" y="3411"/>
                  </a:cubicBezTo>
                  <a:cubicBezTo>
                    <a:pt x="20090" y="5291"/>
                    <a:pt x="21248" y="7917"/>
                    <a:pt x="21248" y="10789"/>
                  </a:cubicBezTo>
                  <a:cubicBezTo>
                    <a:pt x="21248" y="13683"/>
                    <a:pt x="20090" y="16287"/>
                    <a:pt x="18186" y="18189"/>
                  </a:cubicBezTo>
                  <a:cubicBezTo>
                    <a:pt x="16304" y="20070"/>
                    <a:pt x="13696" y="21249"/>
                    <a:pt x="10800" y="21249"/>
                  </a:cubicBezTo>
                  <a:cubicBezTo>
                    <a:pt x="7904" y="21249"/>
                    <a:pt x="5296" y="20070"/>
                    <a:pt x="3393" y="18189"/>
                  </a:cubicBezTo>
                  <a:cubicBezTo>
                    <a:pt x="1510" y="16287"/>
                    <a:pt x="331" y="13683"/>
                    <a:pt x="331" y="10789"/>
                  </a:cubicBezTo>
                  <a:cubicBezTo>
                    <a:pt x="331" y="7917"/>
                    <a:pt x="1510" y="5291"/>
                    <a:pt x="3393" y="3411"/>
                  </a:cubicBezTo>
                  <a:cubicBezTo>
                    <a:pt x="5296" y="1509"/>
                    <a:pt x="7904" y="351"/>
                    <a:pt x="10800" y="351"/>
                  </a:cubicBezTo>
                  <a:close/>
                  <a:moveTo>
                    <a:pt x="10800" y="0"/>
                  </a:moveTo>
                  <a:cubicBezTo>
                    <a:pt x="4841" y="0"/>
                    <a:pt x="0" y="4837"/>
                    <a:pt x="0" y="10789"/>
                  </a:cubicBezTo>
                  <a:cubicBezTo>
                    <a:pt x="0" y="16763"/>
                    <a:pt x="4841" y="21600"/>
                    <a:pt x="10800" y="21600"/>
                  </a:cubicBezTo>
                  <a:cubicBezTo>
                    <a:pt x="16759" y="21600"/>
                    <a:pt x="21600" y="16763"/>
                    <a:pt x="21600" y="10789"/>
                  </a:cubicBezTo>
                  <a:cubicBezTo>
                    <a:pt x="21600" y="4837"/>
                    <a:pt x="16759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485" name="Google Shape;447;p9"/>
            <p:cNvSpPr/>
            <p:nvPr/>
          </p:nvSpPr>
          <p:spPr>
            <a:xfrm flipH="1">
              <a:off x="76900" y="77450"/>
              <a:ext cx="427975" cy="427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0"/>
                  </a:moveTo>
                  <a:cubicBezTo>
                    <a:pt x="4838" y="0"/>
                    <a:pt x="0" y="4816"/>
                    <a:pt x="0" y="10785"/>
                  </a:cubicBezTo>
                  <a:cubicBezTo>
                    <a:pt x="0" y="16756"/>
                    <a:pt x="4838" y="21600"/>
                    <a:pt x="10799" y="21600"/>
                  </a:cubicBezTo>
                  <a:cubicBezTo>
                    <a:pt x="16762" y="21600"/>
                    <a:pt x="21600" y="16756"/>
                    <a:pt x="21600" y="10785"/>
                  </a:cubicBezTo>
                  <a:cubicBezTo>
                    <a:pt x="21600" y="4816"/>
                    <a:pt x="16762" y="0"/>
                    <a:pt x="1079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486" name="Google Shape;448;p9"/>
            <p:cNvSpPr/>
            <p:nvPr/>
          </p:nvSpPr>
          <p:spPr>
            <a:xfrm flipH="1">
              <a:off x="72449" y="72425"/>
              <a:ext cx="436877" cy="437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468"/>
                  </a:moveTo>
                  <a:cubicBezTo>
                    <a:pt x="13666" y="468"/>
                    <a:pt x="16228" y="1625"/>
                    <a:pt x="18101" y="3495"/>
                  </a:cubicBezTo>
                  <a:cubicBezTo>
                    <a:pt x="19975" y="5366"/>
                    <a:pt x="21132" y="7952"/>
                    <a:pt x="21132" y="10786"/>
                  </a:cubicBezTo>
                  <a:cubicBezTo>
                    <a:pt x="21132" y="13648"/>
                    <a:pt x="19975" y="16235"/>
                    <a:pt x="18101" y="18105"/>
                  </a:cubicBezTo>
                  <a:cubicBezTo>
                    <a:pt x="16228" y="19977"/>
                    <a:pt x="13666" y="21132"/>
                    <a:pt x="10799" y="21132"/>
                  </a:cubicBezTo>
                  <a:cubicBezTo>
                    <a:pt x="7934" y="21132"/>
                    <a:pt x="5345" y="19977"/>
                    <a:pt x="3471" y="18105"/>
                  </a:cubicBezTo>
                  <a:cubicBezTo>
                    <a:pt x="1597" y="16235"/>
                    <a:pt x="440" y="13648"/>
                    <a:pt x="440" y="10786"/>
                  </a:cubicBezTo>
                  <a:cubicBezTo>
                    <a:pt x="440" y="7952"/>
                    <a:pt x="1597" y="5366"/>
                    <a:pt x="3471" y="3495"/>
                  </a:cubicBezTo>
                  <a:cubicBezTo>
                    <a:pt x="5345" y="1625"/>
                    <a:pt x="7934" y="468"/>
                    <a:pt x="10799" y="468"/>
                  </a:cubicBezTo>
                  <a:close/>
                  <a:moveTo>
                    <a:pt x="10799" y="0"/>
                  </a:moveTo>
                  <a:cubicBezTo>
                    <a:pt x="4821" y="0"/>
                    <a:pt x="0" y="4844"/>
                    <a:pt x="0" y="10786"/>
                  </a:cubicBezTo>
                  <a:cubicBezTo>
                    <a:pt x="0" y="16757"/>
                    <a:pt x="4821" y="21600"/>
                    <a:pt x="10799" y="21600"/>
                  </a:cubicBezTo>
                  <a:cubicBezTo>
                    <a:pt x="16751" y="21600"/>
                    <a:pt x="21600" y="16757"/>
                    <a:pt x="21600" y="10786"/>
                  </a:cubicBezTo>
                  <a:cubicBezTo>
                    <a:pt x="21600" y="4844"/>
                    <a:pt x="16751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487" name="Google Shape;449;p9"/>
            <p:cNvSpPr/>
            <p:nvPr/>
          </p:nvSpPr>
          <p:spPr>
            <a:xfrm flipH="1">
              <a:off x="156025" y="156025"/>
              <a:ext cx="270276" cy="270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21" y="0"/>
                  </a:moveTo>
                  <a:cubicBezTo>
                    <a:pt x="4853" y="0"/>
                    <a:pt x="0" y="4855"/>
                    <a:pt x="0" y="10777"/>
                  </a:cubicBezTo>
                  <a:cubicBezTo>
                    <a:pt x="0" y="16745"/>
                    <a:pt x="4853" y="21600"/>
                    <a:pt x="10821" y="21600"/>
                  </a:cubicBezTo>
                  <a:cubicBezTo>
                    <a:pt x="16789" y="21600"/>
                    <a:pt x="21600" y="16745"/>
                    <a:pt x="21600" y="10777"/>
                  </a:cubicBezTo>
                  <a:cubicBezTo>
                    <a:pt x="21600" y="4855"/>
                    <a:pt x="16789" y="0"/>
                    <a:pt x="10821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488" name="Google Shape;450;p9"/>
            <p:cNvSpPr/>
            <p:nvPr/>
          </p:nvSpPr>
          <p:spPr>
            <a:xfrm flipH="1">
              <a:off x="151024" y="151575"/>
              <a:ext cx="279727" cy="279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689"/>
                  </a:moveTo>
                  <a:cubicBezTo>
                    <a:pt x="13596" y="689"/>
                    <a:pt x="16092" y="1810"/>
                    <a:pt x="17899" y="3664"/>
                  </a:cubicBezTo>
                  <a:cubicBezTo>
                    <a:pt x="19751" y="5476"/>
                    <a:pt x="20868" y="8019"/>
                    <a:pt x="20868" y="10778"/>
                  </a:cubicBezTo>
                  <a:cubicBezTo>
                    <a:pt x="20868" y="13581"/>
                    <a:pt x="19751" y="16124"/>
                    <a:pt x="17899" y="17935"/>
                  </a:cubicBezTo>
                  <a:cubicBezTo>
                    <a:pt x="16092" y="19747"/>
                    <a:pt x="13596" y="20867"/>
                    <a:pt x="10799" y="20867"/>
                  </a:cubicBezTo>
                  <a:cubicBezTo>
                    <a:pt x="8004" y="20867"/>
                    <a:pt x="5508" y="19747"/>
                    <a:pt x="3656" y="17935"/>
                  </a:cubicBezTo>
                  <a:cubicBezTo>
                    <a:pt x="1849" y="16124"/>
                    <a:pt x="730" y="13581"/>
                    <a:pt x="730" y="10778"/>
                  </a:cubicBezTo>
                  <a:cubicBezTo>
                    <a:pt x="730" y="8019"/>
                    <a:pt x="1849" y="5476"/>
                    <a:pt x="3656" y="3664"/>
                  </a:cubicBezTo>
                  <a:cubicBezTo>
                    <a:pt x="5508" y="1810"/>
                    <a:pt x="8004" y="689"/>
                    <a:pt x="10799" y="689"/>
                  </a:cubicBezTo>
                  <a:close/>
                  <a:moveTo>
                    <a:pt x="10799" y="0"/>
                  </a:moveTo>
                  <a:cubicBezTo>
                    <a:pt x="4818" y="0"/>
                    <a:pt x="0" y="4828"/>
                    <a:pt x="0" y="10778"/>
                  </a:cubicBezTo>
                  <a:cubicBezTo>
                    <a:pt x="0" y="16772"/>
                    <a:pt x="4818" y="21600"/>
                    <a:pt x="10799" y="21600"/>
                  </a:cubicBezTo>
                  <a:cubicBezTo>
                    <a:pt x="16737" y="21600"/>
                    <a:pt x="21600" y="16772"/>
                    <a:pt x="21600" y="10778"/>
                  </a:cubicBezTo>
                  <a:cubicBezTo>
                    <a:pt x="21600" y="4828"/>
                    <a:pt x="16737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494" name="Google Shape;451;p9"/>
          <p:cNvGrpSpPr/>
          <p:nvPr/>
        </p:nvGrpSpPr>
        <p:grpSpPr>
          <a:xfrm>
            <a:off x="1500399" y="388100"/>
            <a:ext cx="292001" cy="292575"/>
            <a:chOff x="0" y="0"/>
            <a:chExt cx="292000" cy="292574"/>
          </a:xfrm>
        </p:grpSpPr>
        <p:sp>
          <p:nvSpPr>
            <p:cNvPr id="490" name="Google Shape;452;p9"/>
            <p:cNvSpPr/>
            <p:nvPr/>
          </p:nvSpPr>
          <p:spPr>
            <a:xfrm flipH="1">
              <a:off x="4474" y="5024"/>
              <a:ext cx="282527" cy="282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80" y="0"/>
                  </a:moveTo>
                  <a:cubicBezTo>
                    <a:pt x="4815" y="0"/>
                    <a:pt x="0" y="4815"/>
                    <a:pt x="0" y="10778"/>
                  </a:cubicBezTo>
                  <a:cubicBezTo>
                    <a:pt x="0" y="16785"/>
                    <a:pt x="4815" y="21600"/>
                    <a:pt x="10780" y="21600"/>
                  </a:cubicBezTo>
                  <a:cubicBezTo>
                    <a:pt x="16787" y="21600"/>
                    <a:pt x="21600" y="16785"/>
                    <a:pt x="21600" y="10778"/>
                  </a:cubicBezTo>
                  <a:cubicBezTo>
                    <a:pt x="21600" y="4815"/>
                    <a:pt x="16787" y="0"/>
                    <a:pt x="1078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491" name="Google Shape;453;p9"/>
            <p:cNvSpPr/>
            <p:nvPr/>
          </p:nvSpPr>
          <p:spPr>
            <a:xfrm flipH="1">
              <a:off x="-1" y="0"/>
              <a:ext cx="292002" cy="292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700"/>
                  </a:moveTo>
                  <a:cubicBezTo>
                    <a:pt x="13602" y="700"/>
                    <a:pt x="16117" y="1811"/>
                    <a:pt x="17972" y="3662"/>
                  </a:cubicBezTo>
                  <a:cubicBezTo>
                    <a:pt x="19786" y="5472"/>
                    <a:pt x="20940" y="8023"/>
                    <a:pt x="20940" y="10779"/>
                  </a:cubicBezTo>
                  <a:cubicBezTo>
                    <a:pt x="20940" y="13577"/>
                    <a:pt x="19786" y="16128"/>
                    <a:pt x="17972" y="17938"/>
                  </a:cubicBezTo>
                  <a:cubicBezTo>
                    <a:pt x="16117" y="19747"/>
                    <a:pt x="13602" y="20900"/>
                    <a:pt x="10800" y="20900"/>
                  </a:cubicBezTo>
                  <a:cubicBezTo>
                    <a:pt x="8037" y="20900"/>
                    <a:pt x="5481" y="19747"/>
                    <a:pt x="3667" y="17938"/>
                  </a:cubicBezTo>
                  <a:cubicBezTo>
                    <a:pt x="1812" y="16128"/>
                    <a:pt x="701" y="13577"/>
                    <a:pt x="701" y="10779"/>
                  </a:cubicBezTo>
                  <a:cubicBezTo>
                    <a:pt x="701" y="8023"/>
                    <a:pt x="1812" y="5472"/>
                    <a:pt x="3667" y="3662"/>
                  </a:cubicBezTo>
                  <a:cubicBezTo>
                    <a:pt x="5481" y="1811"/>
                    <a:pt x="8037" y="700"/>
                    <a:pt x="10800" y="700"/>
                  </a:cubicBezTo>
                  <a:close/>
                  <a:moveTo>
                    <a:pt x="10800" y="0"/>
                  </a:moveTo>
                  <a:cubicBezTo>
                    <a:pt x="4864" y="0"/>
                    <a:pt x="0" y="4854"/>
                    <a:pt x="0" y="10779"/>
                  </a:cubicBezTo>
                  <a:cubicBezTo>
                    <a:pt x="0" y="16744"/>
                    <a:pt x="4864" y="21600"/>
                    <a:pt x="10800" y="21600"/>
                  </a:cubicBezTo>
                  <a:cubicBezTo>
                    <a:pt x="16777" y="21600"/>
                    <a:pt x="21600" y="16744"/>
                    <a:pt x="21600" y="10779"/>
                  </a:cubicBezTo>
                  <a:cubicBezTo>
                    <a:pt x="21600" y="4854"/>
                    <a:pt x="1677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492" name="Google Shape;454;p9"/>
            <p:cNvSpPr/>
            <p:nvPr/>
          </p:nvSpPr>
          <p:spPr>
            <a:xfrm flipH="1">
              <a:off x="66874" y="66874"/>
              <a:ext cx="158277" cy="158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2" y="0"/>
                  </a:moveTo>
                  <a:cubicBezTo>
                    <a:pt x="4869" y="0"/>
                    <a:pt x="0" y="4869"/>
                    <a:pt x="0" y="10800"/>
                  </a:cubicBezTo>
                  <a:cubicBezTo>
                    <a:pt x="0" y="16809"/>
                    <a:pt x="4869" y="21600"/>
                    <a:pt x="10802" y="21600"/>
                  </a:cubicBezTo>
                  <a:cubicBezTo>
                    <a:pt x="16810" y="21600"/>
                    <a:pt x="21600" y="16809"/>
                    <a:pt x="21600" y="10800"/>
                  </a:cubicBezTo>
                  <a:cubicBezTo>
                    <a:pt x="21600" y="4869"/>
                    <a:pt x="16810" y="0"/>
                    <a:pt x="10802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493" name="Google Shape;455;p9"/>
            <p:cNvSpPr/>
            <p:nvPr/>
          </p:nvSpPr>
          <p:spPr>
            <a:xfrm flipH="1">
              <a:off x="61874" y="62424"/>
              <a:ext cx="167726" cy="167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6" y="1220"/>
                  </a:moveTo>
                  <a:cubicBezTo>
                    <a:pt x="13419" y="1220"/>
                    <a:pt x="15860" y="2296"/>
                    <a:pt x="17582" y="4018"/>
                  </a:cubicBezTo>
                  <a:cubicBezTo>
                    <a:pt x="19304" y="5740"/>
                    <a:pt x="20380" y="8107"/>
                    <a:pt x="20380" y="10763"/>
                  </a:cubicBezTo>
                  <a:cubicBezTo>
                    <a:pt x="20380" y="13419"/>
                    <a:pt x="19304" y="15860"/>
                    <a:pt x="17582" y="17582"/>
                  </a:cubicBezTo>
                  <a:cubicBezTo>
                    <a:pt x="15860" y="19304"/>
                    <a:pt x="13419" y="20380"/>
                    <a:pt x="10766" y="20380"/>
                  </a:cubicBezTo>
                  <a:cubicBezTo>
                    <a:pt x="8110" y="20380"/>
                    <a:pt x="5740" y="19304"/>
                    <a:pt x="4018" y="17582"/>
                  </a:cubicBezTo>
                  <a:cubicBezTo>
                    <a:pt x="2296" y="15860"/>
                    <a:pt x="1220" y="13419"/>
                    <a:pt x="1220" y="10763"/>
                  </a:cubicBezTo>
                  <a:cubicBezTo>
                    <a:pt x="1220" y="8107"/>
                    <a:pt x="2296" y="5740"/>
                    <a:pt x="4018" y="4018"/>
                  </a:cubicBezTo>
                  <a:cubicBezTo>
                    <a:pt x="5740" y="2296"/>
                    <a:pt x="8110" y="1220"/>
                    <a:pt x="10766" y="1220"/>
                  </a:cubicBezTo>
                  <a:close/>
                  <a:moveTo>
                    <a:pt x="10766" y="0"/>
                  </a:moveTo>
                  <a:cubicBezTo>
                    <a:pt x="4810" y="0"/>
                    <a:pt x="0" y="4807"/>
                    <a:pt x="0" y="10763"/>
                  </a:cubicBezTo>
                  <a:cubicBezTo>
                    <a:pt x="0" y="16719"/>
                    <a:pt x="4810" y="21600"/>
                    <a:pt x="10766" y="21600"/>
                  </a:cubicBezTo>
                  <a:cubicBezTo>
                    <a:pt x="16722" y="21600"/>
                    <a:pt x="21600" y="16719"/>
                    <a:pt x="21600" y="10763"/>
                  </a:cubicBezTo>
                  <a:cubicBezTo>
                    <a:pt x="21600" y="4807"/>
                    <a:pt x="16722" y="0"/>
                    <a:pt x="10766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495" name="Google Shape;456;p9"/>
          <p:cNvSpPr/>
          <p:nvPr/>
        </p:nvSpPr>
        <p:spPr>
          <a:xfrm flipH="1">
            <a:off x="3166293" y="497631"/>
            <a:ext cx="288602" cy="288326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496" name="Google Shape;457;p9"/>
          <p:cNvSpPr/>
          <p:nvPr/>
        </p:nvSpPr>
        <p:spPr>
          <a:xfrm flipH="1">
            <a:off x="3164039" y="495112"/>
            <a:ext cx="293099" cy="2933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351"/>
                </a:moveTo>
                <a:cubicBezTo>
                  <a:pt x="13696" y="351"/>
                  <a:pt x="16304" y="1509"/>
                  <a:pt x="18186" y="3411"/>
                </a:cubicBezTo>
                <a:cubicBezTo>
                  <a:pt x="20090" y="5291"/>
                  <a:pt x="21248" y="7917"/>
                  <a:pt x="21248" y="10789"/>
                </a:cubicBezTo>
                <a:cubicBezTo>
                  <a:pt x="21248" y="13683"/>
                  <a:pt x="20090" y="16287"/>
                  <a:pt x="18186" y="18189"/>
                </a:cubicBezTo>
                <a:cubicBezTo>
                  <a:pt x="16304" y="20070"/>
                  <a:pt x="13696" y="21249"/>
                  <a:pt x="10800" y="21249"/>
                </a:cubicBezTo>
                <a:cubicBezTo>
                  <a:pt x="7904" y="21249"/>
                  <a:pt x="5296" y="20070"/>
                  <a:pt x="3393" y="18189"/>
                </a:cubicBezTo>
                <a:cubicBezTo>
                  <a:pt x="1510" y="16287"/>
                  <a:pt x="331" y="13683"/>
                  <a:pt x="331" y="10789"/>
                </a:cubicBezTo>
                <a:cubicBezTo>
                  <a:pt x="331" y="7917"/>
                  <a:pt x="1510" y="5291"/>
                  <a:pt x="3393" y="3411"/>
                </a:cubicBezTo>
                <a:cubicBezTo>
                  <a:pt x="5296" y="1509"/>
                  <a:pt x="7904" y="351"/>
                  <a:pt x="10800" y="351"/>
                </a:cubicBezTo>
                <a:close/>
                <a:moveTo>
                  <a:pt x="10800" y="0"/>
                </a:moveTo>
                <a:cubicBezTo>
                  <a:pt x="4841" y="0"/>
                  <a:pt x="0" y="4837"/>
                  <a:pt x="0" y="10789"/>
                </a:cubicBezTo>
                <a:cubicBezTo>
                  <a:pt x="0" y="16763"/>
                  <a:pt x="4841" y="21600"/>
                  <a:pt x="10800" y="21600"/>
                </a:cubicBezTo>
                <a:cubicBezTo>
                  <a:pt x="16759" y="21600"/>
                  <a:pt x="21600" y="16763"/>
                  <a:pt x="21600" y="10789"/>
                </a:cubicBezTo>
                <a:cubicBezTo>
                  <a:pt x="21600" y="4837"/>
                  <a:pt x="16759" y="0"/>
                  <a:pt x="10800" y="0"/>
                </a:cubicBezTo>
                <a:close/>
              </a:path>
            </a:pathLst>
          </a:custGeom>
          <a:solidFill>
            <a:srgbClr val="3D3D3D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497" name="Google Shape;458;p9"/>
          <p:cNvSpPr/>
          <p:nvPr/>
        </p:nvSpPr>
        <p:spPr>
          <a:xfrm flipH="1">
            <a:off x="3202780" y="534134"/>
            <a:ext cx="215614" cy="2153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99" y="0"/>
                </a:moveTo>
                <a:cubicBezTo>
                  <a:pt x="4838" y="0"/>
                  <a:pt x="0" y="4816"/>
                  <a:pt x="0" y="10785"/>
                </a:cubicBezTo>
                <a:cubicBezTo>
                  <a:pt x="0" y="16756"/>
                  <a:pt x="4838" y="21600"/>
                  <a:pt x="10799" y="21600"/>
                </a:cubicBezTo>
                <a:cubicBezTo>
                  <a:pt x="16762" y="21600"/>
                  <a:pt x="21600" y="16756"/>
                  <a:pt x="21600" y="10785"/>
                </a:cubicBezTo>
                <a:cubicBezTo>
                  <a:pt x="21600" y="4816"/>
                  <a:pt x="16762" y="0"/>
                  <a:pt x="10799" y="0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498" name="Google Shape;459;p9"/>
          <p:cNvSpPr/>
          <p:nvPr/>
        </p:nvSpPr>
        <p:spPr>
          <a:xfrm flipH="1">
            <a:off x="3200537" y="531601"/>
            <a:ext cx="220099" cy="2203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99" y="468"/>
                </a:moveTo>
                <a:cubicBezTo>
                  <a:pt x="13666" y="468"/>
                  <a:pt x="16228" y="1625"/>
                  <a:pt x="18101" y="3495"/>
                </a:cubicBezTo>
                <a:cubicBezTo>
                  <a:pt x="19975" y="5366"/>
                  <a:pt x="21132" y="7952"/>
                  <a:pt x="21132" y="10786"/>
                </a:cubicBezTo>
                <a:cubicBezTo>
                  <a:pt x="21132" y="13648"/>
                  <a:pt x="19975" y="16235"/>
                  <a:pt x="18101" y="18105"/>
                </a:cubicBezTo>
                <a:cubicBezTo>
                  <a:pt x="16228" y="19977"/>
                  <a:pt x="13666" y="21132"/>
                  <a:pt x="10799" y="21132"/>
                </a:cubicBezTo>
                <a:cubicBezTo>
                  <a:pt x="7934" y="21132"/>
                  <a:pt x="5345" y="19977"/>
                  <a:pt x="3471" y="18105"/>
                </a:cubicBezTo>
                <a:cubicBezTo>
                  <a:pt x="1597" y="16235"/>
                  <a:pt x="440" y="13648"/>
                  <a:pt x="440" y="10786"/>
                </a:cubicBezTo>
                <a:cubicBezTo>
                  <a:pt x="440" y="7952"/>
                  <a:pt x="1597" y="5366"/>
                  <a:pt x="3471" y="3495"/>
                </a:cubicBezTo>
                <a:cubicBezTo>
                  <a:pt x="5345" y="1625"/>
                  <a:pt x="7934" y="468"/>
                  <a:pt x="10799" y="468"/>
                </a:cubicBezTo>
                <a:close/>
                <a:moveTo>
                  <a:pt x="10799" y="0"/>
                </a:moveTo>
                <a:cubicBezTo>
                  <a:pt x="4821" y="0"/>
                  <a:pt x="0" y="4844"/>
                  <a:pt x="0" y="10786"/>
                </a:cubicBezTo>
                <a:cubicBezTo>
                  <a:pt x="0" y="16757"/>
                  <a:pt x="4821" y="21600"/>
                  <a:pt x="10799" y="21600"/>
                </a:cubicBezTo>
                <a:cubicBezTo>
                  <a:pt x="16751" y="21600"/>
                  <a:pt x="21600" y="16757"/>
                  <a:pt x="21600" y="10786"/>
                </a:cubicBezTo>
                <a:cubicBezTo>
                  <a:pt x="21600" y="4844"/>
                  <a:pt x="16751" y="0"/>
                  <a:pt x="10799" y="0"/>
                </a:cubicBezTo>
                <a:close/>
              </a:path>
            </a:pathLst>
          </a:custGeom>
          <a:solidFill>
            <a:srgbClr val="3D3D3D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499" name="Google Shape;460;p9"/>
          <p:cNvSpPr/>
          <p:nvPr/>
        </p:nvSpPr>
        <p:spPr>
          <a:xfrm flipH="1">
            <a:off x="3242641" y="573721"/>
            <a:ext cx="136165" cy="1361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21" y="0"/>
                </a:moveTo>
                <a:cubicBezTo>
                  <a:pt x="4853" y="0"/>
                  <a:pt x="0" y="4855"/>
                  <a:pt x="0" y="10777"/>
                </a:cubicBezTo>
                <a:cubicBezTo>
                  <a:pt x="0" y="16745"/>
                  <a:pt x="4853" y="21600"/>
                  <a:pt x="10821" y="21600"/>
                </a:cubicBezTo>
                <a:cubicBezTo>
                  <a:pt x="16789" y="21600"/>
                  <a:pt x="21600" y="16745"/>
                  <a:pt x="21600" y="10777"/>
                </a:cubicBezTo>
                <a:cubicBezTo>
                  <a:pt x="21600" y="4855"/>
                  <a:pt x="16789" y="0"/>
                  <a:pt x="10821" y="0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500" name="Google Shape;461;p9"/>
          <p:cNvSpPr/>
          <p:nvPr/>
        </p:nvSpPr>
        <p:spPr>
          <a:xfrm flipH="1">
            <a:off x="3240121" y="571479"/>
            <a:ext cx="140927" cy="1406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99" y="689"/>
                </a:moveTo>
                <a:cubicBezTo>
                  <a:pt x="13596" y="689"/>
                  <a:pt x="16092" y="1810"/>
                  <a:pt x="17899" y="3664"/>
                </a:cubicBezTo>
                <a:cubicBezTo>
                  <a:pt x="19751" y="5476"/>
                  <a:pt x="20868" y="8019"/>
                  <a:pt x="20868" y="10778"/>
                </a:cubicBezTo>
                <a:cubicBezTo>
                  <a:pt x="20868" y="13581"/>
                  <a:pt x="19751" y="16124"/>
                  <a:pt x="17899" y="17935"/>
                </a:cubicBezTo>
                <a:cubicBezTo>
                  <a:pt x="16092" y="19747"/>
                  <a:pt x="13596" y="20867"/>
                  <a:pt x="10799" y="20867"/>
                </a:cubicBezTo>
                <a:cubicBezTo>
                  <a:pt x="8004" y="20867"/>
                  <a:pt x="5508" y="19747"/>
                  <a:pt x="3656" y="17935"/>
                </a:cubicBezTo>
                <a:cubicBezTo>
                  <a:pt x="1849" y="16124"/>
                  <a:pt x="730" y="13581"/>
                  <a:pt x="730" y="10778"/>
                </a:cubicBezTo>
                <a:cubicBezTo>
                  <a:pt x="730" y="8019"/>
                  <a:pt x="1849" y="5476"/>
                  <a:pt x="3656" y="3664"/>
                </a:cubicBezTo>
                <a:cubicBezTo>
                  <a:pt x="5508" y="1810"/>
                  <a:pt x="8004" y="689"/>
                  <a:pt x="10799" y="689"/>
                </a:cubicBezTo>
                <a:close/>
                <a:moveTo>
                  <a:pt x="10799" y="0"/>
                </a:moveTo>
                <a:cubicBezTo>
                  <a:pt x="4818" y="0"/>
                  <a:pt x="0" y="4828"/>
                  <a:pt x="0" y="10778"/>
                </a:cubicBezTo>
                <a:cubicBezTo>
                  <a:pt x="0" y="16772"/>
                  <a:pt x="4818" y="21600"/>
                  <a:pt x="10799" y="21600"/>
                </a:cubicBezTo>
                <a:cubicBezTo>
                  <a:pt x="16737" y="21600"/>
                  <a:pt x="21600" y="16772"/>
                  <a:pt x="21600" y="10778"/>
                </a:cubicBezTo>
                <a:cubicBezTo>
                  <a:pt x="21600" y="4828"/>
                  <a:pt x="16737" y="0"/>
                  <a:pt x="10799" y="0"/>
                </a:cubicBezTo>
                <a:close/>
              </a:path>
            </a:pathLst>
          </a:custGeom>
          <a:solidFill>
            <a:srgbClr val="3D3D3D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grpSp>
        <p:nvGrpSpPr>
          <p:cNvPr id="504" name="Google Shape;462;p9"/>
          <p:cNvGrpSpPr/>
          <p:nvPr/>
        </p:nvGrpSpPr>
        <p:grpSpPr>
          <a:xfrm>
            <a:off x="3527111" y="361100"/>
            <a:ext cx="175014" cy="27001"/>
            <a:chOff x="0" y="0"/>
            <a:chExt cx="175012" cy="26999"/>
          </a:xfrm>
        </p:grpSpPr>
        <p:sp>
          <p:nvSpPr>
            <p:cNvPr id="501" name="Google Shape;463;p9"/>
            <p:cNvSpPr/>
            <p:nvPr/>
          </p:nvSpPr>
          <p:spPr>
            <a:xfrm flipH="1">
              <a:off x="148012" y="0"/>
              <a:ext cx="27001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02" name="Google Shape;464;p9"/>
            <p:cNvSpPr/>
            <p:nvPr/>
          </p:nvSpPr>
          <p:spPr>
            <a:xfrm flipH="1">
              <a:off x="74007" y="0"/>
              <a:ext cx="27001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03" name="Google Shape;465;p9"/>
            <p:cNvSpPr/>
            <p:nvPr/>
          </p:nvSpPr>
          <p:spPr>
            <a:xfrm flipH="1">
              <a:off x="0" y="0"/>
              <a:ext cx="27000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508" name="Google Shape;466;p9"/>
          <p:cNvGrpSpPr/>
          <p:nvPr/>
        </p:nvGrpSpPr>
        <p:grpSpPr>
          <a:xfrm>
            <a:off x="480412" y="242700"/>
            <a:ext cx="175014" cy="27001"/>
            <a:chOff x="0" y="0"/>
            <a:chExt cx="175012" cy="26999"/>
          </a:xfrm>
        </p:grpSpPr>
        <p:sp>
          <p:nvSpPr>
            <p:cNvPr id="505" name="Google Shape;467;p9"/>
            <p:cNvSpPr/>
            <p:nvPr/>
          </p:nvSpPr>
          <p:spPr>
            <a:xfrm flipH="1">
              <a:off x="148012" y="0"/>
              <a:ext cx="27001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06" name="Google Shape;468;p9"/>
            <p:cNvSpPr/>
            <p:nvPr/>
          </p:nvSpPr>
          <p:spPr>
            <a:xfrm flipH="1">
              <a:off x="74007" y="0"/>
              <a:ext cx="27001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07" name="Google Shape;469;p9"/>
            <p:cNvSpPr/>
            <p:nvPr/>
          </p:nvSpPr>
          <p:spPr>
            <a:xfrm flipH="1">
              <a:off x="0" y="0"/>
              <a:ext cx="27000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512" name="Google Shape;470;p9"/>
          <p:cNvGrpSpPr/>
          <p:nvPr/>
        </p:nvGrpSpPr>
        <p:grpSpPr>
          <a:xfrm>
            <a:off x="901712" y="1653625"/>
            <a:ext cx="175014" cy="27001"/>
            <a:chOff x="0" y="0"/>
            <a:chExt cx="175012" cy="26999"/>
          </a:xfrm>
        </p:grpSpPr>
        <p:sp>
          <p:nvSpPr>
            <p:cNvPr id="509" name="Google Shape;471;p9"/>
            <p:cNvSpPr/>
            <p:nvPr/>
          </p:nvSpPr>
          <p:spPr>
            <a:xfrm flipH="1">
              <a:off x="148012" y="0"/>
              <a:ext cx="27001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10" name="Google Shape;472;p9"/>
            <p:cNvSpPr/>
            <p:nvPr/>
          </p:nvSpPr>
          <p:spPr>
            <a:xfrm flipH="1">
              <a:off x="74007" y="0"/>
              <a:ext cx="27001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11" name="Google Shape;473;p9"/>
            <p:cNvSpPr/>
            <p:nvPr/>
          </p:nvSpPr>
          <p:spPr>
            <a:xfrm flipH="1">
              <a:off x="0" y="0"/>
              <a:ext cx="27000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513" name="Google Shape;474;p9"/>
          <p:cNvSpPr/>
          <p:nvPr/>
        </p:nvSpPr>
        <p:spPr>
          <a:xfrm>
            <a:off x="791399" y="4212400"/>
            <a:ext cx="1157102" cy="542700"/>
          </a:xfrm>
          <a:prstGeom prst="line">
            <a:avLst/>
          </a:prstGeom>
          <a:ln>
            <a:solidFill>
              <a:srgbClr val="3D3D3D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514" name="Google Shape;475;p9"/>
          <p:cNvSpPr/>
          <p:nvPr/>
        </p:nvSpPr>
        <p:spPr>
          <a:xfrm flipV="1">
            <a:off x="-1" y="4220424"/>
            <a:ext cx="791402" cy="836402"/>
          </a:xfrm>
          <a:prstGeom prst="line">
            <a:avLst/>
          </a:prstGeom>
          <a:ln>
            <a:solidFill>
              <a:srgbClr val="3D3D3D"/>
            </a:solidFill>
          </a:ln>
        </p:spPr>
        <p:txBody>
          <a:bodyPr lIns="0" tIns="0" rIns="0" bIns="0"/>
          <a:lstStyle/>
          <a:p>
            <a:endParaRPr/>
          </a:p>
        </p:txBody>
      </p:sp>
      <p:grpSp>
        <p:nvGrpSpPr>
          <p:cNvPr id="521" name="Google Shape;476;p9"/>
          <p:cNvGrpSpPr/>
          <p:nvPr/>
        </p:nvGrpSpPr>
        <p:grpSpPr>
          <a:xfrm>
            <a:off x="499399" y="3940924"/>
            <a:ext cx="581777" cy="582326"/>
            <a:chOff x="0" y="0"/>
            <a:chExt cx="581775" cy="582325"/>
          </a:xfrm>
        </p:grpSpPr>
        <p:sp>
          <p:nvSpPr>
            <p:cNvPr id="515" name="Google Shape;477;p9"/>
            <p:cNvSpPr/>
            <p:nvPr/>
          </p:nvSpPr>
          <p:spPr>
            <a:xfrm rot="10800000">
              <a:off x="4475" y="5024"/>
              <a:ext cx="572851" cy="572301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16" name="Google Shape;478;p9"/>
            <p:cNvSpPr/>
            <p:nvPr/>
          </p:nvSpPr>
          <p:spPr>
            <a:xfrm rot="10800000">
              <a:off x="0" y="-1"/>
              <a:ext cx="581776" cy="582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351"/>
                  </a:moveTo>
                  <a:cubicBezTo>
                    <a:pt x="13696" y="351"/>
                    <a:pt x="16304" y="1509"/>
                    <a:pt x="18186" y="3411"/>
                  </a:cubicBezTo>
                  <a:cubicBezTo>
                    <a:pt x="20090" y="5291"/>
                    <a:pt x="21248" y="7917"/>
                    <a:pt x="21248" y="10789"/>
                  </a:cubicBezTo>
                  <a:cubicBezTo>
                    <a:pt x="21248" y="13683"/>
                    <a:pt x="20090" y="16287"/>
                    <a:pt x="18186" y="18189"/>
                  </a:cubicBezTo>
                  <a:cubicBezTo>
                    <a:pt x="16304" y="20070"/>
                    <a:pt x="13696" y="21249"/>
                    <a:pt x="10800" y="21249"/>
                  </a:cubicBezTo>
                  <a:cubicBezTo>
                    <a:pt x="7904" y="21249"/>
                    <a:pt x="5296" y="20070"/>
                    <a:pt x="3393" y="18189"/>
                  </a:cubicBezTo>
                  <a:cubicBezTo>
                    <a:pt x="1510" y="16287"/>
                    <a:pt x="331" y="13683"/>
                    <a:pt x="331" y="10789"/>
                  </a:cubicBezTo>
                  <a:cubicBezTo>
                    <a:pt x="331" y="7917"/>
                    <a:pt x="1510" y="5291"/>
                    <a:pt x="3393" y="3411"/>
                  </a:cubicBezTo>
                  <a:cubicBezTo>
                    <a:pt x="5296" y="1509"/>
                    <a:pt x="7904" y="351"/>
                    <a:pt x="10800" y="351"/>
                  </a:cubicBezTo>
                  <a:close/>
                  <a:moveTo>
                    <a:pt x="10800" y="0"/>
                  </a:moveTo>
                  <a:cubicBezTo>
                    <a:pt x="4841" y="0"/>
                    <a:pt x="0" y="4837"/>
                    <a:pt x="0" y="10789"/>
                  </a:cubicBezTo>
                  <a:cubicBezTo>
                    <a:pt x="0" y="16763"/>
                    <a:pt x="4841" y="21600"/>
                    <a:pt x="10800" y="21600"/>
                  </a:cubicBezTo>
                  <a:cubicBezTo>
                    <a:pt x="16759" y="21600"/>
                    <a:pt x="21600" y="16763"/>
                    <a:pt x="21600" y="10789"/>
                  </a:cubicBezTo>
                  <a:cubicBezTo>
                    <a:pt x="21600" y="4837"/>
                    <a:pt x="16759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17" name="Google Shape;479;p9"/>
            <p:cNvSpPr/>
            <p:nvPr/>
          </p:nvSpPr>
          <p:spPr>
            <a:xfrm rot="10800000">
              <a:off x="76900" y="77449"/>
              <a:ext cx="427975" cy="427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0"/>
                  </a:moveTo>
                  <a:cubicBezTo>
                    <a:pt x="4838" y="0"/>
                    <a:pt x="0" y="4816"/>
                    <a:pt x="0" y="10785"/>
                  </a:cubicBezTo>
                  <a:cubicBezTo>
                    <a:pt x="0" y="16756"/>
                    <a:pt x="4838" y="21600"/>
                    <a:pt x="10799" y="21600"/>
                  </a:cubicBezTo>
                  <a:cubicBezTo>
                    <a:pt x="16762" y="21600"/>
                    <a:pt x="21600" y="16756"/>
                    <a:pt x="21600" y="10785"/>
                  </a:cubicBezTo>
                  <a:cubicBezTo>
                    <a:pt x="21600" y="4816"/>
                    <a:pt x="16762" y="0"/>
                    <a:pt x="1079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18" name="Google Shape;480;p9"/>
            <p:cNvSpPr/>
            <p:nvPr/>
          </p:nvSpPr>
          <p:spPr>
            <a:xfrm rot="10800000">
              <a:off x="72449" y="72449"/>
              <a:ext cx="436877" cy="437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468"/>
                  </a:moveTo>
                  <a:cubicBezTo>
                    <a:pt x="13666" y="468"/>
                    <a:pt x="16228" y="1625"/>
                    <a:pt x="18101" y="3495"/>
                  </a:cubicBezTo>
                  <a:cubicBezTo>
                    <a:pt x="19975" y="5366"/>
                    <a:pt x="21132" y="7952"/>
                    <a:pt x="21132" y="10786"/>
                  </a:cubicBezTo>
                  <a:cubicBezTo>
                    <a:pt x="21132" y="13648"/>
                    <a:pt x="19975" y="16235"/>
                    <a:pt x="18101" y="18105"/>
                  </a:cubicBezTo>
                  <a:cubicBezTo>
                    <a:pt x="16228" y="19977"/>
                    <a:pt x="13666" y="21132"/>
                    <a:pt x="10799" y="21132"/>
                  </a:cubicBezTo>
                  <a:cubicBezTo>
                    <a:pt x="7934" y="21132"/>
                    <a:pt x="5345" y="19977"/>
                    <a:pt x="3471" y="18105"/>
                  </a:cubicBezTo>
                  <a:cubicBezTo>
                    <a:pt x="1597" y="16235"/>
                    <a:pt x="440" y="13648"/>
                    <a:pt x="440" y="10786"/>
                  </a:cubicBezTo>
                  <a:cubicBezTo>
                    <a:pt x="440" y="7952"/>
                    <a:pt x="1597" y="5366"/>
                    <a:pt x="3471" y="3495"/>
                  </a:cubicBezTo>
                  <a:cubicBezTo>
                    <a:pt x="5345" y="1625"/>
                    <a:pt x="7934" y="468"/>
                    <a:pt x="10799" y="468"/>
                  </a:cubicBezTo>
                  <a:close/>
                  <a:moveTo>
                    <a:pt x="10799" y="0"/>
                  </a:moveTo>
                  <a:cubicBezTo>
                    <a:pt x="4821" y="0"/>
                    <a:pt x="0" y="4844"/>
                    <a:pt x="0" y="10786"/>
                  </a:cubicBezTo>
                  <a:cubicBezTo>
                    <a:pt x="0" y="16757"/>
                    <a:pt x="4821" y="21600"/>
                    <a:pt x="10799" y="21600"/>
                  </a:cubicBezTo>
                  <a:cubicBezTo>
                    <a:pt x="16751" y="21600"/>
                    <a:pt x="21600" y="16757"/>
                    <a:pt x="21600" y="10786"/>
                  </a:cubicBezTo>
                  <a:cubicBezTo>
                    <a:pt x="21600" y="4844"/>
                    <a:pt x="16751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19" name="Google Shape;481;p9"/>
            <p:cNvSpPr/>
            <p:nvPr/>
          </p:nvSpPr>
          <p:spPr>
            <a:xfrm rot="10800000">
              <a:off x="156025" y="156024"/>
              <a:ext cx="270276" cy="270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21" y="0"/>
                  </a:moveTo>
                  <a:cubicBezTo>
                    <a:pt x="4853" y="0"/>
                    <a:pt x="0" y="4855"/>
                    <a:pt x="0" y="10777"/>
                  </a:cubicBezTo>
                  <a:cubicBezTo>
                    <a:pt x="0" y="16745"/>
                    <a:pt x="4853" y="21600"/>
                    <a:pt x="10821" y="21600"/>
                  </a:cubicBezTo>
                  <a:cubicBezTo>
                    <a:pt x="16789" y="21600"/>
                    <a:pt x="21600" y="16745"/>
                    <a:pt x="21600" y="10777"/>
                  </a:cubicBezTo>
                  <a:cubicBezTo>
                    <a:pt x="21600" y="4855"/>
                    <a:pt x="16789" y="0"/>
                    <a:pt x="10821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20" name="Google Shape;482;p9"/>
            <p:cNvSpPr/>
            <p:nvPr/>
          </p:nvSpPr>
          <p:spPr>
            <a:xfrm rot="10800000">
              <a:off x="151024" y="151574"/>
              <a:ext cx="279727" cy="279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689"/>
                  </a:moveTo>
                  <a:cubicBezTo>
                    <a:pt x="13596" y="689"/>
                    <a:pt x="16092" y="1810"/>
                    <a:pt x="17899" y="3664"/>
                  </a:cubicBezTo>
                  <a:cubicBezTo>
                    <a:pt x="19751" y="5476"/>
                    <a:pt x="20868" y="8019"/>
                    <a:pt x="20868" y="10778"/>
                  </a:cubicBezTo>
                  <a:cubicBezTo>
                    <a:pt x="20868" y="13581"/>
                    <a:pt x="19751" y="16124"/>
                    <a:pt x="17899" y="17935"/>
                  </a:cubicBezTo>
                  <a:cubicBezTo>
                    <a:pt x="16092" y="19747"/>
                    <a:pt x="13596" y="20867"/>
                    <a:pt x="10799" y="20867"/>
                  </a:cubicBezTo>
                  <a:cubicBezTo>
                    <a:pt x="8004" y="20867"/>
                    <a:pt x="5508" y="19747"/>
                    <a:pt x="3656" y="17935"/>
                  </a:cubicBezTo>
                  <a:cubicBezTo>
                    <a:pt x="1849" y="16124"/>
                    <a:pt x="730" y="13581"/>
                    <a:pt x="730" y="10778"/>
                  </a:cubicBezTo>
                  <a:cubicBezTo>
                    <a:pt x="730" y="8019"/>
                    <a:pt x="1849" y="5476"/>
                    <a:pt x="3656" y="3664"/>
                  </a:cubicBezTo>
                  <a:cubicBezTo>
                    <a:pt x="5508" y="1810"/>
                    <a:pt x="8004" y="689"/>
                    <a:pt x="10799" y="689"/>
                  </a:cubicBezTo>
                  <a:close/>
                  <a:moveTo>
                    <a:pt x="10799" y="0"/>
                  </a:moveTo>
                  <a:cubicBezTo>
                    <a:pt x="4818" y="0"/>
                    <a:pt x="0" y="4828"/>
                    <a:pt x="0" y="10778"/>
                  </a:cubicBezTo>
                  <a:cubicBezTo>
                    <a:pt x="0" y="16772"/>
                    <a:pt x="4818" y="21600"/>
                    <a:pt x="10799" y="21600"/>
                  </a:cubicBezTo>
                  <a:cubicBezTo>
                    <a:pt x="16737" y="21600"/>
                    <a:pt x="21600" y="16772"/>
                    <a:pt x="21600" y="10778"/>
                  </a:cubicBezTo>
                  <a:cubicBezTo>
                    <a:pt x="21600" y="4828"/>
                    <a:pt x="16737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526" name="Google Shape;483;p9"/>
          <p:cNvGrpSpPr/>
          <p:nvPr/>
        </p:nvGrpSpPr>
        <p:grpSpPr>
          <a:xfrm>
            <a:off x="1819574" y="4586749"/>
            <a:ext cx="292001" cy="292576"/>
            <a:chOff x="0" y="0"/>
            <a:chExt cx="292000" cy="292575"/>
          </a:xfrm>
        </p:grpSpPr>
        <p:sp>
          <p:nvSpPr>
            <p:cNvPr id="522" name="Google Shape;484;p9"/>
            <p:cNvSpPr/>
            <p:nvPr/>
          </p:nvSpPr>
          <p:spPr>
            <a:xfrm rot="10800000">
              <a:off x="4474" y="5025"/>
              <a:ext cx="282527" cy="282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80" y="0"/>
                  </a:moveTo>
                  <a:cubicBezTo>
                    <a:pt x="4815" y="0"/>
                    <a:pt x="0" y="4815"/>
                    <a:pt x="0" y="10778"/>
                  </a:cubicBezTo>
                  <a:cubicBezTo>
                    <a:pt x="0" y="16785"/>
                    <a:pt x="4815" y="21600"/>
                    <a:pt x="10780" y="21600"/>
                  </a:cubicBezTo>
                  <a:cubicBezTo>
                    <a:pt x="16787" y="21600"/>
                    <a:pt x="21600" y="16785"/>
                    <a:pt x="21600" y="10778"/>
                  </a:cubicBezTo>
                  <a:cubicBezTo>
                    <a:pt x="21600" y="4815"/>
                    <a:pt x="16787" y="0"/>
                    <a:pt x="1078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23" name="Google Shape;485;p9"/>
            <p:cNvSpPr/>
            <p:nvPr/>
          </p:nvSpPr>
          <p:spPr>
            <a:xfrm rot="10800000">
              <a:off x="-1" y="0"/>
              <a:ext cx="292002" cy="292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700"/>
                  </a:moveTo>
                  <a:cubicBezTo>
                    <a:pt x="13602" y="700"/>
                    <a:pt x="16117" y="1811"/>
                    <a:pt x="17972" y="3662"/>
                  </a:cubicBezTo>
                  <a:cubicBezTo>
                    <a:pt x="19786" y="5472"/>
                    <a:pt x="20940" y="8023"/>
                    <a:pt x="20940" y="10779"/>
                  </a:cubicBezTo>
                  <a:cubicBezTo>
                    <a:pt x="20940" y="13577"/>
                    <a:pt x="19786" y="16128"/>
                    <a:pt x="17972" y="17938"/>
                  </a:cubicBezTo>
                  <a:cubicBezTo>
                    <a:pt x="16117" y="19747"/>
                    <a:pt x="13602" y="20900"/>
                    <a:pt x="10800" y="20900"/>
                  </a:cubicBezTo>
                  <a:cubicBezTo>
                    <a:pt x="8037" y="20900"/>
                    <a:pt x="5481" y="19747"/>
                    <a:pt x="3667" y="17938"/>
                  </a:cubicBezTo>
                  <a:cubicBezTo>
                    <a:pt x="1812" y="16128"/>
                    <a:pt x="701" y="13577"/>
                    <a:pt x="701" y="10779"/>
                  </a:cubicBezTo>
                  <a:cubicBezTo>
                    <a:pt x="701" y="8023"/>
                    <a:pt x="1812" y="5472"/>
                    <a:pt x="3667" y="3662"/>
                  </a:cubicBezTo>
                  <a:cubicBezTo>
                    <a:pt x="5481" y="1811"/>
                    <a:pt x="8037" y="700"/>
                    <a:pt x="10800" y="700"/>
                  </a:cubicBezTo>
                  <a:close/>
                  <a:moveTo>
                    <a:pt x="10800" y="0"/>
                  </a:moveTo>
                  <a:cubicBezTo>
                    <a:pt x="4864" y="0"/>
                    <a:pt x="0" y="4854"/>
                    <a:pt x="0" y="10779"/>
                  </a:cubicBezTo>
                  <a:cubicBezTo>
                    <a:pt x="0" y="16744"/>
                    <a:pt x="4864" y="21600"/>
                    <a:pt x="10800" y="21600"/>
                  </a:cubicBezTo>
                  <a:cubicBezTo>
                    <a:pt x="16777" y="21600"/>
                    <a:pt x="21600" y="16744"/>
                    <a:pt x="21600" y="10779"/>
                  </a:cubicBezTo>
                  <a:cubicBezTo>
                    <a:pt x="21600" y="4854"/>
                    <a:pt x="1677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24" name="Google Shape;486;p9"/>
            <p:cNvSpPr/>
            <p:nvPr/>
          </p:nvSpPr>
          <p:spPr>
            <a:xfrm rot="10800000">
              <a:off x="66874" y="67450"/>
              <a:ext cx="158277" cy="158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2" y="0"/>
                  </a:moveTo>
                  <a:cubicBezTo>
                    <a:pt x="4869" y="0"/>
                    <a:pt x="0" y="4869"/>
                    <a:pt x="0" y="10800"/>
                  </a:cubicBezTo>
                  <a:cubicBezTo>
                    <a:pt x="0" y="16809"/>
                    <a:pt x="4869" y="21600"/>
                    <a:pt x="10802" y="21600"/>
                  </a:cubicBezTo>
                  <a:cubicBezTo>
                    <a:pt x="16810" y="21600"/>
                    <a:pt x="21600" y="16809"/>
                    <a:pt x="21600" y="10800"/>
                  </a:cubicBezTo>
                  <a:cubicBezTo>
                    <a:pt x="21600" y="4869"/>
                    <a:pt x="16810" y="0"/>
                    <a:pt x="10802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25" name="Google Shape;487;p9"/>
            <p:cNvSpPr/>
            <p:nvPr/>
          </p:nvSpPr>
          <p:spPr>
            <a:xfrm rot="10800000">
              <a:off x="61874" y="62425"/>
              <a:ext cx="167726" cy="167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6" y="1220"/>
                  </a:moveTo>
                  <a:cubicBezTo>
                    <a:pt x="13419" y="1220"/>
                    <a:pt x="15860" y="2296"/>
                    <a:pt x="17582" y="4018"/>
                  </a:cubicBezTo>
                  <a:cubicBezTo>
                    <a:pt x="19304" y="5740"/>
                    <a:pt x="20380" y="8107"/>
                    <a:pt x="20380" y="10763"/>
                  </a:cubicBezTo>
                  <a:cubicBezTo>
                    <a:pt x="20380" y="13419"/>
                    <a:pt x="19304" y="15860"/>
                    <a:pt x="17582" y="17582"/>
                  </a:cubicBezTo>
                  <a:cubicBezTo>
                    <a:pt x="15860" y="19304"/>
                    <a:pt x="13419" y="20380"/>
                    <a:pt x="10766" y="20380"/>
                  </a:cubicBezTo>
                  <a:cubicBezTo>
                    <a:pt x="8110" y="20380"/>
                    <a:pt x="5740" y="19304"/>
                    <a:pt x="4018" y="17582"/>
                  </a:cubicBezTo>
                  <a:cubicBezTo>
                    <a:pt x="2296" y="15860"/>
                    <a:pt x="1220" y="13419"/>
                    <a:pt x="1220" y="10763"/>
                  </a:cubicBezTo>
                  <a:cubicBezTo>
                    <a:pt x="1220" y="8107"/>
                    <a:pt x="2296" y="5740"/>
                    <a:pt x="4018" y="4018"/>
                  </a:cubicBezTo>
                  <a:cubicBezTo>
                    <a:pt x="5740" y="2296"/>
                    <a:pt x="8110" y="1220"/>
                    <a:pt x="10766" y="1220"/>
                  </a:cubicBezTo>
                  <a:close/>
                  <a:moveTo>
                    <a:pt x="10766" y="0"/>
                  </a:moveTo>
                  <a:cubicBezTo>
                    <a:pt x="4810" y="0"/>
                    <a:pt x="0" y="4807"/>
                    <a:pt x="0" y="10763"/>
                  </a:cubicBezTo>
                  <a:cubicBezTo>
                    <a:pt x="0" y="16719"/>
                    <a:pt x="4810" y="21600"/>
                    <a:pt x="10766" y="21600"/>
                  </a:cubicBezTo>
                  <a:cubicBezTo>
                    <a:pt x="16722" y="21600"/>
                    <a:pt x="21600" y="16719"/>
                    <a:pt x="21600" y="10763"/>
                  </a:cubicBezTo>
                  <a:cubicBezTo>
                    <a:pt x="21600" y="4807"/>
                    <a:pt x="16722" y="0"/>
                    <a:pt x="10766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531" name="Google Shape;488;p9"/>
          <p:cNvGrpSpPr/>
          <p:nvPr/>
        </p:nvGrpSpPr>
        <p:grpSpPr>
          <a:xfrm>
            <a:off x="212524" y="4645550"/>
            <a:ext cx="175001" cy="174976"/>
            <a:chOff x="0" y="0"/>
            <a:chExt cx="175000" cy="174975"/>
          </a:xfrm>
        </p:grpSpPr>
        <p:sp>
          <p:nvSpPr>
            <p:cNvPr id="527" name="Google Shape;489;p9"/>
            <p:cNvSpPr/>
            <p:nvPr/>
          </p:nvSpPr>
          <p:spPr>
            <a:xfrm rot="10800000">
              <a:off x="4474" y="4474"/>
              <a:ext cx="166052" cy="165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55" y="0"/>
                    <a:pt x="0" y="4800"/>
                    <a:pt x="0" y="10764"/>
                  </a:cubicBezTo>
                  <a:cubicBezTo>
                    <a:pt x="0" y="16729"/>
                    <a:pt x="4855" y="21600"/>
                    <a:pt x="10800" y="21600"/>
                  </a:cubicBezTo>
                  <a:cubicBezTo>
                    <a:pt x="16745" y="21600"/>
                    <a:pt x="21600" y="16729"/>
                    <a:pt x="21600" y="10764"/>
                  </a:cubicBezTo>
                  <a:cubicBezTo>
                    <a:pt x="21600" y="4800"/>
                    <a:pt x="16745" y="0"/>
                    <a:pt x="1080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28" name="Google Shape;490;p9"/>
            <p:cNvSpPr/>
            <p:nvPr/>
          </p:nvSpPr>
          <p:spPr>
            <a:xfrm rot="10800000">
              <a:off x="0" y="-1"/>
              <a:ext cx="175001" cy="174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170"/>
                  </a:moveTo>
                  <a:cubicBezTo>
                    <a:pt x="13481" y="1170"/>
                    <a:pt x="15888" y="2268"/>
                    <a:pt x="17610" y="3987"/>
                  </a:cubicBezTo>
                  <a:cubicBezTo>
                    <a:pt x="19397" y="5777"/>
                    <a:pt x="20431" y="8184"/>
                    <a:pt x="20431" y="10798"/>
                  </a:cubicBezTo>
                  <a:cubicBezTo>
                    <a:pt x="20431" y="13483"/>
                    <a:pt x="19397" y="15891"/>
                    <a:pt x="17610" y="17677"/>
                  </a:cubicBezTo>
                  <a:cubicBezTo>
                    <a:pt x="15888" y="19396"/>
                    <a:pt x="13481" y="20498"/>
                    <a:pt x="10800" y="20498"/>
                  </a:cubicBezTo>
                  <a:cubicBezTo>
                    <a:pt x="8119" y="20498"/>
                    <a:pt x="5712" y="19396"/>
                    <a:pt x="3990" y="17677"/>
                  </a:cubicBezTo>
                  <a:cubicBezTo>
                    <a:pt x="2203" y="15891"/>
                    <a:pt x="1169" y="13483"/>
                    <a:pt x="1169" y="10798"/>
                  </a:cubicBezTo>
                  <a:cubicBezTo>
                    <a:pt x="1169" y="8184"/>
                    <a:pt x="2203" y="5777"/>
                    <a:pt x="3990" y="3987"/>
                  </a:cubicBezTo>
                  <a:cubicBezTo>
                    <a:pt x="5712" y="2268"/>
                    <a:pt x="8119" y="1170"/>
                    <a:pt x="10800" y="1170"/>
                  </a:cubicBezTo>
                  <a:close/>
                  <a:moveTo>
                    <a:pt x="10800" y="0"/>
                  </a:moveTo>
                  <a:cubicBezTo>
                    <a:pt x="4817" y="0"/>
                    <a:pt x="0" y="4882"/>
                    <a:pt x="0" y="10798"/>
                  </a:cubicBezTo>
                  <a:cubicBezTo>
                    <a:pt x="0" y="16783"/>
                    <a:pt x="4817" y="21600"/>
                    <a:pt x="10800" y="21600"/>
                  </a:cubicBezTo>
                  <a:cubicBezTo>
                    <a:pt x="16783" y="21600"/>
                    <a:pt x="21600" y="16783"/>
                    <a:pt x="21600" y="10798"/>
                  </a:cubicBezTo>
                  <a:cubicBezTo>
                    <a:pt x="21600" y="4882"/>
                    <a:pt x="16783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29" name="Google Shape;491;p9"/>
            <p:cNvSpPr/>
            <p:nvPr/>
          </p:nvSpPr>
          <p:spPr>
            <a:xfrm rot="10800000">
              <a:off x="41249" y="40675"/>
              <a:ext cx="92502" cy="93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16" y="0"/>
                    <a:pt x="0" y="4786"/>
                    <a:pt x="0" y="10733"/>
                  </a:cubicBezTo>
                  <a:cubicBezTo>
                    <a:pt x="0" y="16686"/>
                    <a:pt x="4816" y="21600"/>
                    <a:pt x="10800" y="21600"/>
                  </a:cubicBezTo>
                  <a:cubicBezTo>
                    <a:pt x="16784" y="21600"/>
                    <a:pt x="21600" y="16686"/>
                    <a:pt x="21600" y="10733"/>
                  </a:cubicBezTo>
                  <a:cubicBezTo>
                    <a:pt x="21600" y="4786"/>
                    <a:pt x="16784" y="0"/>
                    <a:pt x="10800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30" name="Google Shape;492;p9"/>
            <p:cNvSpPr/>
            <p:nvPr/>
          </p:nvSpPr>
          <p:spPr>
            <a:xfrm rot="10800000">
              <a:off x="36225" y="36224"/>
              <a:ext cx="102551" cy="101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885"/>
                  </a:moveTo>
                  <a:cubicBezTo>
                    <a:pt x="13264" y="1885"/>
                    <a:pt x="15376" y="2950"/>
                    <a:pt x="17019" y="4485"/>
                  </a:cubicBezTo>
                  <a:cubicBezTo>
                    <a:pt x="18662" y="6137"/>
                    <a:pt x="19604" y="8377"/>
                    <a:pt x="19604" y="10739"/>
                  </a:cubicBezTo>
                  <a:cubicBezTo>
                    <a:pt x="19604" y="13217"/>
                    <a:pt x="18662" y="15463"/>
                    <a:pt x="17019" y="16998"/>
                  </a:cubicBezTo>
                  <a:cubicBezTo>
                    <a:pt x="15376" y="18650"/>
                    <a:pt x="13264" y="19593"/>
                    <a:pt x="10800" y="19593"/>
                  </a:cubicBezTo>
                  <a:cubicBezTo>
                    <a:pt x="8336" y="19593"/>
                    <a:pt x="6224" y="18650"/>
                    <a:pt x="4581" y="16998"/>
                  </a:cubicBezTo>
                  <a:cubicBezTo>
                    <a:pt x="2938" y="15463"/>
                    <a:pt x="1996" y="13217"/>
                    <a:pt x="1996" y="10739"/>
                  </a:cubicBezTo>
                  <a:cubicBezTo>
                    <a:pt x="1996" y="8377"/>
                    <a:pt x="2938" y="6137"/>
                    <a:pt x="4581" y="4485"/>
                  </a:cubicBezTo>
                  <a:cubicBezTo>
                    <a:pt x="6224" y="2950"/>
                    <a:pt x="8336" y="1885"/>
                    <a:pt x="10800" y="1885"/>
                  </a:cubicBezTo>
                  <a:close/>
                  <a:moveTo>
                    <a:pt x="10800" y="0"/>
                  </a:moveTo>
                  <a:cubicBezTo>
                    <a:pt x="4813" y="0"/>
                    <a:pt x="0" y="4840"/>
                    <a:pt x="0" y="10739"/>
                  </a:cubicBezTo>
                  <a:cubicBezTo>
                    <a:pt x="0" y="16760"/>
                    <a:pt x="4813" y="21600"/>
                    <a:pt x="10800" y="21600"/>
                  </a:cubicBezTo>
                  <a:cubicBezTo>
                    <a:pt x="16787" y="21600"/>
                    <a:pt x="21600" y="16760"/>
                    <a:pt x="21600" y="10739"/>
                  </a:cubicBezTo>
                  <a:cubicBezTo>
                    <a:pt x="21600" y="4840"/>
                    <a:pt x="1678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535" name="Google Shape;493;p9"/>
          <p:cNvGrpSpPr/>
          <p:nvPr/>
        </p:nvGrpSpPr>
        <p:grpSpPr>
          <a:xfrm>
            <a:off x="480412" y="4852325"/>
            <a:ext cx="175014" cy="27001"/>
            <a:chOff x="0" y="0"/>
            <a:chExt cx="175013" cy="27000"/>
          </a:xfrm>
        </p:grpSpPr>
        <p:sp>
          <p:nvSpPr>
            <p:cNvPr id="532" name="Google Shape;494;p9"/>
            <p:cNvSpPr/>
            <p:nvPr/>
          </p:nvSpPr>
          <p:spPr>
            <a:xfrm rot="10800000">
              <a:off x="148012" y="-1"/>
              <a:ext cx="27001" cy="27001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33" name="Google Shape;495;p9"/>
            <p:cNvSpPr/>
            <p:nvPr/>
          </p:nvSpPr>
          <p:spPr>
            <a:xfrm rot="10800000">
              <a:off x="74007" y="-1"/>
              <a:ext cx="27001" cy="27001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34" name="Google Shape;496;p9"/>
            <p:cNvSpPr/>
            <p:nvPr/>
          </p:nvSpPr>
          <p:spPr>
            <a:xfrm rot="10800000">
              <a:off x="0" y="-1"/>
              <a:ext cx="27000" cy="27001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539" name="Google Shape;497;p9"/>
          <p:cNvGrpSpPr/>
          <p:nvPr/>
        </p:nvGrpSpPr>
        <p:grpSpPr>
          <a:xfrm>
            <a:off x="1054112" y="3898600"/>
            <a:ext cx="175014" cy="27001"/>
            <a:chOff x="0" y="0"/>
            <a:chExt cx="175013" cy="27000"/>
          </a:xfrm>
        </p:grpSpPr>
        <p:sp>
          <p:nvSpPr>
            <p:cNvPr id="536" name="Google Shape;498;p9"/>
            <p:cNvSpPr/>
            <p:nvPr/>
          </p:nvSpPr>
          <p:spPr>
            <a:xfrm rot="10800000">
              <a:off x="148012" y="-1"/>
              <a:ext cx="27001" cy="27001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37" name="Google Shape;499;p9"/>
            <p:cNvSpPr/>
            <p:nvPr/>
          </p:nvSpPr>
          <p:spPr>
            <a:xfrm rot="10800000">
              <a:off x="74007" y="-1"/>
              <a:ext cx="27001" cy="27001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38" name="Google Shape;500;p9"/>
            <p:cNvSpPr/>
            <p:nvPr/>
          </p:nvSpPr>
          <p:spPr>
            <a:xfrm rot="10800000">
              <a:off x="0" y="-1"/>
              <a:ext cx="27000" cy="27001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54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APTION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122050" y="1947672"/>
            <a:ext cx="2788800" cy="1362600"/>
          </a:xfrm>
          <a:prstGeom prst="rect">
            <a:avLst/>
          </a:prstGeom>
        </p:spPr>
        <p:txBody>
          <a:bodyPr lIns="91424" tIns="91424" rIns="91424" bIns="91424" anchor="ctr">
            <a:normAutofit/>
          </a:bodyPr>
          <a:lstStyle>
            <a:lvl1pPr marL="228600">
              <a:defRPr sz="1600"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marL="228600" indent="-228600">
              <a:defRPr sz="1600"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marL="228600" indent="-228600">
              <a:defRPr sz="1600"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marL="228600" indent="-228600">
              <a:defRPr sz="1600"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marL="228600" indent="-228600">
              <a:defRPr sz="1600">
                <a:solidFill>
                  <a:srgbClr val="494949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48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2100600" y="347472"/>
            <a:ext cx="4947001" cy="5853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/>
          </a:lstStyle>
          <a:p>
            <a:r>
              <a:t>Текст заголовка</a:t>
            </a:r>
          </a:p>
        </p:txBody>
      </p:sp>
      <p:sp>
        <p:nvSpPr>
          <p:cNvPr id="549" name="Google Shape;504;p10"/>
          <p:cNvSpPr/>
          <p:nvPr/>
        </p:nvSpPr>
        <p:spPr>
          <a:xfrm>
            <a:off x="590450" y="4340600"/>
            <a:ext cx="1212901" cy="422701"/>
          </a:xfrm>
          <a:prstGeom prst="line">
            <a:avLst/>
          </a:prstGeom>
          <a:ln>
            <a:solidFill>
              <a:srgbClr val="3D3D3D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550" name="Google Shape;505;p10"/>
          <p:cNvSpPr/>
          <p:nvPr/>
        </p:nvSpPr>
        <p:spPr>
          <a:xfrm flipV="1">
            <a:off x="7974" y="4332599"/>
            <a:ext cx="582602" cy="654301"/>
          </a:xfrm>
          <a:prstGeom prst="line">
            <a:avLst/>
          </a:prstGeom>
          <a:ln>
            <a:solidFill>
              <a:srgbClr val="3D3D3D"/>
            </a:solidFill>
          </a:ln>
        </p:spPr>
        <p:txBody>
          <a:bodyPr lIns="0" tIns="0" rIns="0" bIns="0"/>
          <a:lstStyle/>
          <a:p>
            <a:endParaRPr/>
          </a:p>
        </p:txBody>
      </p:sp>
      <p:grpSp>
        <p:nvGrpSpPr>
          <p:cNvPr id="555" name="Google Shape;506;p10"/>
          <p:cNvGrpSpPr/>
          <p:nvPr/>
        </p:nvGrpSpPr>
        <p:grpSpPr>
          <a:xfrm>
            <a:off x="431725" y="4183774"/>
            <a:ext cx="292001" cy="292576"/>
            <a:chOff x="0" y="0"/>
            <a:chExt cx="292000" cy="292574"/>
          </a:xfrm>
        </p:grpSpPr>
        <p:sp>
          <p:nvSpPr>
            <p:cNvPr id="551" name="Google Shape;507;p10"/>
            <p:cNvSpPr/>
            <p:nvPr/>
          </p:nvSpPr>
          <p:spPr>
            <a:xfrm flipH="1">
              <a:off x="4474" y="5024"/>
              <a:ext cx="282527" cy="282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80" y="0"/>
                  </a:moveTo>
                  <a:cubicBezTo>
                    <a:pt x="4815" y="0"/>
                    <a:pt x="0" y="4815"/>
                    <a:pt x="0" y="10778"/>
                  </a:cubicBezTo>
                  <a:cubicBezTo>
                    <a:pt x="0" y="16785"/>
                    <a:pt x="4815" y="21600"/>
                    <a:pt x="10780" y="21600"/>
                  </a:cubicBezTo>
                  <a:cubicBezTo>
                    <a:pt x="16787" y="21600"/>
                    <a:pt x="21600" y="16785"/>
                    <a:pt x="21600" y="10778"/>
                  </a:cubicBezTo>
                  <a:cubicBezTo>
                    <a:pt x="21600" y="4815"/>
                    <a:pt x="16787" y="0"/>
                    <a:pt x="1078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52" name="Google Shape;508;p10"/>
            <p:cNvSpPr/>
            <p:nvPr/>
          </p:nvSpPr>
          <p:spPr>
            <a:xfrm flipH="1">
              <a:off x="0" y="0"/>
              <a:ext cx="292001" cy="292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700"/>
                  </a:moveTo>
                  <a:cubicBezTo>
                    <a:pt x="13602" y="700"/>
                    <a:pt x="16117" y="1811"/>
                    <a:pt x="17972" y="3662"/>
                  </a:cubicBezTo>
                  <a:cubicBezTo>
                    <a:pt x="19786" y="5472"/>
                    <a:pt x="20940" y="8023"/>
                    <a:pt x="20940" y="10779"/>
                  </a:cubicBezTo>
                  <a:cubicBezTo>
                    <a:pt x="20940" y="13577"/>
                    <a:pt x="19786" y="16128"/>
                    <a:pt x="17972" y="17938"/>
                  </a:cubicBezTo>
                  <a:cubicBezTo>
                    <a:pt x="16117" y="19747"/>
                    <a:pt x="13602" y="20900"/>
                    <a:pt x="10800" y="20900"/>
                  </a:cubicBezTo>
                  <a:cubicBezTo>
                    <a:pt x="8037" y="20900"/>
                    <a:pt x="5481" y="19747"/>
                    <a:pt x="3667" y="17938"/>
                  </a:cubicBezTo>
                  <a:cubicBezTo>
                    <a:pt x="1812" y="16128"/>
                    <a:pt x="701" y="13577"/>
                    <a:pt x="701" y="10779"/>
                  </a:cubicBezTo>
                  <a:cubicBezTo>
                    <a:pt x="701" y="8023"/>
                    <a:pt x="1812" y="5472"/>
                    <a:pt x="3667" y="3662"/>
                  </a:cubicBezTo>
                  <a:cubicBezTo>
                    <a:pt x="5481" y="1811"/>
                    <a:pt x="8037" y="700"/>
                    <a:pt x="10800" y="700"/>
                  </a:cubicBezTo>
                  <a:close/>
                  <a:moveTo>
                    <a:pt x="10800" y="0"/>
                  </a:moveTo>
                  <a:cubicBezTo>
                    <a:pt x="4864" y="0"/>
                    <a:pt x="0" y="4854"/>
                    <a:pt x="0" y="10779"/>
                  </a:cubicBezTo>
                  <a:cubicBezTo>
                    <a:pt x="0" y="16744"/>
                    <a:pt x="4864" y="21600"/>
                    <a:pt x="10800" y="21600"/>
                  </a:cubicBezTo>
                  <a:cubicBezTo>
                    <a:pt x="16777" y="21600"/>
                    <a:pt x="21600" y="16744"/>
                    <a:pt x="21600" y="10779"/>
                  </a:cubicBezTo>
                  <a:cubicBezTo>
                    <a:pt x="21600" y="4854"/>
                    <a:pt x="1677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53" name="Google Shape;509;p10"/>
            <p:cNvSpPr/>
            <p:nvPr/>
          </p:nvSpPr>
          <p:spPr>
            <a:xfrm flipH="1">
              <a:off x="66875" y="66874"/>
              <a:ext cx="158276" cy="158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2" y="0"/>
                  </a:moveTo>
                  <a:cubicBezTo>
                    <a:pt x="4869" y="0"/>
                    <a:pt x="0" y="4869"/>
                    <a:pt x="0" y="10800"/>
                  </a:cubicBezTo>
                  <a:cubicBezTo>
                    <a:pt x="0" y="16809"/>
                    <a:pt x="4869" y="21600"/>
                    <a:pt x="10802" y="21600"/>
                  </a:cubicBezTo>
                  <a:cubicBezTo>
                    <a:pt x="16810" y="21600"/>
                    <a:pt x="21600" y="16809"/>
                    <a:pt x="21600" y="10800"/>
                  </a:cubicBezTo>
                  <a:cubicBezTo>
                    <a:pt x="21600" y="4869"/>
                    <a:pt x="16810" y="0"/>
                    <a:pt x="10802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54" name="Google Shape;510;p10"/>
            <p:cNvSpPr/>
            <p:nvPr/>
          </p:nvSpPr>
          <p:spPr>
            <a:xfrm flipH="1">
              <a:off x="61874" y="62424"/>
              <a:ext cx="167726" cy="167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6" y="1220"/>
                  </a:moveTo>
                  <a:cubicBezTo>
                    <a:pt x="13419" y="1220"/>
                    <a:pt x="15860" y="2296"/>
                    <a:pt x="17582" y="4018"/>
                  </a:cubicBezTo>
                  <a:cubicBezTo>
                    <a:pt x="19304" y="5740"/>
                    <a:pt x="20380" y="8107"/>
                    <a:pt x="20380" y="10763"/>
                  </a:cubicBezTo>
                  <a:cubicBezTo>
                    <a:pt x="20380" y="13419"/>
                    <a:pt x="19304" y="15860"/>
                    <a:pt x="17582" y="17582"/>
                  </a:cubicBezTo>
                  <a:cubicBezTo>
                    <a:pt x="15860" y="19304"/>
                    <a:pt x="13419" y="20380"/>
                    <a:pt x="10766" y="20380"/>
                  </a:cubicBezTo>
                  <a:cubicBezTo>
                    <a:pt x="8110" y="20380"/>
                    <a:pt x="5740" y="19304"/>
                    <a:pt x="4018" y="17582"/>
                  </a:cubicBezTo>
                  <a:cubicBezTo>
                    <a:pt x="2296" y="15860"/>
                    <a:pt x="1220" y="13419"/>
                    <a:pt x="1220" y="10763"/>
                  </a:cubicBezTo>
                  <a:cubicBezTo>
                    <a:pt x="1220" y="8107"/>
                    <a:pt x="2296" y="5740"/>
                    <a:pt x="4018" y="4018"/>
                  </a:cubicBezTo>
                  <a:cubicBezTo>
                    <a:pt x="5740" y="2296"/>
                    <a:pt x="8110" y="1220"/>
                    <a:pt x="10766" y="1220"/>
                  </a:cubicBezTo>
                  <a:close/>
                  <a:moveTo>
                    <a:pt x="10766" y="0"/>
                  </a:moveTo>
                  <a:cubicBezTo>
                    <a:pt x="4810" y="0"/>
                    <a:pt x="0" y="4807"/>
                    <a:pt x="0" y="10763"/>
                  </a:cubicBezTo>
                  <a:cubicBezTo>
                    <a:pt x="0" y="16719"/>
                    <a:pt x="4810" y="21600"/>
                    <a:pt x="10766" y="21600"/>
                  </a:cubicBezTo>
                  <a:cubicBezTo>
                    <a:pt x="16722" y="21600"/>
                    <a:pt x="21600" y="16719"/>
                    <a:pt x="21600" y="10763"/>
                  </a:cubicBezTo>
                  <a:cubicBezTo>
                    <a:pt x="21600" y="4807"/>
                    <a:pt x="16722" y="0"/>
                    <a:pt x="10766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562" name="Google Shape;511;p10"/>
          <p:cNvGrpSpPr/>
          <p:nvPr/>
        </p:nvGrpSpPr>
        <p:grpSpPr>
          <a:xfrm>
            <a:off x="1646714" y="4616587"/>
            <a:ext cx="293099" cy="293377"/>
            <a:chOff x="0" y="12"/>
            <a:chExt cx="293098" cy="293375"/>
          </a:xfrm>
        </p:grpSpPr>
        <p:sp>
          <p:nvSpPr>
            <p:cNvPr id="556" name="Google Shape;512;p10"/>
            <p:cNvSpPr/>
            <p:nvPr/>
          </p:nvSpPr>
          <p:spPr>
            <a:xfrm flipH="1">
              <a:off x="2254" y="2532"/>
              <a:ext cx="288603" cy="288325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57" name="Google Shape;513;p10"/>
            <p:cNvSpPr/>
            <p:nvPr/>
          </p:nvSpPr>
          <p:spPr>
            <a:xfrm flipH="1">
              <a:off x="0" y="12"/>
              <a:ext cx="293099" cy="293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351"/>
                  </a:moveTo>
                  <a:cubicBezTo>
                    <a:pt x="13696" y="351"/>
                    <a:pt x="16304" y="1509"/>
                    <a:pt x="18186" y="3411"/>
                  </a:cubicBezTo>
                  <a:cubicBezTo>
                    <a:pt x="20090" y="5291"/>
                    <a:pt x="21248" y="7917"/>
                    <a:pt x="21248" y="10789"/>
                  </a:cubicBezTo>
                  <a:cubicBezTo>
                    <a:pt x="21248" y="13683"/>
                    <a:pt x="20090" y="16287"/>
                    <a:pt x="18186" y="18189"/>
                  </a:cubicBezTo>
                  <a:cubicBezTo>
                    <a:pt x="16304" y="20070"/>
                    <a:pt x="13696" y="21249"/>
                    <a:pt x="10800" y="21249"/>
                  </a:cubicBezTo>
                  <a:cubicBezTo>
                    <a:pt x="7904" y="21249"/>
                    <a:pt x="5296" y="20070"/>
                    <a:pt x="3393" y="18189"/>
                  </a:cubicBezTo>
                  <a:cubicBezTo>
                    <a:pt x="1510" y="16287"/>
                    <a:pt x="331" y="13683"/>
                    <a:pt x="331" y="10789"/>
                  </a:cubicBezTo>
                  <a:cubicBezTo>
                    <a:pt x="331" y="7917"/>
                    <a:pt x="1510" y="5291"/>
                    <a:pt x="3393" y="3411"/>
                  </a:cubicBezTo>
                  <a:cubicBezTo>
                    <a:pt x="5296" y="1509"/>
                    <a:pt x="7904" y="351"/>
                    <a:pt x="10800" y="351"/>
                  </a:cubicBezTo>
                  <a:close/>
                  <a:moveTo>
                    <a:pt x="10800" y="0"/>
                  </a:moveTo>
                  <a:cubicBezTo>
                    <a:pt x="4841" y="0"/>
                    <a:pt x="0" y="4837"/>
                    <a:pt x="0" y="10789"/>
                  </a:cubicBezTo>
                  <a:cubicBezTo>
                    <a:pt x="0" y="16763"/>
                    <a:pt x="4841" y="21600"/>
                    <a:pt x="10800" y="21600"/>
                  </a:cubicBezTo>
                  <a:cubicBezTo>
                    <a:pt x="16759" y="21600"/>
                    <a:pt x="21600" y="16763"/>
                    <a:pt x="21600" y="10789"/>
                  </a:cubicBezTo>
                  <a:cubicBezTo>
                    <a:pt x="21600" y="4837"/>
                    <a:pt x="16759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58" name="Google Shape;514;p10"/>
            <p:cNvSpPr/>
            <p:nvPr/>
          </p:nvSpPr>
          <p:spPr>
            <a:xfrm flipH="1">
              <a:off x="38741" y="39033"/>
              <a:ext cx="215614" cy="215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0"/>
                  </a:moveTo>
                  <a:cubicBezTo>
                    <a:pt x="4838" y="0"/>
                    <a:pt x="0" y="4816"/>
                    <a:pt x="0" y="10785"/>
                  </a:cubicBezTo>
                  <a:cubicBezTo>
                    <a:pt x="0" y="16756"/>
                    <a:pt x="4838" y="21600"/>
                    <a:pt x="10799" y="21600"/>
                  </a:cubicBezTo>
                  <a:cubicBezTo>
                    <a:pt x="16762" y="21600"/>
                    <a:pt x="21600" y="16756"/>
                    <a:pt x="21600" y="10785"/>
                  </a:cubicBezTo>
                  <a:cubicBezTo>
                    <a:pt x="21600" y="4816"/>
                    <a:pt x="16762" y="0"/>
                    <a:pt x="1079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59" name="Google Shape;515;p10"/>
            <p:cNvSpPr/>
            <p:nvPr/>
          </p:nvSpPr>
          <p:spPr>
            <a:xfrm flipH="1">
              <a:off x="36498" y="36502"/>
              <a:ext cx="220099" cy="220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468"/>
                  </a:moveTo>
                  <a:cubicBezTo>
                    <a:pt x="13666" y="468"/>
                    <a:pt x="16228" y="1625"/>
                    <a:pt x="18101" y="3495"/>
                  </a:cubicBezTo>
                  <a:cubicBezTo>
                    <a:pt x="19975" y="5366"/>
                    <a:pt x="21132" y="7952"/>
                    <a:pt x="21132" y="10786"/>
                  </a:cubicBezTo>
                  <a:cubicBezTo>
                    <a:pt x="21132" y="13648"/>
                    <a:pt x="19975" y="16235"/>
                    <a:pt x="18101" y="18105"/>
                  </a:cubicBezTo>
                  <a:cubicBezTo>
                    <a:pt x="16228" y="19977"/>
                    <a:pt x="13666" y="21132"/>
                    <a:pt x="10799" y="21132"/>
                  </a:cubicBezTo>
                  <a:cubicBezTo>
                    <a:pt x="7934" y="21132"/>
                    <a:pt x="5345" y="19977"/>
                    <a:pt x="3471" y="18105"/>
                  </a:cubicBezTo>
                  <a:cubicBezTo>
                    <a:pt x="1597" y="16235"/>
                    <a:pt x="440" y="13648"/>
                    <a:pt x="440" y="10786"/>
                  </a:cubicBezTo>
                  <a:cubicBezTo>
                    <a:pt x="440" y="7952"/>
                    <a:pt x="1597" y="5366"/>
                    <a:pt x="3471" y="3495"/>
                  </a:cubicBezTo>
                  <a:cubicBezTo>
                    <a:pt x="5345" y="1625"/>
                    <a:pt x="7934" y="468"/>
                    <a:pt x="10799" y="468"/>
                  </a:cubicBezTo>
                  <a:close/>
                  <a:moveTo>
                    <a:pt x="10799" y="0"/>
                  </a:moveTo>
                  <a:cubicBezTo>
                    <a:pt x="4821" y="0"/>
                    <a:pt x="0" y="4844"/>
                    <a:pt x="0" y="10786"/>
                  </a:cubicBezTo>
                  <a:cubicBezTo>
                    <a:pt x="0" y="16757"/>
                    <a:pt x="4821" y="21600"/>
                    <a:pt x="10799" y="21600"/>
                  </a:cubicBezTo>
                  <a:cubicBezTo>
                    <a:pt x="16751" y="21600"/>
                    <a:pt x="21600" y="16757"/>
                    <a:pt x="21600" y="10786"/>
                  </a:cubicBezTo>
                  <a:cubicBezTo>
                    <a:pt x="21600" y="4844"/>
                    <a:pt x="16751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60" name="Google Shape;516;p10"/>
            <p:cNvSpPr/>
            <p:nvPr/>
          </p:nvSpPr>
          <p:spPr>
            <a:xfrm flipH="1">
              <a:off x="78601" y="78621"/>
              <a:ext cx="136166" cy="136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21" y="0"/>
                  </a:moveTo>
                  <a:cubicBezTo>
                    <a:pt x="4853" y="0"/>
                    <a:pt x="0" y="4855"/>
                    <a:pt x="0" y="10777"/>
                  </a:cubicBezTo>
                  <a:cubicBezTo>
                    <a:pt x="0" y="16745"/>
                    <a:pt x="4853" y="21600"/>
                    <a:pt x="10821" y="21600"/>
                  </a:cubicBezTo>
                  <a:cubicBezTo>
                    <a:pt x="16789" y="21600"/>
                    <a:pt x="21600" y="16745"/>
                    <a:pt x="21600" y="10777"/>
                  </a:cubicBezTo>
                  <a:cubicBezTo>
                    <a:pt x="21600" y="4855"/>
                    <a:pt x="16789" y="0"/>
                    <a:pt x="10821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61" name="Google Shape;517;p10"/>
            <p:cNvSpPr/>
            <p:nvPr/>
          </p:nvSpPr>
          <p:spPr>
            <a:xfrm flipH="1">
              <a:off x="76082" y="76379"/>
              <a:ext cx="140927" cy="14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689"/>
                  </a:moveTo>
                  <a:cubicBezTo>
                    <a:pt x="13596" y="689"/>
                    <a:pt x="16092" y="1810"/>
                    <a:pt x="17899" y="3664"/>
                  </a:cubicBezTo>
                  <a:cubicBezTo>
                    <a:pt x="19751" y="5476"/>
                    <a:pt x="20868" y="8019"/>
                    <a:pt x="20868" y="10778"/>
                  </a:cubicBezTo>
                  <a:cubicBezTo>
                    <a:pt x="20868" y="13581"/>
                    <a:pt x="19751" y="16124"/>
                    <a:pt x="17899" y="17935"/>
                  </a:cubicBezTo>
                  <a:cubicBezTo>
                    <a:pt x="16092" y="19747"/>
                    <a:pt x="13596" y="20867"/>
                    <a:pt x="10799" y="20867"/>
                  </a:cubicBezTo>
                  <a:cubicBezTo>
                    <a:pt x="8004" y="20867"/>
                    <a:pt x="5508" y="19747"/>
                    <a:pt x="3656" y="17935"/>
                  </a:cubicBezTo>
                  <a:cubicBezTo>
                    <a:pt x="1849" y="16124"/>
                    <a:pt x="730" y="13581"/>
                    <a:pt x="730" y="10778"/>
                  </a:cubicBezTo>
                  <a:cubicBezTo>
                    <a:pt x="730" y="8019"/>
                    <a:pt x="1849" y="5476"/>
                    <a:pt x="3656" y="3664"/>
                  </a:cubicBezTo>
                  <a:cubicBezTo>
                    <a:pt x="5508" y="1810"/>
                    <a:pt x="8004" y="689"/>
                    <a:pt x="10799" y="689"/>
                  </a:cubicBezTo>
                  <a:close/>
                  <a:moveTo>
                    <a:pt x="10799" y="0"/>
                  </a:moveTo>
                  <a:cubicBezTo>
                    <a:pt x="4818" y="0"/>
                    <a:pt x="0" y="4828"/>
                    <a:pt x="0" y="10778"/>
                  </a:cubicBezTo>
                  <a:cubicBezTo>
                    <a:pt x="0" y="16772"/>
                    <a:pt x="4818" y="21600"/>
                    <a:pt x="10799" y="21600"/>
                  </a:cubicBezTo>
                  <a:cubicBezTo>
                    <a:pt x="16737" y="21600"/>
                    <a:pt x="21600" y="16772"/>
                    <a:pt x="21600" y="10778"/>
                  </a:cubicBezTo>
                  <a:cubicBezTo>
                    <a:pt x="21600" y="4828"/>
                    <a:pt x="16737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563" name="Google Shape;518;p10"/>
          <p:cNvSpPr/>
          <p:nvPr/>
        </p:nvSpPr>
        <p:spPr>
          <a:xfrm flipH="1" flipV="1">
            <a:off x="7196974" y="295100"/>
            <a:ext cx="1157101" cy="542701"/>
          </a:xfrm>
          <a:prstGeom prst="line">
            <a:avLst/>
          </a:prstGeom>
          <a:ln>
            <a:solidFill>
              <a:srgbClr val="3D3D3D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564" name="Google Shape;519;p10"/>
          <p:cNvSpPr/>
          <p:nvPr/>
        </p:nvSpPr>
        <p:spPr>
          <a:xfrm flipH="1">
            <a:off x="8354075" y="-6626"/>
            <a:ext cx="791401" cy="836402"/>
          </a:xfrm>
          <a:prstGeom prst="line">
            <a:avLst/>
          </a:prstGeom>
          <a:ln>
            <a:solidFill>
              <a:srgbClr val="3D3D3D"/>
            </a:solidFill>
          </a:ln>
        </p:spPr>
        <p:txBody>
          <a:bodyPr lIns="0" tIns="0" rIns="0" bIns="0"/>
          <a:lstStyle/>
          <a:p>
            <a:endParaRPr/>
          </a:p>
        </p:txBody>
      </p:sp>
      <p:grpSp>
        <p:nvGrpSpPr>
          <p:cNvPr id="571" name="Google Shape;520;p10"/>
          <p:cNvGrpSpPr/>
          <p:nvPr/>
        </p:nvGrpSpPr>
        <p:grpSpPr>
          <a:xfrm>
            <a:off x="8064300" y="526949"/>
            <a:ext cx="581776" cy="582327"/>
            <a:chOff x="25" y="24"/>
            <a:chExt cx="581775" cy="582325"/>
          </a:xfrm>
        </p:grpSpPr>
        <p:sp>
          <p:nvSpPr>
            <p:cNvPr id="565" name="Google Shape;521;p10"/>
            <p:cNvSpPr/>
            <p:nvPr/>
          </p:nvSpPr>
          <p:spPr>
            <a:xfrm>
              <a:off x="4474" y="5025"/>
              <a:ext cx="572852" cy="572301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66" name="Google Shape;522;p10"/>
            <p:cNvSpPr/>
            <p:nvPr/>
          </p:nvSpPr>
          <p:spPr>
            <a:xfrm>
              <a:off x="24" y="24"/>
              <a:ext cx="581777" cy="582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351"/>
                  </a:moveTo>
                  <a:cubicBezTo>
                    <a:pt x="13696" y="351"/>
                    <a:pt x="16304" y="1509"/>
                    <a:pt x="18186" y="3411"/>
                  </a:cubicBezTo>
                  <a:cubicBezTo>
                    <a:pt x="20090" y="5291"/>
                    <a:pt x="21248" y="7917"/>
                    <a:pt x="21248" y="10789"/>
                  </a:cubicBezTo>
                  <a:cubicBezTo>
                    <a:pt x="21248" y="13683"/>
                    <a:pt x="20090" y="16287"/>
                    <a:pt x="18186" y="18189"/>
                  </a:cubicBezTo>
                  <a:cubicBezTo>
                    <a:pt x="16304" y="20070"/>
                    <a:pt x="13696" y="21249"/>
                    <a:pt x="10800" y="21249"/>
                  </a:cubicBezTo>
                  <a:cubicBezTo>
                    <a:pt x="7904" y="21249"/>
                    <a:pt x="5296" y="20070"/>
                    <a:pt x="3393" y="18189"/>
                  </a:cubicBezTo>
                  <a:cubicBezTo>
                    <a:pt x="1510" y="16287"/>
                    <a:pt x="331" y="13683"/>
                    <a:pt x="331" y="10789"/>
                  </a:cubicBezTo>
                  <a:cubicBezTo>
                    <a:pt x="331" y="7917"/>
                    <a:pt x="1510" y="5291"/>
                    <a:pt x="3393" y="3411"/>
                  </a:cubicBezTo>
                  <a:cubicBezTo>
                    <a:pt x="5296" y="1509"/>
                    <a:pt x="7904" y="351"/>
                    <a:pt x="10800" y="351"/>
                  </a:cubicBezTo>
                  <a:close/>
                  <a:moveTo>
                    <a:pt x="10800" y="0"/>
                  </a:moveTo>
                  <a:cubicBezTo>
                    <a:pt x="4841" y="0"/>
                    <a:pt x="0" y="4837"/>
                    <a:pt x="0" y="10789"/>
                  </a:cubicBezTo>
                  <a:cubicBezTo>
                    <a:pt x="0" y="16763"/>
                    <a:pt x="4841" y="21600"/>
                    <a:pt x="10800" y="21600"/>
                  </a:cubicBezTo>
                  <a:cubicBezTo>
                    <a:pt x="16759" y="21600"/>
                    <a:pt x="21600" y="16763"/>
                    <a:pt x="21600" y="10789"/>
                  </a:cubicBezTo>
                  <a:cubicBezTo>
                    <a:pt x="21600" y="4837"/>
                    <a:pt x="16759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67" name="Google Shape;523;p10"/>
            <p:cNvSpPr/>
            <p:nvPr/>
          </p:nvSpPr>
          <p:spPr>
            <a:xfrm>
              <a:off x="76925" y="77474"/>
              <a:ext cx="427976" cy="427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0"/>
                  </a:moveTo>
                  <a:cubicBezTo>
                    <a:pt x="4838" y="0"/>
                    <a:pt x="0" y="4816"/>
                    <a:pt x="0" y="10785"/>
                  </a:cubicBezTo>
                  <a:cubicBezTo>
                    <a:pt x="0" y="16756"/>
                    <a:pt x="4838" y="21600"/>
                    <a:pt x="10799" y="21600"/>
                  </a:cubicBezTo>
                  <a:cubicBezTo>
                    <a:pt x="16762" y="21600"/>
                    <a:pt x="21600" y="16756"/>
                    <a:pt x="21600" y="10785"/>
                  </a:cubicBezTo>
                  <a:cubicBezTo>
                    <a:pt x="21600" y="4816"/>
                    <a:pt x="16762" y="0"/>
                    <a:pt x="1079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68" name="Google Shape;524;p10"/>
            <p:cNvSpPr/>
            <p:nvPr/>
          </p:nvSpPr>
          <p:spPr>
            <a:xfrm>
              <a:off x="72474" y="72450"/>
              <a:ext cx="436877" cy="437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468"/>
                  </a:moveTo>
                  <a:cubicBezTo>
                    <a:pt x="13666" y="468"/>
                    <a:pt x="16228" y="1625"/>
                    <a:pt x="18101" y="3495"/>
                  </a:cubicBezTo>
                  <a:cubicBezTo>
                    <a:pt x="19975" y="5366"/>
                    <a:pt x="21132" y="7952"/>
                    <a:pt x="21132" y="10786"/>
                  </a:cubicBezTo>
                  <a:cubicBezTo>
                    <a:pt x="21132" y="13648"/>
                    <a:pt x="19975" y="16235"/>
                    <a:pt x="18101" y="18105"/>
                  </a:cubicBezTo>
                  <a:cubicBezTo>
                    <a:pt x="16228" y="19977"/>
                    <a:pt x="13666" y="21132"/>
                    <a:pt x="10799" y="21132"/>
                  </a:cubicBezTo>
                  <a:cubicBezTo>
                    <a:pt x="7934" y="21132"/>
                    <a:pt x="5345" y="19977"/>
                    <a:pt x="3471" y="18105"/>
                  </a:cubicBezTo>
                  <a:cubicBezTo>
                    <a:pt x="1597" y="16235"/>
                    <a:pt x="440" y="13648"/>
                    <a:pt x="440" y="10786"/>
                  </a:cubicBezTo>
                  <a:cubicBezTo>
                    <a:pt x="440" y="7952"/>
                    <a:pt x="1597" y="5366"/>
                    <a:pt x="3471" y="3495"/>
                  </a:cubicBezTo>
                  <a:cubicBezTo>
                    <a:pt x="5345" y="1625"/>
                    <a:pt x="7934" y="468"/>
                    <a:pt x="10799" y="468"/>
                  </a:cubicBezTo>
                  <a:close/>
                  <a:moveTo>
                    <a:pt x="10799" y="0"/>
                  </a:moveTo>
                  <a:cubicBezTo>
                    <a:pt x="4821" y="0"/>
                    <a:pt x="0" y="4844"/>
                    <a:pt x="0" y="10786"/>
                  </a:cubicBezTo>
                  <a:cubicBezTo>
                    <a:pt x="0" y="16757"/>
                    <a:pt x="4821" y="21600"/>
                    <a:pt x="10799" y="21600"/>
                  </a:cubicBezTo>
                  <a:cubicBezTo>
                    <a:pt x="16751" y="21600"/>
                    <a:pt x="21600" y="16757"/>
                    <a:pt x="21600" y="10786"/>
                  </a:cubicBezTo>
                  <a:cubicBezTo>
                    <a:pt x="21600" y="4844"/>
                    <a:pt x="16751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69" name="Google Shape;525;p10"/>
            <p:cNvSpPr/>
            <p:nvPr/>
          </p:nvSpPr>
          <p:spPr>
            <a:xfrm>
              <a:off x="155500" y="156050"/>
              <a:ext cx="270276" cy="270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21" y="0"/>
                  </a:moveTo>
                  <a:cubicBezTo>
                    <a:pt x="4853" y="0"/>
                    <a:pt x="0" y="4855"/>
                    <a:pt x="0" y="10777"/>
                  </a:cubicBezTo>
                  <a:cubicBezTo>
                    <a:pt x="0" y="16745"/>
                    <a:pt x="4853" y="21600"/>
                    <a:pt x="10821" y="21600"/>
                  </a:cubicBezTo>
                  <a:cubicBezTo>
                    <a:pt x="16789" y="21600"/>
                    <a:pt x="21600" y="16745"/>
                    <a:pt x="21600" y="10777"/>
                  </a:cubicBezTo>
                  <a:cubicBezTo>
                    <a:pt x="21600" y="4855"/>
                    <a:pt x="16789" y="0"/>
                    <a:pt x="10821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70" name="Google Shape;526;p10"/>
            <p:cNvSpPr/>
            <p:nvPr/>
          </p:nvSpPr>
          <p:spPr>
            <a:xfrm>
              <a:off x="151049" y="151599"/>
              <a:ext cx="279727" cy="279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689"/>
                  </a:moveTo>
                  <a:cubicBezTo>
                    <a:pt x="13596" y="689"/>
                    <a:pt x="16092" y="1810"/>
                    <a:pt x="17899" y="3664"/>
                  </a:cubicBezTo>
                  <a:cubicBezTo>
                    <a:pt x="19751" y="5476"/>
                    <a:pt x="20868" y="8019"/>
                    <a:pt x="20868" y="10778"/>
                  </a:cubicBezTo>
                  <a:cubicBezTo>
                    <a:pt x="20868" y="13581"/>
                    <a:pt x="19751" y="16124"/>
                    <a:pt x="17899" y="17935"/>
                  </a:cubicBezTo>
                  <a:cubicBezTo>
                    <a:pt x="16092" y="19747"/>
                    <a:pt x="13596" y="20867"/>
                    <a:pt x="10799" y="20867"/>
                  </a:cubicBezTo>
                  <a:cubicBezTo>
                    <a:pt x="8004" y="20867"/>
                    <a:pt x="5508" y="19747"/>
                    <a:pt x="3656" y="17935"/>
                  </a:cubicBezTo>
                  <a:cubicBezTo>
                    <a:pt x="1849" y="16124"/>
                    <a:pt x="730" y="13581"/>
                    <a:pt x="730" y="10778"/>
                  </a:cubicBezTo>
                  <a:cubicBezTo>
                    <a:pt x="730" y="8019"/>
                    <a:pt x="1849" y="5476"/>
                    <a:pt x="3656" y="3664"/>
                  </a:cubicBezTo>
                  <a:cubicBezTo>
                    <a:pt x="5508" y="1810"/>
                    <a:pt x="8004" y="689"/>
                    <a:pt x="10799" y="689"/>
                  </a:cubicBezTo>
                  <a:close/>
                  <a:moveTo>
                    <a:pt x="10799" y="0"/>
                  </a:moveTo>
                  <a:cubicBezTo>
                    <a:pt x="4818" y="0"/>
                    <a:pt x="0" y="4828"/>
                    <a:pt x="0" y="10778"/>
                  </a:cubicBezTo>
                  <a:cubicBezTo>
                    <a:pt x="0" y="16772"/>
                    <a:pt x="4818" y="21600"/>
                    <a:pt x="10799" y="21600"/>
                  </a:cubicBezTo>
                  <a:cubicBezTo>
                    <a:pt x="16737" y="21600"/>
                    <a:pt x="21600" y="16772"/>
                    <a:pt x="21600" y="10778"/>
                  </a:cubicBezTo>
                  <a:cubicBezTo>
                    <a:pt x="21600" y="4828"/>
                    <a:pt x="16737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576" name="Google Shape;527;p10"/>
          <p:cNvGrpSpPr/>
          <p:nvPr/>
        </p:nvGrpSpPr>
        <p:grpSpPr>
          <a:xfrm>
            <a:off x="7033900" y="170875"/>
            <a:ext cx="292001" cy="292576"/>
            <a:chOff x="24" y="0"/>
            <a:chExt cx="292000" cy="292574"/>
          </a:xfrm>
        </p:grpSpPr>
        <p:sp>
          <p:nvSpPr>
            <p:cNvPr id="572" name="Google Shape;528;p10"/>
            <p:cNvSpPr/>
            <p:nvPr/>
          </p:nvSpPr>
          <p:spPr>
            <a:xfrm>
              <a:off x="5025" y="5024"/>
              <a:ext cx="282526" cy="282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80" y="0"/>
                  </a:moveTo>
                  <a:cubicBezTo>
                    <a:pt x="4815" y="0"/>
                    <a:pt x="0" y="4815"/>
                    <a:pt x="0" y="10778"/>
                  </a:cubicBezTo>
                  <a:cubicBezTo>
                    <a:pt x="0" y="16785"/>
                    <a:pt x="4815" y="21600"/>
                    <a:pt x="10780" y="21600"/>
                  </a:cubicBezTo>
                  <a:cubicBezTo>
                    <a:pt x="16787" y="21600"/>
                    <a:pt x="21600" y="16785"/>
                    <a:pt x="21600" y="10778"/>
                  </a:cubicBezTo>
                  <a:cubicBezTo>
                    <a:pt x="21600" y="4815"/>
                    <a:pt x="16787" y="0"/>
                    <a:pt x="1078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73" name="Google Shape;529;p10"/>
            <p:cNvSpPr/>
            <p:nvPr/>
          </p:nvSpPr>
          <p:spPr>
            <a:xfrm>
              <a:off x="24" y="0"/>
              <a:ext cx="292002" cy="292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700"/>
                  </a:moveTo>
                  <a:cubicBezTo>
                    <a:pt x="13602" y="700"/>
                    <a:pt x="16117" y="1811"/>
                    <a:pt x="17972" y="3662"/>
                  </a:cubicBezTo>
                  <a:cubicBezTo>
                    <a:pt x="19786" y="5472"/>
                    <a:pt x="20940" y="8023"/>
                    <a:pt x="20940" y="10779"/>
                  </a:cubicBezTo>
                  <a:cubicBezTo>
                    <a:pt x="20940" y="13577"/>
                    <a:pt x="19786" y="16128"/>
                    <a:pt x="17972" y="17938"/>
                  </a:cubicBezTo>
                  <a:cubicBezTo>
                    <a:pt x="16117" y="19747"/>
                    <a:pt x="13602" y="20900"/>
                    <a:pt x="10800" y="20900"/>
                  </a:cubicBezTo>
                  <a:cubicBezTo>
                    <a:pt x="8037" y="20900"/>
                    <a:pt x="5481" y="19747"/>
                    <a:pt x="3667" y="17938"/>
                  </a:cubicBezTo>
                  <a:cubicBezTo>
                    <a:pt x="1812" y="16128"/>
                    <a:pt x="701" y="13577"/>
                    <a:pt x="701" y="10779"/>
                  </a:cubicBezTo>
                  <a:cubicBezTo>
                    <a:pt x="701" y="8023"/>
                    <a:pt x="1812" y="5472"/>
                    <a:pt x="3667" y="3662"/>
                  </a:cubicBezTo>
                  <a:cubicBezTo>
                    <a:pt x="5481" y="1811"/>
                    <a:pt x="8037" y="700"/>
                    <a:pt x="10800" y="700"/>
                  </a:cubicBezTo>
                  <a:close/>
                  <a:moveTo>
                    <a:pt x="10800" y="0"/>
                  </a:moveTo>
                  <a:cubicBezTo>
                    <a:pt x="4864" y="0"/>
                    <a:pt x="0" y="4854"/>
                    <a:pt x="0" y="10779"/>
                  </a:cubicBezTo>
                  <a:cubicBezTo>
                    <a:pt x="0" y="16744"/>
                    <a:pt x="4864" y="21600"/>
                    <a:pt x="10800" y="21600"/>
                  </a:cubicBezTo>
                  <a:cubicBezTo>
                    <a:pt x="16777" y="21600"/>
                    <a:pt x="21600" y="16744"/>
                    <a:pt x="21600" y="10779"/>
                  </a:cubicBezTo>
                  <a:cubicBezTo>
                    <a:pt x="21600" y="4854"/>
                    <a:pt x="1677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74" name="Google Shape;530;p10"/>
            <p:cNvSpPr/>
            <p:nvPr/>
          </p:nvSpPr>
          <p:spPr>
            <a:xfrm>
              <a:off x="66874" y="66874"/>
              <a:ext cx="158276" cy="158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2" y="0"/>
                  </a:moveTo>
                  <a:cubicBezTo>
                    <a:pt x="4869" y="0"/>
                    <a:pt x="0" y="4869"/>
                    <a:pt x="0" y="10800"/>
                  </a:cubicBezTo>
                  <a:cubicBezTo>
                    <a:pt x="0" y="16809"/>
                    <a:pt x="4869" y="21600"/>
                    <a:pt x="10802" y="21600"/>
                  </a:cubicBezTo>
                  <a:cubicBezTo>
                    <a:pt x="16810" y="21600"/>
                    <a:pt x="21600" y="16809"/>
                    <a:pt x="21600" y="10800"/>
                  </a:cubicBezTo>
                  <a:cubicBezTo>
                    <a:pt x="21600" y="4869"/>
                    <a:pt x="16810" y="0"/>
                    <a:pt x="10802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75" name="Google Shape;531;p10"/>
            <p:cNvSpPr/>
            <p:nvPr/>
          </p:nvSpPr>
          <p:spPr>
            <a:xfrm>
              <a:off x="62425" y="62424"/>
              <a:ext cx="167726" cy="167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6" y="1220"/>
                  </a:moveTo>
                  <a:cubicBezTo>
                    <a:pt x="13419" y="1220"/>
                    <a:pt x="15860" y="2296"/>
                    <a:pt x="17582" y="4018"/>
                  </a:cubicBezTo>
                  <a:cubicBezTo>
                    <a:pt x="19304" y="5740"/>
                    <a:pt x="20380" y="8107"/>
                    <a:pt x="20380" y="10763"/>
                  </a:cubicBezTo>
                  <a:cubicBezTo>
                    <a:pt x="20380" y="13419"/>
                    <a:pt x="19304" y="15860"/>
                    <a:pt x="17582" y="17582"/>
                  </a:cubicBezTo>
                  <a:cubicBezTo>
                    <a:pt x="15860" y="19304"/>
                    <a:pt x="13419" y="20380"/>
                    <a:pt x="10766" y="20380"/>
                  </a:cubicBezTo>
                  <a:cubicBezTo>
                    <a:pt x="8110" y="20380"/>
                    <a:pt x="5740" y="19304"/>
                    <a:pt x="4018" y="17582"/>
                  </a:cubicBezTo>
                  <a:cubicBezTo>
                    <a:pt x="2296" y="15860"/>
                    <a:pt x="1220" y="13419"/>
                    <a:pt x="1220" y="10763"/>
                  </a:cubicBezTo>
                  <a:cubicBezTo>
                    <a:pt x="1220" y="8107"/>
                    <a:pt x="2296" y="5740"/>
                    <a:pt x="4018" y="4018"/>
                  </a:cubicBezTo>
                  <a:cubicBezTo>
                    <a:pt x="5740" y="2296"/>
                    <a:pt x="8110" y="1220"/>
                    <a:pt x="10766" y="1220"/>
                  </a:cubicBezTo>
                  <a:close/>
                  <a:moveTo>
                    <a:pt x="10766" y="0"/>
                  </a:moveTo>
                  <a:cubicBezTo>
                    <a:pt x="4810" y="0"/>
                    <a:pt x="0" y="4807"/>
                    <a:pt x="0" y="10763"/>
                  </a:cubicBezTo>
                  <a:cubicBezTo>
                    <a:pt x="0" y="16719"/>
                    <a:pt x="4810" y="21600"/>
                    <a:pt x="10766" y="21600"/>
                  </a:cubicBezTo>
                  <a:cubicBezTo>
                    <a:pt x="16722" y="21600"/>
                    <a:pt x="21600" y="16719"/>
                    <a:pt x="21600" y="10763"/>
                  </a:cubicBezTo>
                  <a:cubicBezTo>
                    <a:pt x="21600" y="4807"/>
                    <a:pt x="16722" y="0"/>
                    <a:pt x="10766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581" name="Google Shape;532;p10"/>
          <p:cNvGrpSpPr/>
          <p:nvPr/>
        </p:nvGrpSpPr>
        <p:grpSpPr>
          <a:xfrm>
            <a:off x="8757949" y="229675"/>
            <a:ext cx="175001" cy="174976"/>
            <a:chOff x="0" y="24"/>
            <a:chExt cx="175000" cy="174975"/>
          </a:xfrm>
        </p:grpSpPr>
        <p:sp>
          <p:nvSpPr>
            <p:cNvPr id="577" name="Google Shape;533;p10"/>
            <p:cNvSpPr/>
            <p:nvPr/>
          </p:nvSpPr>
          <p:spPr>
            <a:xfrm>
              <a:off x="4474" y="5025"/>
              <a:ext cx="166052" cy="165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55" y="0"/>
                    <a:pt x="0" y="4800"/>
                    <a:pt x="0" y="10764"/>
                  </a:cubicBezTo>
                  <a:cubicBezTo>
                    <a:pt x="0" y="16729"/>
                    <a:pt x="4855" y="21600"/>
                    <a:pt x="10800" y="21600"/>
                  </a:cubicBezTo>
                  <a:cubicBezTo>
                    <a:pt x="16745" y="21600"/>
                    <a:pt x="21600" y="16729"/>
                    <a:pt x="21600" y="10764"/>
                  </a:cubicBezTo>
                  <a:cubicBezTo>
                    <a:pt x="21600" y="4800"/>
                    <a:pt x="16745" y="0"/>
                    <a:pt x="1080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78" name="Google Shape;534;p10"/>
            <p:cNvSpPr/>
            <p:nvPr/>
          </p:nvSpPr>
          <p:spPr>
            <a:xfrm>
              <a:off x="-1" y="24"/>
              <a:ext cx="175002" cy="174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170"/>
                  </a:moveTo>
                  <a:cubicBezTo>
                    <a:pt x="13481" y="1170"/>
                    <a:pt x="15888" y="2268"/>
                    <a:pt x="17610" y="3987"/>
                  </a:cubicBezTo>
                  <a:cubicBezTo>
                    <a:pt x="19397" y="5777"/>
                    <a:pt x="20431" y="8184"/>
                    <a:pt x="20431" y="10798"/>
                  </a:cubicBezTo>
                  <a:cubicBezTo>
                    <a:pt x="20431" y="13483"/>
                    <a:pt x="19397" y="15891"/>
                    <a:pt x="17610" y="17677"/>
                  </a:cubicBezTo>
                  <a:cubicBezTo>
                    <a:pt x="15888" y="19396"/>
                    <a:pt x="13481" y="20498"/>
                    <a:pt x="10800" y="20498"/>
                  </a:cubicBezTo>
                  <a:cubicBezTo>
                    <a:pt x="8119" y="20498"/>
                    <a:pt x="5712" y="19396"/>
                    <a:pt x="3990" y="17677"/>
                  </a:cubicBezTo>
                  <a:cubicBezTo>
                    <a:pt x="2203" y="15891"/>
                    <a:pt x="1169" y="13483"/>
                    <a:pt x="1169" y="10798"/>
                  </a:cubicBezTo>
                  <a:cubicBezTo>
                    <a:pt x="1169" y="8184"/>
                    <a:pt x="2203" y="5777"/>
                    <a:pt x="3990" y="3987"/>
                  </a:cubicBezTo>
                  <a:cubicBezTo>
                    <a:pt x="5712" y="2268"/>
                    <a:pt x="8119" y="1170"/>
                    <a:pt x="10800" y="1170"/>
                  </a:cubicBezTo>
                  <a:close/>
                  <a:moveTo>
                    <a:pt x="10800" y="0"/>
                  </a:moveTo>
                  <a:cubicBezTo>
                    <a:pt x="4817" y="0"/>
                    <a:pt x="0" y="4882"/>
                    <a:pt x="0" y="10798"/>
                  </a:cubicBezTo>
                  <a:cubicBezTo>
                    <a:pt x="0" y="16783"/>
                    <a:pt x="4817" y="21600"/>
                    <a:pt x="10800" y="21600"/>
                  </a:cubicBezTo>
                  <a:cubicBezTo>
                    <a:pt x="16783" y="21600"/>
                    <a:pt x="21600" y="16783"/>
                    <a:pt x="21600" y="10798"/>
                  </a:cubicBezTo>
                  <a:cubicBezTo>
                    <a:pt x="21600" y="4882"/>
                    <a:pt x="16783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79" name="Google Shape;535;p10"/>
            <p:cNvSpPr/>
            <p:nvPr/>
          </p:nvSpPr>
          <p:spPr>
            <a:xfrm>
              <a:off x="41249" y="41250"/>
              <a:ext cx="92501" cy="93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16" y="0"/>
                    <a:pt x="0" y="4786"/>
                    <a:pt x="0" y="10733"/>
                  </a:cubicBezTo>
                  <a:cubicBezTo>
                    <a:pt x="0" y="16686"/>
                    <a:pt x="4816" y="21600"/>
                    <a:pt x="10800" y="21600"/>
                  </a:cubicBezTo>
                  <a:cubicBezTo>
                    <a:pt x="16784" y="21600"/>
                    <a:pt x="21600" y="16686"/>
                    <a:pt x="21600" y="10733"/>
                  </a:cubicBezTo>
                  <a:cubicBezTo>
                    <a:pt x="21600" y="4786"/>
                    <a:pt x="16784" y="0"/>
                    <a:pt x="10800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80" name="Google Shape;536;p10"/>
            <p:cNvSpPr/>
            <p:nvPr/>
          </p:nvSpPr>
          <p:spPr>
            <a:xfrm>
              <a:off x="36224" y="36800"/>
              <a:ext cx="102551" cy="101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885"/>
                  </a:moveTo>
                  <a:cubicBezTo>
                    <a:pt x="13264" y="1885"/>
                    <a:pt x="15376" y="2950"/>
                    <a:pt x="17019" y="4485"/>
                  </a:cubicBezTo>
                  <a:cubicBezTo>
                    <a:pt x="18662" y="6137"/>
                    <a:pt x="19604" y="8377"/>
                    <a:pt x="19604" y="10739"/>
                  </a:cubicBezTo>
                  <a:cubicBezTo>
                    <a:pt x="19604" y="13217"/>
                    <a:pt x="18662" y="15463"/>
                    <a:pt x="17019" y="16998"/>
                  </a:cubicBezTo>
                  <a:cubicBezTo>
                    <a:pt x="15376" y="18650"/>
                    <a:pt x="13264" y="19593"/>
                    <a:pt x="10800" y="19593"/>
                  </a:cubicBezTo>
                  <a:cubicBezTo>
                    <a:pt x="8336" y="19593"/>
                    <a:pt x="6224" y="18650"/>
                    <a:pt x="4581" y="16998"/>
                  </a:cubicBezTo>
                  <a:cubicBezTo>
                    <a:pt x="2938" y="15463"/>
                    <a:pt x="1996" y="13217"/>
                    <a:pt x="1996" y="10739"/>
                  </a:cubicBezTo>
                  <a:cubicBezTo>
                    <a:pt x="1996" y="8377"/>
                    <a:pt x="2938" y="6137"/>
                    <a:pt x="4581" y="4485"/>
                  </a:cubicBezTo>
                  <a:cubicBezTo>
                    <a:pt x="6224" y="2950"/>
                    <a:pt x="8336" y="1885"/>
                    <a:pt x="10800" y="1885"/>
                  </a:cubicBezTo>
                  <a:close/>
                  <a:moveTo>
                    <a:pt x="10800" y="0"/>
                  </a:moveTo>
                  <a:cubicBezTo>
                    <a:pt x="4813" y="0"/>
                    <a:pt x="0" y="4840"/>
                    <a:pt x="0" y="10739"/>
                  </a:cubicBezTo>
                  <a:cubicBezTo>
                    <a:pt x="0" y="16760"/>
                    <a:pt x="4813" y="21600"/>
                    <a:pt x="10800" y="21600"/>
                  </a:cubicBezTo>
                  <a:cubicBezTo>
                    <a:pt x="16787" y="21600"/>
                    <a:pt x="21600" y="16760"/>
                    <a:pt x="21600" y="10739"/>
                  </a:cubicBezTo>
                  <a:cubicBezTo>
                    <a:pt x="21600" y="4840"/>
                    <a:pt x="16787" y="0"/>
                    <a:pt x="1080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585" name="Google Shape;537;p10"/>
          <p:cNvGrpSpPr/>
          <p:nvPr/>
        </p:nvGrpSpPr>
        <p:grpSpPr>
          <a:xfrm>
            <a:off x="8490049" y="170874"/>
            <a:ext cx="175014" cy="27001"/>
            <a:chOff x="0" y="0"/>
            <a:chExt cx="175013" cy="26999"/>
          </a:xfrm>
        </p:grpSpPr>
        <p:sp>
          <p:nvSpPr>
            <p:cNvPr id="582" name="Google Shape;538;p10"/>
            <p:cNvSpPr/>
            <p:nvPr/>
          </p:nvSpPr>
          <p:spPr>
            <a:xfrm>
              <a:off x="-1" y="0"/>
              <a:ext cx="27001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83" name="Google Shape;539;p10"/>
            <p:cNvSpPr/>
            <p:nvPr/>
          </p:nvSpPr>
          <p:spPr>
            <a:xfrm>
              <a:off x="74005" y="0"/>
              <a:ext cx="27001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84" name="Google Shape;540;p10"/>
            <p:cNvSpPr/>
            <p:nvPr/>
          </p:nvSpPr>
          <p:spPr>
            <a:xfrm>
              <a:off x="148013" y="0"/>
              <a:ext cx="27000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589" name="Google Shape;541;p10"/>
          <p:cNvGrpSpPr/>
          <p:nvPr/>
        </p:nvGrpSpPr>
        <p:grpSpPr>
          <a:xfrm>
            <a:off x="7916350" y="1124599"/>
            <a:ext cx="175014" cy="27001"/>
            <a:chOff x="0" y="0"/>
            <a:chExt cx="175013" cy="26999"/>
          </a:xfrm>
        </p:grpSpPr>
        <p:sp>
          <p:nvSpPr>
            <p:cNvPr id="586" name="Google Shape;542;p10"/>
            <p:cNvSpPr/>
            <p:nvPr/>
          </p:nvSpPr>
          <p:spPr>
            <a:xfrm>
              <a:off x="-1" y="0"/>
              <a:ext cx="27001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87" name="Google Shape;543;p10"/>
            <p:cNvSpPr/>
            <p:nvPr/>
          </p:nvSpPr>
          <p:spPr>
            <a:xfrm>
              <a:off x="74005" y="0"/>
              <a:ext cx="27001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88" name="Google Shape;544;p10"/>
            <p:cNvSpPr/>
            <p:nvPr/>
          </p:nvSpPr>
          <p:spPr>
            <a:xfrm>
              <a:off x="148013" y="0"/>
              <a:ext cx="27000" cy="27000"/>
            </a:xfrm>
            <a:prstGeom prst="ellipse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59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9941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/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9433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494949"/>
          </a:solidFill>
          <a:uFillTx/>
          <a:latin typeface="Fjalla One"/>
          <a:ea typeface="Fjalla One"/>
          <a:cs typeface="Fjalla One"/>
          <a:sym typeface="Fjalla One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494949"/>
          </a:solidFill>
          <a:uFillTx/>
          <a:latin typeface="Fjalla One"/>
          <a:ea typeface="Fjalla One"/>
          <a:cs typeface="Fjalla One"/>
          <a:sym typeface="Fjalla One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494949"/>
          </a:solidFill>
          <a:uFillTx/>
          <a:latin typeface="Fjalla One"/>
          <a:ea typeface="Fjalla One"/>
          <a:cs typeface="Fjalla One"/>
          <a:sym typeface="Fjalla One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494949"/>
          </a:solidFill>
          <a:uFillTx/>
          <a:latin typeface="Fjalla One"/>
          <a:ea typeface="Fjalla One"/>
          <a:cs typeface="Fjalla One"/>
          <a:sym typeface="Fjalla One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494949"/>
          </a:solidFill>
          <a:uFillTx/>
          <a:latin typeface="Fjalla One"/>
          <a:ea typeface="Fjalla One"/>
          <a:cs typeface="Fjalla One"/>
          <a:sym typeface="Fjalla One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494949"/>
          </a:solidFill>
          <a:uFillTx/>
          <a:latin typeface="Fjalla One"/>
          <a:ea typeface="Fjalla One"/>
          <a:cs typeface="Fjalla One"/>
          <a:sym typeface="Fjalla One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494949"/>
          </a:solidFill>
          <a:uFillTx/>
          <a:latin typeface="Fjalla One"/>
          <a:ea typeface="Fjalla One"/>
          <a:cs typeface="Fjalla One"/>
          <a:sym typeface="Fjalla One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494949"/>
          </a:solidFill>
          <a:uFillTx/>
          <a:latin typeface="Fjalla One"/>
          <a:ea typeface="Fjalla One"/>
          <a:cs typeface="Fjalla One"/>
          <a:sym typeface="Fjalla One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494949"/>
          </a:solidFill>
          <a:uFillTx/>
          <a:latin typeface="Fjalla One"/>
          <a:ea typeface="Fjalla One"/>
          <a:cs typeface="Fjalla One"/>
          <a:sym typeface="Fjalla One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15" name="Google Shape;1690;p35"/>
          <p:cNvGrpSpPr/>
          <p:nvPr/>
        </p:nvGrpSpPr>
        <p:grpSpPr>
          <a:xfrm>
            <a:off x="303210" y="959719"/>
            <a:ext cx="5343520" cy="4183680"/>
            <a:chOff x="0" y="0"/>
            <a:chExt cx="5343520" cy="4183680"/>
          </a:xfrm>
        </p:grpSpPr>
        <p:sp>
          <p:nvSpPr>
            <p:cNvPr id="1822" name="Google Shape;1691;p35"/>
            <p:cNvSpPr/>
            <p:nvPr/>
          </p:nvSpPr>
          <p:spPr>
            <a:xfrm>
              <a:off x="431360" y="59"/>
              <a:ext cx="4612230" cy="4087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9" h="21600" extrusionOk="0">
                  <a:moveTo>
                    <a:pt x="8216" y="0"/>
                  </a:moveTo>
                  <a:cubicBezTo>
                    <a:pt x="5352" y="0"/>
                    <a:pt x="2327" y="2449"/>
                    <a:pt x="1003" y="6189"/>
                  </a:cubicBezTo>
                  <a:cubicBezTo>
                    <a:pt x="-641" y="10831"/>
                    <a:pt x="230" y="14267"/>
                    <a:pt x="230" y="14267"/>
                  </a:cubicBezTo>
                  <a:cubicBezTo>
                    <a:pt x="230" y="14267"/>
                    <a:pt x="1102" y="18401"/>
                    <a:pt x="4555" y="20384"/>
                  </a:cubicBezTo>
                  <a:cubicBezTo>
                    <a:pt x="6142" y="21297"/>
                    <a:pt x="7869" y="21600"/>
                    <a:pt x="9597" y="21600"/>
                  </a:cubicBezTo>
                  <a:cubicBezTo>
                    <a:pt x="11629" y="21600"/>
                    <a:pt x="13663" y="21181"/>
                    <a:pt x="15474" y="20844"/>
                  </a:cubicBezTo>
                  <a:cubicBezTo>
                    <a:pt x="18824" y="20221"/>
                    <a:pt x="20959" y="17326"/>
                    <a:pt x="20732" y="13889"/>
                  </a:cubicBezTo>
                  <a:cubicBezTo>
                    <a:pt x="20505" y="10448"/>
                    <a:pt x="17799" y="10147"/>
                    <a:pt x="15737" y="6714"/>
                  </a:cubicBezTo>
                  <a:cubicBezTo>
                    <a:pt x="13672" y="3286"/>
                    <a:pt x="13566" y="2004"/>
                    <a:pt x="10241" y="447"/>
                  </a:cubicBezTo>
                  <a:cubicBezTo>
                    <a:pt x="9593" y="144"/>
                    <a:pt x="8910" y="0"/>
                    <a:pt x="8216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23" name="Google Shape;1692;p35"/>
            <p:cNvSpPr/>
            <p:nvPr/>
          </p:nvSpPr>
          <p:spPr>
            <a:xfrm>
              <a:off x="431380" y="-1"/>
              <a:ext cx="4611801" cy="4081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151" y="10535"/>
                  </a:moveTo>
                  <a:cubicBezTo>
                    <a:pt x="8112" y="10664"/>
                    <a:pt x="8067" y="10789"/>
                    <a:pt x="8029" y="10901"/>
                  </a:cubicBezTo>
                  <a:lnTo>
                    <a:pt x="11311" y="10901"/>
                  </a:lnTo>
                  <a:cubicBezTo>
                    <a:pt x="11318" y="10901"/>
                    <a:pt x="11326" y="10905"/>
                    <a:pt x="11334" y="10910"/>
                  </a:cubicBezTo>
                  <a:cubicBezTo>
                    <a:pt x="11338" y="10918"/>
                    <a:pt x="11341" y="10927"/>
                    <a:pt x="11341" y="10936"/>
                  </a:cubicBezTo>
                  <a:lnTo>
                    <a:pt x="11341" y="16591"/>
                  </a:lnTo>
                  <a:cubicBezTo>
                    <a:pt x="11341" y="16599"/>
                    <a:pt x="11338" y="16608"/>
                    <a:pt x="11334" y="16617"/>
                  </a:cubicBezTo>
                  <a:cubicBezTo>
                    <a:pt x="11326" y="16621"/>
                    <a:pt x="11318" y="16625"/>
                    <a:pt x="11311" y="16625"/>
                  </a:cubicBezTo>
                  <a:lnTo>
                    <a:pt x="8402" y="16625"/>
                  </a:lnTo>
                  <a:cubicBezTo>
                    <a:pt x="8475" y="16927"/>
                    <a:pt x="8551" y="17237"/>
                    <a:pt x="8623" y="17521"/>
                  </a:cubicBezTo>
                  <a:cubicBezTo>
                    <a:pt x="8711" y="17469"/>
                    <a:pt x="8787" y="17439"/>
                    <a:pt x="8860" y="17383"/>
                  </a:cubicBezTo>
                  <a:cubicBezTo>
                    <a:pt x="8909" y="17345"/>
                    <a:pt x="8955" y="17336"/>
                    <a:pt x="8997" y="17336"/>
                  </a:cubicBezTo>
                  <a:cubicBezTo>
                    <a:pt x="9039" y="17336"/>
                    <a:pt x="9073" y="17345"/>
                    <a:pt x="9096" y="17358"/>
                  </a:cubicBezTo>
                  <a:cubicBezTo>
                    <a:pt x="9123" y="17327"/>
                    <a:pt x="9184" y="17276"/>
                    <a:pt x="9264" y="17250"/>
                  </a:cubicBezTo>
                  <a:lnTo>
                    <a:pt x="9287" y="17250"/>
                  </a:lnTo>
                  <a:cubicBezTo>
                    <a:pt x="9325" y="17250"/>
                    <a:pt x="9355" y="17267"/>
                    <a:pt x="9382" y="17289"/>
                  </a:cubicBezTo>
                  <a:cubicBezTo>
                    <a:pt x="9409" y="17314"/>
                    <a:pt x="9435" y="17345"/>
                    <a:pt x="9458" y="17375"/>
                  </a:cubicBezTo>
                  <a:cubicBezTo>
                    <a:pt x="9485" y="17409"/>
                    <a:pt x="9504" y="17444"/>
                    <a:pt x="9519" y="17465"/>
                  </a:cubicBezTo>
                  <a:cubicBezTo>
                    <a:pt x="9546" y="17457"/>
                    <a:pt x="9595" y="17439"/>
                    <a:pt x="9675" y="17431"/>
                  </a:cubicBezTo>
                  <a:lnTo>
                    <a:pt x="9710" y="17431"/>
                  </a:lnTo>
                  <a:cubicBezTo>
                    <a:pt x="9839" y="17431"/>
                    <a:pt x="9984" y="17500"/>
                    <a:pt x="10091" y="17590"/>
                  </a:cubicBezTo>
                  <a:cubicBezTo>
                    <a:pt x="10129" y="17625"/>
                    <a:pt x="10144" y="17668"/>
                    <a:pt x="10144" y="17711"/>
                  </a:cubicBezTo>
                  <a:cubicBezTo>
                    <a:pt x="10144" y="17719"/>
                    <a:pt x="10144" y="17728"/>
                    <a:pt x="10141" y="17736"/>
                  </a:cubicBezTo>
                  <a:lnTo>
                    <a:pt x="11402" y="17736"/>
                  </a:lnTo>
                  <a:cubicBezTo>
                    <a:pt x="11421" y="17706"/>
                    <a:pt x="11440" y="17681"/>
                    <a:pt x="11463" y="17659"/>
                  </a:cubicBezTo>
                  <a:cubicBezTo>
                    <a:pt x="11517" y="17594"/>
                    <a:pt x="11574" y="17564"/>
                    <a:pt x="11631" y="17564"/>
                  </a:cubicBezTo>
                  <a:cubicBezTo>
                    <a:pt x="11646" y="17564"/>
                    <a:pt x="11662" y="17569"/>
                    <a:pt x="11677" y="17573"/>
                  </a:cubicBezTo>
                  <a:cubicBezTo>
                    <a:pt x="11757" y="17590"/>
                    <a:pt x="11826" y="17594"/>
                    <a:pt x="11852" y="17599"/>
                  </a:cubicBezTo>
                  <a:lnTo>
                    <a:pt x="11856" y="17599"/>
                  </a:lnTo>
                  <a:cubicBezTo>
                    <a:pt x="11898" y="17573"/>
                    <a:pt x="12089" y="17444"/>
                    <a:pt x="12237" y="17366"/>
                  </a:cubicBezTo>
                  <a:cubicBezTo>
                    <a:pt x="12291" y="17336"/>
                    <a:pt x="12340" y="17314"/>
                    <a:pt x="12374" y="17306"/>
                  </a:cubicBezTo>
                  <a:lnTo>
                    <a:pt x="12397" y="17306"/>
                  </a:lnTo>
                  <a:cubicBezTo>
                    <a:pt x="12439" y="17306"/>
                    <a:pt x="12481" y="17327"/>
                    <a:pt x="12523" y="17358"/>
                  </a:cubicBezTo>
                  <a:cubicBezTo>
                    <a:pt x="12565" y="17388"/>
                    <a:pt x="12607" y="17426"/>
                    <a:pt x="12645" y="17469"/>
                  </a:cubicBezTo>
                  <a:cubicBezTo>
                    <a:pt x="12710" y="17538"/>
                    <a:pt x="12763" y="17607"/>
                    <a:pt x="12775" y="17620"/>
                  </a:cubicBezTo>
                  <a:cubicBezTo>
                    <a:pt x="12786" y="17633"/>
                    <a:pt x="12840" y="17681"/>
                    <a:pt x="12901" y="17736"/>
                  </a:cubicBezTo>
                  <a:lnTo>
                    <a:pt x="16492" y="17736"/>
                  </a:lnTo>
                  <a:lnTo>
                    <a:pt x="16492" y="10535"/>
                  </a:lnTo>
                  <a:close/>
                  <a:moveTo>
                    <a:pt x="8318" y="9458"/>
                  </a:moveTo>
                  <a:cubicBezTo>
                    <a:pt x="8345" y="9523"/>
                    <a:pt x="8368" y="9600"/>
                    <a:pt x="8368" y="9691"/>
                  </a:cubicBezTo>
                  <a:cubicBezTo>
                    <a:pt x="8368" y="9738"/>
                    <a:pt x="8356" y="9811"/>
                    <a:pt x="8334" y="9902"/>
                  </a:cubicBezTo>
                  <a:cubicBezTo>
                    <a:pt x="8314" y="9992"/>
                    <a:pt x="8284" y="10100"/>
                    <a:pt x="8250" y="10216"/>
                  </a:cubicBezTo>
                  <a:cubicBezTo>
                    <a:pt x="8227" y="10298"/>
                    <a:pt x="8200" y="10380"/>
                    <a:pt x="8177" y="10462"/>
                  </a:cubicBezTo>
                  <a:lnTo>
                    <a:pt x="16556" y="10462"/>
                  </a:lnTo>
                  <a:lnTo>
                    <a:pt x="16556" y="17736"/>
                  </a:lnTo>
                  <a:lnTo>
                    <a:pt x="17330" y="17736"/>
                  </a:lnTo>
                  <a:lnTo>
                    <a:pt x="17330" y="9458"/>
                  </a:lnTo>
                  <a:close/>
                  <a:moveTo>
                    <a:pt x="8558" y="0"/>
                  </a:moveTo>
                  <a:cubicBezTo>
                    <a:pt x="5574" y="0"/>
                    <a:pt x="2425" y="2451"/>
                    <a:pt x="1045" y="6198"/>
                  </a:cubicBezTo>
                  <a:cubicBezTo>
                    <a:pt x="213" y="8455"/>
                    <a:pt x="0" y="10427"/>
                    <a:pt x="0" y="11862"/>
                  </a:cubicBezTo>
                  <a:cubicBezTo>
                    <a:pt x="0" y="13378"/>
                    <a:pt x="240" y="14287"/>
                    <a:pt x="240" y="14287"/>
                  </a:cubicBezTo>
                  <a:cubicBezTo>
                    <a:pt x="240" y="14287"/>
                    <a:pt x="740" y="16561"/>
                    <a:pt x="2459" y="18546"/>
                  </a:cubicBezTo>
                  <a:cubicBezTo>
                    <a:pt x="2497" y="18180"/>
                    <a:pt x="2535" y="17784"/>
                    <a:pt x="2569" y="17383"/>
                  </a:cubicBezTo>
                  <a:cubicBezTo>
                    <a:pt x="2688" y="16104"/>
                    <a:pt x="2798" y="14795"/>
                    <a:pt x="2810" y="14437"/>
                  </a:cubicBezTo>
                  <a:cubicBezTo>
                    <a:pt x="2825" y="14076"/>
                    <a:pt x="2840" y="13662"/>
                    <a:pt x="2924" y="13270"/>
                  </a:cubicBezTo>
                  <a:cubicBezTo>
                    <a:pt x="3008" y="12882"/>
                    <a:pt x="3160" y="12516"/>
                    <a:pt x="3450" y="12258"/>
                  </a:cubicBezTo>
                  <a:cubicBezTo>
                    <a:pt x="3858" y="11896"/>
                    <a:pt x="4373" y="11487"/>
                    <a:pt x="4632" y="11285"/>
                  </a:cubicBezTo>
                  <a:lnTo>
                    <a:pt x="4933" y="10716"/>
                  </a:lnTo>
                  <a:cubicBezTo>
                    <a:pt x="4933" y="10716"/>
                    <a:pt x="4964" y="10707"/>
                    <a:pt x="5028" y="10707"/>
                  </a:cubicBezTo>
                  <a:cubicBezTo>
                    <a:pt x="5082" y="10707"/>
                    <a:pt x="5162" y="10716"/>
                    <a:pt x="5265" y="10738"/>
                  </a:cubicBezTo>
                  <a:cubicBezTo>
                    <a:pt x="5272" y="10720"/>
                    <a:pt x="5284" y="10707"/>
                    <a:pt x="5295" y="10686"/>
                  </a:cubicBezTo>
                  <a:cubicBezTo>
                    <a:pt x="5371" y="10561"/>
                    <a:pt x="5463" y="10389"/>
                    <a:pt x="5516" y="10191"/>
                  </a:cubicBezTo>
                  <a:cubicBezTo>
                    <a:pt x="5543" y="10100"/>
                    <a:pt x="5554" y="9992"/>
                    <a:pt x="5554" y="9880"/>
                  </a:cubicBezTo>
                  <a:cubicBezTo>
                    <a:pt x="5554" y="9583"/>
                    <a:pt x="5478" y="9273"/>
                    <a:pt x="5459" y="9200"/>
                  </a:cubicBezTo>
                  <a:cubicBezTo>
                    <a:pt x="5455" y="9191"/>
                    <a:pt x="5455" y="9187"/>
                    <a:pt x="5455" y="9187"/>
                  </a:cubicBezTo>
                  <a:lnTo>
                    <a:pt x="5455" y="9178"/>
                  </a:lnTo>
                  <a:cubicBezTo>
                    <a:pt x="5455" y="9178"/>
                    <a:pt x="5436" y="9040"/>
                    <a:pt x="5436" y="8842"/>
                  </a:cubicBezTo>
                  <a:cubicBezTo>
                    <a:pt x="5436" y="8610"/>
                    <a:pt x="5459" y="8295"/>
                    <a:pt x="5551" y="7994"/>
                  </a:cubicBezTo>
                  <a:cubicBezTo>
                    <a:pt x="5642" y="7697"/>
                    <a:pt x="5802" y="7417"/>
                    <a:pt x="6088" y="7266"/>
                  </a:cubicBezTo>
                  <a:cubicBezTo>
                    <a:pt x="6397" y="7102"/>
                    <a:pt x="6759" y="7042"/>
                    <a:pt x="7098" y="7042"/>
                  </a:cubicBezTo>
                  <a:cubicBezTo>
                    <a:pt x="7499" y="7042"/>
                    <a:pt x="7868" y="7128"/>
                    <a:pt x="8078" y="7227"/>
                  </a:cubicBezTo>
                  <a:cubicBezTo>
                    <a:pt x="8151" y="7257"/>
                    <a:pt x="8204" y="7292"/>
                    <a:pt x="8238" y="7331"/>
                  </a:cubicBezTo>
                  <a:cubicBezTo>
                    <a:pt x="8337" y="7443"/>
                    <a:pt x="8383" y="7606"/>
                    <a:pt x="8406" y="7740"/>
                  </a:cubicBezTo>
                  <a:cubicBezTo>
                    <a:pt x="8429" y="7865"/>
                    <a:pt x="8433" y="7968"/>
                    <a:pt x="8433" y="7981"/>
                  </a:cubicBezTo>
                  <a:cubicBezTo>
                    <a:pt x="8433" y="7990"/>
                    <a:pt x="8436" y="8067"/>
                    <a:pt x="8436" y="8171"/>
                  </a:cubicBezTo>
                  <a:cubicBezTo>
                    <a:pt x="8436" y="8257"/>
                    <a:pt x="8433" y="8356"/>
                    <a:pt x="8425" y="8455"/>
                  </a:cubicBezTo>
                  <a:cubicBezTo>
                    <a:pt x="8417" y="8558"/>
                    <a:pt x="8402" y="8653"/>
                    <a:pt x="8379" y="8730"/>
                  </a:cubicBezTo>
                  <a:cubicBezTo>
                    <a:pt x="8341" y="8851"/>
                    <a:pt x="8299" y="8946"/>
                    <a:pt x="8265" y="9028"/>
                  </a:cubicBezTo>
                  <a:cubicBezTo>
                    <a:pt x="8231" y="9109"/>
                    <a:pt x="8208" y="9174"/>
                    <a:pt x="8212" y="9217"/>
                  </a:cubicBezTo>
                  <a:cubicBezTo>
                    <a:pt x="8212" y="9234"/>
                    <a:pt x="8215" y="9260"/>
                    <a:pt x="8231" y="9290"/>
                  </a:cubicBezTo>
                  <a:cubicBezTo>
                    <a:pt x="8246" y="9316"/>
                    <a:pt x="8261" y="9351"/>
                    <a:pt x="8280" y="9385"/>
                  </a:cubicBezTo>
                  <a:lnTo>
                    <a:pt x="17395" y="9385"/>
                  </a:lnTo>
                  <a:lnTo>
                    <a:pt x="17395" y="17736"/>
                  </a:lnTo>
                  <a:lnTo>
                    <a:pt x="20449" y="17736"/>
                  </a:lnTo>
                  <a:cubicBezTo>
                    <a:pt x="20464" y="17736"/>
                    <a:pt x="20475" y="17749"/>
                    <a:pt x="20479" y="17762"/>
                  </a:cubicBezTo>
                  <a:cubicBezTo>
                    <a:pt x="20479" y="17767"/>
                    <a:pt x="20479" y="17771"/>
                    <a:pt x="20479" y="17775"/>
                  </a:cubicBezTo>
                  <a:lnTo>
                    <a:pt x="20479" y="17926"/>
                  </a:lnTo>
                  <a:cubicBezTo>
                    <a:pt x="20479" y="17939"/>
                    <a:pt x="20475" y="17948"/>
                    <a:pt x="20468" y="17956"/>
                  </a:cubicBezTo>
                  <a:lnTo>
                    <a:pt x="17875" y="20204"/>
                  </a:lnTo>
                  <a:cubicBezTo>
                    <a:pt x="17872" y="20213"/>
                    <a:pt x="17864" y="20213"/>
                    <a:pt x="17856" y="20213"/>
                  </a:cubicBezTo>
                  <a:lnTo>
                    <a:pt x="17395" y="20213"/>
                  </a:lnTo>
                  <a:lnTo>
                    <a:pt x="17395" y="20519"/>
                  </a:lnTo>
                  <a:cubicBezTo>
                    <a:pt x="19980" y="19545"/>
                    <a:pt x="21600" y="17190"/>
                    <a:pt x="21600" y="14407"/>
                  </a:cubicBezTo>
                  <a:cubicBezTo>
                    <a:pt x="21600" y="14239"/>
                    <a:pt x="21596" y="14076"/>
                    <a:pt x="21585" y="13907"/>
                  </a:cubicBezTo>
                  <a:cubicBezTo>
                    <a:pt x="21348" y="10462"/>
                    <a:pt x="18531" y="10160"/>
                    <a:pt x="16385" y="6723"/>
                  </a:cubicBezTo>
                  <a:cubicBezTo>
                    <a:pt x="14235" y="3291"/>
                    <a:pt x="14124" y="2007"/>
                    <a:pt x="10663" y="448"/>
                  </a:cubicBezTo>
                  <a:cubicBezTo>
                    <a:pt x="9992" y="142"/>
                    <a:pt x="9279" y="0"/>
                    <a:pt x="8558" y="0"/>
                  </a:cubicBezTo>
                  <a:close/>
                  <a:moveTo>
                    <a:pt x="16556" y="20213"/>
                  </a:moveTo>
                  <a:lnTo>
                    <a:pt x="16556" y="20777"/>
                  </a:lnTo>
                  <a:cubicBezTo>
                    <a:pt x="16823" y="20713"/>
                    <a:pt x="17083" y="20635"/>
                    <a:pt x="17330" y="20545"/>
                  </a:cubicBezTo>
                  <a:lnTo>
                    <a:pt x="17330" y="20213"/>
                  </a:lnTo>
                  <a:close/>
                  <a:moveTo>
                    <a:pt x="7091" y="20213"/>
                  </a:moveTo>
                  <a:cubicBezTo>
                    <a:pt x="7091" y="20282"/>
                    <a:pt x="7079" y="20338"/>
                    <a:pt x="7060" y="20385"/>
                  </a:cubicBezTo>
                  <a:cubicBezTo>
                    <a:pt x="7056" y="20394"/>
                    <a:pt x="7053" y="20403"/>
                    <a:pt x="7045" y="20416"/>
                  </a:cubicBezTo>
                  <a:lnTo>
                    <a:pt x="7140" y="20855"/>
                  </a:lnTo>
                  <a:cubicBezTo>
                    <a:pt x="7182" y="20863"/>
                    <a:pt x="7289" y="20876"/>
                    <a:pt x="7434" y="20894"/>
                  </a:cubicBezTo>
                  <a:lnTo>
                    <a:pt x="7434" y="20213"/>
                  </a:lnTo>
                  <a:close/>
                  <a:moveTo>
                    <a:pt x="7499" y="20213"/>
                  </a:moveTo>
                  <a:lnTo>
                    <a:pt x="7499" y="20902"/>
                  </a:lnTo>
                  <a:cubicBezTo>
                    <a:pt x="7651" y="20924"/>
                    <a:pt x="7842" y="20950"/>
                    <a:pt x="8051" y="20980"/>
                  </a:cubicBezTo>
                  <a:cubicBezTo>
                    <a:pt x="7979" y="20820"/>
                    <a:pt x="7853" y="20549"/>
                    <a:pt x="7701" y="20213"/>
                  </a:cubicBezTo>
                  <a:close/>
                  <a:moveTo>
                    <a:pt x="10365" y="20213"/>
                  </a:moveTo>
                  <a:cubicBezTo>
                    <a:pt x="9999" y="20510"/>
                    <a:pt x="9534" y="20881"/>
                    <a:pt x="9191" y="21143"/>
                  </a:cubicBezTo>
                  <a:cubicBezTo>
                    <a:pt x="9755" y="21230"/>
                    <a:pt x="10274" y="21316"/>
                    <a:pt x="10507" y="21380"/>
                  </a:cubicBezTo>
                  <a:cubicBezTo>
                    <a:pt x="10686" y="21428"/>
                    <a:pt x="10850" y="21510"/>
                    <a:pt x="10998" y="21600"/>
                  </a:cubicBezTo>
                  <a:cubicBezTo>
                    <a:pt x="12771" y="21497"/>
                    <a:pt x="14525" y="21156"/>
                    <a:pt x="16110" y="20872"/>
                  </a:cubicBezTo>
                  <a:cubicBezTo>
                    <a:pt x="16240" y="20850"/>
                    <a:pt x="16366" y="20825"/>
                    <a:pt x="16492" y="20795"/>
                  </a:cubicBezTo>
                  <a:lnTo>
                    <a:pt x="16492" y="20213"/>
                  </a:ln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24" name="Google Shape;1693;p35"/>
            <p:cNvSpPr/>
            <p:nvPr/>
          </p:nvSpPr>
          <p:spPr>
            <a:xfrm>
              <a:off x="4548300" y="2378339"/>
              <a:ext cx="710581" cy="1798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330" y="1545"/>
                  </a:moveTo>
                  <a:cubicBezTo>
                    <a:pt x="4998" y="2845"/>
                    <a:pt x="7720" y="3354"/>
                    <a:pt x="7769" y="3354"/>
                  </a:cubicBezTo>
                  <a:lnTo>
                    <a:pt x="7646" y="3462"/>
                  </a:lnTo>
                  <a:cubicBezTo>
                    <a:pt x="7621" y="3452"/>
                    <a:pt x="4751" y="2924"/>
                    <a:pt x="4058" y="1565"/>
                  </a:cubicBezTo>
                  <a:lnTo>
                    <a:pt x="4330" y="1545"/>
                  </a:lnTo>
                  <a:close/>
                  <a:moveTo>
                    <a:pt x="11134" y="7637"/>
                  </a:moveTo>
                  <a:cubicBezTo>
                    <a:pt x="11132" y="7637"/>
                    <a:pt x="11130" y="7637"/>
                    <a:pt x="11129" y="7637"/>
                  </a:cubicBezTo>
                  <a:cubicBezTo>
                    <a:pt x="11131" y="7637"/>
                    <a:pt x="11133" y="7638"/>
                    <a:pt x="11135" y="7638"/>
                  </a:cubicBezTo>
                  <a:cubicBezTo>
                    <a:pt x="11135" y="7638"/>
                    <a:pt x="11134" y="7637"/>
                    <a:pt x="11134" y="7637"/>
                  </a:cubicBezTo>
                  <a:close/>
                  <a:moveTo>
                    <a:pt x="4206" y="9514"/>
                  </a:moveTo>
                  <a:cubicBezTo>
                    <a:pt x="6087" y="10961"/>
                    <a:pt x="10343" y="11597"/>
                    <a:pt x="10392" y="11597"/>
                  </a:cubicBezTo>
                  <a:lnTo>
                    <a:pt x="10293" y="11705"/>
                  </a:lnTo>
                  <a:cubicBezTo>
                    <a:pt x="10243" y="11695"/>
                    <a:pt x="5889" y="11049"/>
                    <a:pt x="3959" y="9573"/>
                  </a:cubicBezTo>
                  <a:lnTo>
                    <a:pt x="4206" y="9514"/>
                  </a:lnTo>
                  <a:close/>
                  <a:moveTo>
                    <a:pt x="18878" y="0"/>
                  </a:moveTo>
                  <a:cubicBezTo>
                    <a:pt x="18878" y="0"/>
                    <a:pt x="18186" y="704"/>
                    <a:pt x="16949" y="1565"/>
                  </a:cubicBezTo>
                  <a:cubicBezTo>
                    <a:pt x="15711" y="2435"/>
                    <a:pt x="11876" y="3784"/>
                    <a:pt x="11183" y="5251"/>
                  </a:cubicBezTo>
                  <a:cubicBezTo>
                    <a:pt x="11010" y="5662"/>
                    <a:pt x="10936" y="6033"/>
                    <a:pt x="10936" y="6356"/>
                  </a:cubicBezTo>
                  <a:cubicBezTo>
                    <a:pt x="10293" y="5505"/>
                    <a:pt x="9501" y="4703"/>
                    <a:pt x="8710" y="3960"/>
                  </a:cubicBezTo>
                  <a:cubicBezTo>
                    <a:pt x="8486" y="3765"/>
                    <a:pt x="8313" y="3540"/>
                    <a:pt x="8165" y="3315"/>
                  </a:cubicBezTo>
                  <a:lnTo>
                    <a:pt x="8041" y="3286"/>
                  </a:lnTo>
                  <a:cubicBezTo>
                    <a:pt x="8066" y="3276"/>
                    <a:pt x="10540" y="1623"/>
                    <a:pt x="10540" y="1154"/>
                  </a:cubicBezTo>
                  <a:lnTo>
                    <a:pt x="10812" y="1154"/>
                  </a:lnTo>
                  <a:cubicBezTo>
                    <a:pt x="10812" y="1594"/>
                    <a:pt x="8932" y="2904"/>
                    <a:pt x="8412" y="3256"/>
                  </a:cubicBezTo>
                  <a:cubicBezTo>
                    <a:pt x="9279" y="3051"/>
                    <a:pt x="10688" y="2630"/>
                    <a:pt x="11208" y="1985"/>
                  </a:cubicBezTo>
                  <a:cubicBezTo>
                    <a:pt x="12000" y="1017"/>
                    <a:pt x="10837" y="137"/>
                    <a:pt x="10837" y="137"/>
                  </a:cubicBezTo>
                  <a:cubicBezTo>
                    <a:pt x="10837" y="137"/>
                    <a:pt x="8734" y="1350"/>
                    <a:pt x="8165" y="2122"/>
                  </a:cubicBezTo>
                  <a:cubicBezTo>
                    <a:pt x="7819" y="2611"/>
                    <a:pt x="7720" y="2992"/>
                    <a:pt x="7695" y="3207"/>
                  </a:cubicBezTo>
                  <a:cubicBezTo>
                    <a:pt x="7299" y="2806"/>
                    <a:pt x="6680" y="2259"/>
                    <a:pt x="5988" y="1897"/>
                  </a:cubicBezTo>
                  <a:cubicBezTo>
                    <a:pt x="4751" y="1242"/>
                    <a:pt x="3934" y="274"/>
                    <a:pt x="3934" y="274"/>
                  </a:cubicBezTo>
                  <a:cubicBezTo>
                    <a:pt x="3934" y="274"/>
                    <a:pt x="2425" y="1301"/>
                    <a:pt x="3513" y="2376"/>
                  </a:cubicBezTo>
                  <a:cubicBezTo>
                    <a:pt x="4429" y="3266"/>
                    <a:pt x="6977" y="3608"/>
                    <a:pt x="7868" y="3706"/>
                  </a:cubicBezTo>
                  <a:cubicBezTo>
                    <a:pt x="7967" y="3823"/>
                    <a:pt x="8091" y="3941"/>
                    <a:pt x="8190" y="4048"/>
                  </a:cubicBezTo>
                  <a:cubicBezTo>
                    <a:pt x="9279" y="5055"/>
                    <a:pt x="10367" y="6190"/>
                    <a:pt x="11010" y="7383"/>
                  </a:cubicBezTo>
                  <a:cubicBezTo>
                    <a:pt x="10367" y="7040"/>
                    <a:pt x="9155" y="6454"/>
                    <a:pt x="8016" y="6121"/>
                  </a:cubicBezTo>
                  <a:cubicBezTo>
                    <a:pt x="6359" y="5642"/>
                    <a:pt x="4875" y="4801"/>
                    <a:pt x="4875" y="4801"/>
                  </a:cubicBezTo>
                  <a:cubicBezTo>
                    <a:pt x="4874" y="4801"/>
                    <a:pt x="4182" y="5965"/>
                    <a:pt x="6013" y="6874"/>
                  </a:cubicBezTo>
                  <a:cubicBezTo>
                    <a:pt x="7362" y="7539"/>
                    <a:pt x="9643" y="7640"/>
                    <a:pt x="10782" y="7640"/>
                  </a:cubicBezTo>
                  <a:cubicBezTo>
                    <a:pt x="10914" y="7640"/>
                    <a:pt x="11031" y="7639"/>
                    <a:pt x="11129" y="7637"/>
                  </a:cubicBezTo>
                  <a:cubicBezTo>
                    <a:pt x="10228" y="7477"/>
                    <a:pt x="7401" y="6942"/>
                    <a:pt x="6136" y="6209"/>
                  </a:cubicBezTo>
                  <a:lnTo>
                    <a:pt x="6359" y="6151"/>
                  </a:lnTo>
                  <a:cubicBezTo>
                    <a:pt x="7670" y="6894"/>
                    <a:pt x="10812" y="7461"/>
                    <a:pt x="11406" y="7568"/>
                  </a:cubicBezTo>
                  <a:cubicBezTo>
                    <a:pt x="11876" y="7275"/>
                    <a:pt x="14846" y="5466"/>
                    <a:pt x="15885" y="4322"/>
                  </a:cubicBezTo>
                  <a:lnTo>
                    <a:pt x="16156" y="4361"/>
                  </a:lnTo>
                  <a:cubicBezTo>
                    <a:pt x="15018" y="5603"/>
                    <a:pt x="11629" y="7647"/>
                    <a:pt x="11580" y="7666"/>
                  </a:cubicBezTo>
                  <a:lnTo>
                    <a:pt x="11530" y="7705"/>
                  </a:lnTo>
                  <a:lnTo>
                    <a:pt x="11406" y="7686"/>
                  </a:lnTo>
                  <a:cubicBezTo>
                    <a:pt x="11385" y="7681"/>
                    <a:pt x="11288" y="7665"/>
                    <a:pt x="11135" y="7638"/>
                  </a:cubicBezTo>
                  <a:cubicBezTo>
                    <a:pt x="11777" y="8948"/>
                    <a:pt x="11851" y="10316"/>
                    <a:pt x="10763" y="11646"/>
                  </a:cubicBezTo>
                  <a:cubicBezTo>
                    <a:pt x="10688" y="11382"/>
                    <a:pt x="10318" y="10688"/>
                    <a:pt x="8165" y="9905"/>
                  </a:cubicBezTo>
                  <a:cubicBezTo>
                    <a:pt x="5444" y="8918"/>
                    <a:pt x="1" y="5760"/>
                    <a:pt x="0" y="5759"/>
                  </a:cubicBezTo>
                  <a:cubicBezTo>
                    <a:pt x="0" y="5760"/>
                    <a:pt x="446" y="9485"/>
                    <a:pt x="3043" y="10717"/>
                  </a:cubicBezTo>
                  <a:cubicBezTo>
                    <a:pt x="5031" y="11650"/>
                    <a:pt x="8525" y="11761"/>
                    <a:pt x="10048" y="11761"/>
                  </a:cubicBezTo>
                  <a:cubicBezTo>
                    <a:pt x="10346" y="11761"/>
                    <a:pt x="10567" y="11757"/>
                    <a:pt x="10688" y="11753"/>
                  </a:cubicBezTo>
                  <a:cubicBezTo>
                    <a:pt x="10639" y="11812"/>
                    <a:pt x="10590" y="11871"/>
                    <a:pt x="10516" y="11929"/>
                  </a:cubicBezTo>
                  <a:cubicBezTo>
                    <a:pt x="8808" y="13748"/>
                    <a:pt x="8437" y="15029"/>
                    <a:pt x="8412" y="15704"/>
                  </a:cubicBezTo>
                  <a:lnTo>
                    <a:pt x="5171" y="15704"/>
                  </a:lnTo>
                  <a:lnTo>
                    <a:pt x="5171" y="21600"/>
                  </a:lnTo>
                  <a:lnTo>
                    <a:pt x="14078" y="21600"/>
                  </a:lnTo>
                  <a:lnTo>
                    <a:pt x="14078" y="15704"/>
                  </a:lnTo>
                  <a:lnTo>
                    <a:pt x="8957" y="15704"/>
                  </a:lnTo>
                  <a:cubicBezTo>
                    <a:pt x="8981" y="15420"/>
                    <a:pt x="9055" y="15039"/>
                    <a:pt x="9279" y="14550"/>
                  </a:cubicBezTo>
                  <a:cubicBezTo>
                    <a:pt x="9204" y="14560"/>
                    <a:pt x="9179" y="14560"/>
                    <a:pt x="9179" y="14560"/>
                  </a:cubicBezTo>
                  <a:lnTo>
                    <a:pt x="9105" y="14452"/>
                  </a:lnTo>
                  <a:cubicBezTo>
                    <a:pt x="9155" y="14452"/>
                    <a:pt x="14747" y="13826"/>
                    <a:pt x="18631" y="12242"/>
                  </a:cubicBezTo>
                  <a:lnTo>
                    <a:pt x="18829" y="12321"/>
                  </a:lnTo>
                  <a:cubicBezTo>
                    <a:pt x="15686" y="13602"/>
                    <a:pt x="11481" y="14257"/>
                    <a:pt x="9848" y="14482"/>
                  </a:cubicBezTo>
                  <a:cubicBezTo>
                    <a:pt x="11456" y="14394"/>
                    <a:pt x="15390" y="14169"/>
                    <a:pt x="17220" y="13699"/>
                  </a:cubicBezTo>
                  <a:cubicBezTo>
                    <a:pt x="19546" y="13103"/>
                    <a:pt x="21600" y="11313"/>
                    <a:pt x="21600" y="11313"/>
                  </a:cubicBezTo>
                  <a:cubicBezTo>
                    <a:pt x="21599" y="11313"/>
                    <a:pt x="14078" y="11969"/>
                    <a:pt x="11876" y="13044"/>
                  </a:cubicBezTo>
                  <a:cubicBezTo>
                    <a:pt x="10392" y="13787"/>
                    <a:pt x="9649" y="14198"/>
                    <a:pt x="9353" y="14384"/>
                  </a:cubicBezTo>
                  <a:cubicBezTo>
                    <a:pt x="9649" y="13738"/>
                    <a:pt x="10144" y="12946"/>
                    <a:pt x="11035" y="12008"/>
                  </a:cubicBezTo>
                  <a:cubicBezTo>
                    <a:pt x="11629" y="11392"/>
                    <a:pt x="11951" y="10766"/>
                    <a:pt x="12074" y="10140"/>
                  </a:cubicBezTo>
                  <a:cubicBezTo>
                    <a:pt x="12000" y="10160"/>
                    <a:pt x="11951" y="10169"/>
                    <a:pt x="11951" y="10169"/>
                  </a:cubicBezTo>
                  <a:lnTo>
                    <a:pt x="11827" y="10072"/>
                  </a:lnTo>
                  <a:cubicBezTo>
                    <a:pt x="11876" y="10062"/>
                    <a:pt x="16949" y="8996"/>
                    <a:pt x="18383" y="7989"/>
                  </a:cubicBezTo>
                  <a:lnTo>
                    <a:pt x="18631" y="8048"/>
                  </a:lnTo>
                  <a:cubicBezTo>
                    <a:pt x="17344" y="8957"/>
                    <a:pt x="13311" y="9876"/>
                    <a:pt x="12223" y="10111"/>
                  </a:cubicBezTo>
                  <a:cubicBezTo>
                    <a:pt x="13262" y="10072"/>
                    <a:pt x="16528" y="9876"/>
                    <a:pt x="18457" y="8928"/>
                  </a:cubicBezTo>
                  <a:cubicBezTo>
                    <a:pt x="20784" y="7793"/>
                    <a:pt x="20363" y="6385"/>
                    <a:pt x="20363" y="6385"/>
                  </a:cubicBezTo>
                  <a:cubicBezTo>
                    <a:pt x="20362" y="6385"/>
                    <a:pt x="15983" y="7578"/>
                    <a:pt x="14202" y="8497"/>
                  </a:cubicBezTo>
                  <a:cubicBezTo>
                    <a:pt x="13064" y="9084"/>
                    <a:pt x="12445" y="9583"/>
                    <a:pt x="12124" y="9866"/>
                  </a:cubicBezTo>
                  <a:cubicBezTo>
                    <a:pt x="12223" y="9113"/>
                    <a:pt x="12050" y="8360"/>
                    <a:pt x="11703" y="7627"/>
                  </a:cubicBezTo>
                  <a:cubicBezTo>
                    <a:pt x="13163" y="7177"/>
                    <a:pt x="18557" y="5427"/>
                    <a:pt x="19151" y="4117"/>
                  </a:cubicBezTo>
                  <a:cubicBezTo>
                    <a:pt x="19819" y="2601"/>
                    <a:pt x="18878" y="0"/>
                    <a:pt x="18878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25" name="Google Shape;1694;p35"/>
            <p:cNvSpPr/>
            <p:nvPr/>
          </p:nvSpPr>
          <p:spPr>
            <a:xfrm>
              <a:off x="2018580" y="1773579"/>
              <a:ext cx="2126821" cy="2410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459" y="124"/>
                  </a:moveTo>
                  <a:lnTo>
                    <a:pt x="21459" y="21476"/>
                  </a:lnTo>
                  <a:lnTo>
                    <a:pt x="141" y="21476"/>
                  </a:lnTo>
                  <a:lnTo>
                    <a:pt x="141" y="124"/>
                  </a:lnTo>
                  <a:close/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26" name="Google Shape;1695;p35"/>
            <p:cNvSpPr/>
            <p:nvPr/>
          </p:nvSpPr>
          <p:spPr>
            <a:xfrm>
              <a:off x="2018580" y="1977079"/>
              <a:ext cx="1947761" cy="2206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447" y="135"/>
                  </a:moveTo>
                  <a:lnTo>
                    <a:pt x="21447" y="21465"/>
                  </a:lnTo>
                  <a:lnTo>
                    <a:pt x="153" y="21465"/>
                  </a:lnTo>
                  <a:lnTo>
                    <a:pt x="153" y="135"/>
                  </a:lnTo>
                  <a:close/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27" name="Google Shape;1696;p35"/>
            <p:cNvSpPr/>
            <p:nvPr/>
          </p:nvSpPr>
          <p:spPr>
            <a:xfrm>
              <a:off x="3959020" y="1780919"/>
              <a:ext cx="179881" cy="2395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827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28" name="Google Shape;1697;p35"/>
            <p:cNvSpPr/>
            <p:nvPr/>
          </p:nvSpPr>
          <p:spPr>
            <a:xfrm>
              <a:off x="4050980" y="3735199"/>
              <a:ext cx="87921" cy="441141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29" name="Google Shape;1698;p35"/>
            <p:cNvSpPr/>
            <p:nvPr/>
          </p:nvSpPr>
          <p:spPr>
            <a:xfrm>
              <a:off x="4044480" y="3728679"/>
              <a:ext cx="100921" cy="455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638" y="618"/>
                  </a:moveTo>
                  <a:lnTo>
                    <a:pt x="18638" y="20943"/>
                  </a:lnTo>
                  <a:lnTo>
                    <a:pt x="2962" y="20943"/>
                  </a:lnTo>
                  <a:lnTo>
                    <a:pt x="2962" y="618"/>
                  </a:lnTo>
                  <a:close/>
                  <a:moveTo>
                    <a:pt x="1391" y="0"/>
                  </a:moveTo>
                  <a:cubicBezTo>
                    <a:pt x="1044" y="0"/>
                    <a:pt x="698" y="0"/>
                    <a:pt x="522" y="77"/>
                  </a:cubicBezTo>
                  <a:cubicBezTo>
                    <a:pt x="171" y="155"/>
                    <a:pt x="0" y="232"/>
                    <a:pt x="0" y="310"/>
                  </a:cubicBezTo>
                  <a:lnTo>
                    <a:pt x="0" y="21252"/>
                  </a:lnTo>
                  <a:cubicBezTo>
                    <a:pt x="0" y="21329"/>
                    <a:pt x="171" y="21445"/>
                    <a:pt x="522" y="21484"/>
                  </a:cubicBezTo>
                  <a:cubicBezTo>
                    <a:pt x="698" y="21561"/>
                    <a:pt x="1044" y="21600"/>
                    <a:pt x="1391" y="21600"/>
                  </a:cubicBezTo>
                  <a:lnTo>
                    <a:pt x="20209" y="21600"/>
                  </a:lnTo>
                  <a:cubicBezTo>
                    <a:pt x="20556" y="21600"/>
                    <a:pt x="20902" y="21561"/>
                    <a:pt x="21253" y="21484"/>
                  </a:cubicBezTo>
                  <a:cubicBezTo>
                    <a:pt x="21429" y="21406"/>
                    <a:pt x="21600" y="21329"/>
                    <a:pt x="21600" y="21252"/>
                  </a:cubicBezTo>
                  <a:lnTo>
                    <a:pt x="21600" y="310"/>
                  </a:lnTo>
                  <a:cubicBezTo>
                    <a:pt x="21600" y="232"/>
                    <a:pt x="21429" y="155"/>
                    <a:pt x="21253" y="77"/>
                  </a:cubicBezTo>
                  <a:cubicBezTo>
                    <a:pt x="20902" y="0"/>
                    <a:pt x="20556" y="0"/>
                    <a:pt x="20209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30" name="Google Shape;1699;p35"/>
            <p:cNvSpPr/>
            <p:nvPr/>
          </p:nvSpPr>
          <p:spPr>
            <a:xfrm>
              <a:off x="4138900" y="3429139"/>
              <a:ext cx="379281" cy="74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8848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31" name="Google Shape;1700;p35"/>
            <p:cNvSpPr/>
            <p:nvPr/>
          </p:nvSpPr>
          <p:spPr>
            <a:xfrm>
              <a:off x="4131560" y="3422559"/>
              <a:ext cx="393141" cy="761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885" y="603"/>
                  </a:moveTo>
                  <a:lnTo>
                    <a:pt x="20885" y="21207"/>
                  </a:lnTo>
                  <a:lnTo>
                    <a:pt x="760" y="21207"/>
                  </a:lnTo>
                  <a:lnTo>
                    <a:pt x="760" y="8964"/>
                  </a:lnTo>
                  <a:lnTo>
                    <a:pt x="20885" y="603"/>
                  </a:lnTo>
                  <a:close/>
                  <a:moveTo>
                    <a:pt x="21255" y="0"/>
                  </a:moveTo>
                  <a:cubicBezTo>
                    <a:pt x="21164" y="0"/>
                    <a:pt x="21074" y="20"/>
                    <a:pt x="21019" y="48"/>
                  </a:cubicBezTo>
                  <a:lnTo>
                    <a:pt x="179" y="8711"/>
                  </a:lnTo>
                  <a:cubicBezTo>
                    <a:pt x="90" y="8757"/>
                    <a:pt x="0" y="8803"/>
                    <a:pt x="0" y="8872"/>
                  </a:cubicBezTo>
                  <a:lnTo>
                    <a:pt x="0" y="21392"/>
                  </a:lnTo>
                  <a:cubicBezTo>
                    <a:pt x="0" y="21438"/>
                    <a:pt x="45" y="21507"/>
                    <a:pt x="134" y="21531"/>
                  </a:cubicBezTo>
                  <a:cubicBezTo>
                    <a:pt x="179" y="21577"/>
                    <a:pt x="313" y="21600"/>
                    <a:pt x="403" y="21600"/>
                  </a:cubicBezTo>
                  <a:lnTo>
                    <a:pt x="21242" y="21600"/>
                  </a:lnTo>
                  <a:cubicBezTo>
                    <a:pt x="21332" y="21600"/>
                    <a:pt x="21421" y="21577"/>
                    <a:pt x="21511" y="21531"/>
                  </a:cubicBezTo>
                  <a:cubicBezTo>
                    <a:pt x="21555" y="21484"/>
                    <a:pt x="21600" y="21438"/>
                    <a:pt x="21600" y="21392"/>
                  </a:cubicBezTo>
                  <a:lnTo>
                    <a:pt x="21600" y="187"/>
                  </a:lnTo>
                  <a:cubicBezTo>
                    <a:pt x="21600" y="117"/>
                    <a:pt x="21511" y="48"/>
                    <a:pt x="21421" y="26"/>
                  </a:cubicBezTo>
                  <a:cubicBezTo>
                    <a:pt x="21370" y="7"/>
                    <a:pt x="21312" y="0"/>
                    <a:pt x="21255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32" name="Google Shape;1701;p35"/>
            <p:cNvSpPr/>
            <p:nvPr/>
          </p:nvSpPr>
          <p:spPr>
            <a:xfrm>
              <a:off x="1080920" y="3735199"/>
              <a:ext cx="87901" cy="441141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33" name="Google Shape;1702;p35"/>
            <p:cNvSpPr/>
            <p:nvPr/>
          </p:nvSpPr>
          <p:spPr>
            <a:xfrm>
              <a:off x="1074400" y="3728679"/>
              <a:ext cx="100941" cy="455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638" y="618"/>
                  </a:moveTo>
                  <a:lnTo>
                    <a:pt x="18638" y="20943"/>
                  </a:lnTo>
                  <a:lnTo>
                    <a:pt x="2962" y="20943"/>
                  </a:lnTo>
                  <a:lnTo>
                    <a:pt x="2962" y="618"/>
                  </a:lnTo>
                  <a:close/>
                  <a:moveTo>
                    <a:pt x="1395" y="0"/>
                  </a:moveTo>
                  <a:cubicBezTo>
                    <a:pt x="1044" y="0"/>
                    <a:pt x="698" y="0"/>
                    <a:pt x="351" y="77"/>
                  </a:cubicBezTo>
                  <a:cubicBezTo>
                    <a:pt x="175" y="155"/>
                    <a:pt x="0" y="232"/>
                    <a:pt x="0" y="310"/>
                  </a:cubicBezTo>
                  <a:lnTo>
                    <a:pt x="0" y="21252"/>
                  </a:lnTo>
                  <a:cubicBezTo>
                    <a:pt x="0" y="21329"/>
                    <a:pt x="175" y="21445"/>
                    <a:pt x="351" y="21484"/>
                  </a:cubicBezTo>
                  <a:cubicBezTo>
                    <a:pt x="698" y="21561"/>
                    <a:pt x="1044" y="21600"/>
                    <a:pt x="1395" y="21600"/>
                  </a:cubicBezTo>
                  <a:lnTo>
                    <a:pt x="20205" y="21600"/>
                  </a:lnTo>
                  <a:cubicBezTo>
                    <a:pt x="20551" y="21600"/>
                    <a:pt x="20902" y="21561"/>
                    <a:pt x="21074" y="21484"/>
                  </a:cubicBezTo>
                  <a:cubicBezTo>
                    <a:pt x="21425" y="21406"/>
                    <a:pt x="21600" y="21329"/>
                    <a:pt x="21600" y="21252"/>
                  </a:cubicBezTo>
                  <a:lnTo>
                    <a:pt x="21600" y="310"/>
                  </a:lnTo>
                  <a:cubicBezTo>
                    <a:pt x="21600" y="232"/>
                    <a:pt x="21425" y="155"/>
                    <a:pt x="21074" y="77"/>
                  </a:cubicBezTo>
                  <a:cubicBezTo>
                    <a:pt x="20902" y="0"/>
                    <a:pt x="20551" y="0"/>
                    <a:pt x="20205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34" name="Google Shape;1703;p35"/>
            <p:cNvSpPr/>
            <p:nvPr/>
          </p:nvSpPr>
          <p:spPr>
            <a:xfrm>
              <a:off x="1168820" y="3429139"/>
              <a:ext cx="379301" cy="74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8848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35" name="Google Shape;1704;p35"/>
            <p:cNvSpPr/>
            <p:nvPr/>
          </p:nvSpPr>
          <p:spPr>
            <a:xfrm>
              <a:off x="1161500" y="3422559"/>
              <a:ext cx="393121" cy="761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841" y="603"/>
                  </a:moveTo>
                  <a:lnTo>
                    <a:pt x="20841" y="21207"/>
                  </a:lnTo>
                  <a:lnTo>
                    <a:pt x="760" y="21207"/>
                  </a:lnTo>
                  <a:lnTo>
                    <a:pt x="760" y="8964"/>
                  </a:lnTo>
                  <a:lnTo>
                    <a:pt x="20841" y="603"/>
                  </a:lnTo>
                  <a:close/>
                  <a:moveTo>
                    <a:pt x="21223" y="0"/>
                  </a:moveTo>
                  <a:cubicBezTo>
                    <a:pt x="21141" y="0"/>
                    <a:pt x="21057" y="20"/>
                    <a:pt x="20975" y="48"/>
                  </a:cubicBezTo>
                  <a:lnTo>
                    <a:pt x="134" y="8711"/>
                  </a:lnTo>
                  <a:cubicBezTo>
                    <a:pt x="44" y="8757"/>
                    <a:pt x="0" y="8803"/>
                    <a:pt x="0" y="8872"/>
                  </a:cubicBezTo>
                  <a:lnTo>
                    <a:pt x="0" y="21392"/>
                  </a:lnTo>
                  <a:cubicBezTo>
                    <a:pt x="0" y="21438"/>
                    <a:pt x="44" y="21507"/>
                    <a:pt x="134" y="21531"/>
                  </a:cubicBezTo>
                  <a:cubicBezTo>
                    <a:pt x="179" y="21577"/>
                    <a:pt x="268" y="21600"/>
                    <a:pt x="402" y="21600"/>
                  </a:cubicBezTo>
                  <a:lnTo>
                    <a:pt x="21243" y="21600"/>
                  </a:lnTo>
                  <a:cubicBezTo>
                    <a:pt x="21332" y="21600"/>
                    <a:pt x="21422" y="21577"/>
                    <a:pt x="21511" y="21531"/>
                  </a:cubicBezTo>
                  <a:cubicBezTo>
                    <a:pt x="21556" y="21484"/>
                    <a:pt x="21600" y="21438"/>
                    <a:pt x="21600" y="21392"/>
                  </a:cubicBezTo>
                  <a:lnTo>
                    <a:pt x="21600" y="187"/>
                  </a:lnTo>
                  <a:cubicBezTo>
                    <a:pt x="21600" y="117"/>
                    <a:pt x="21511" y="48"/>
                    <a:pt x="21377" y="26"/>
                  </a:cubicBezTo>
                  <a:cubicBezTo>
                    <a:pt x="21325" y="7"/>
                    <a:pt x="21275" y="0"/>
                    <a:pt x="21223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36" name="Google Shape;1705;p35"/>
            <p:cNvSpPr/>
            <p:nvPr/>
          </p:nvSpPr>
          <p:spPr>
            <a:xfrm>
              <a:off x="743120" y="3359139"/>
              <a:ext cx="4054261" cy="454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20246"/>
                  </a:lnTo>
                  <a:lnTo>
                    <a:pt x="9" y="21600"/>
                  </a:lnTo>
                  <a:lnTo>
                    <a:pt x="18651" y="21600"/>
                  </a:lnTo>
                  <a:lnTo>
                    <a:pt x="21600" y="1355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37" name="Google Shape;1706;p35"/>
            <p:cNvSpPr/>
            <p:nvPr/>
          </p:nvSpPr>
          <p:spPr>
            <a:xfrm>
              <a:off x="736620" y="3352319"/>
              <a:ext cx="4067261" cy="467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31" y="654"/>
                  </a:moveTo>
                  <a:lnTo>
                    <a:pt x="21531" y="1481"/>
                  </a:lnTo>
                  <a:lnTo>
                    <a:pt x="18610" y="20998"/>
                  </a:lnTo>
                  <a:lnTo>
                    <a:pt x="78" y="20998"/>
                  </a:lnTo>
                  <a:lnTo>
                    <a:pt x="73" y="20246"/>
                  </a:lnTo>
                  <a:lnTo>
                    <a:pt x="21531" y="654"/>
                  </a:lnTo>
                  <a:close/>
                  <a:moveTo>
                    <a:pt x="21569" y="0"/>
                  </a:moveTo>
                  <a:cubicBezTo>
                    <a:pt x="21566" y="0"/>
                    <a:pt x="21563" y="5"/>
                    <a:pt x="21561" y="15"/>
                  </a:cubicBezTo>
                  <a:lnTo>
                    <a:pt x="30" y="19645"/>
                  </a:lnTo>
                  <a:cubicBezTo>
                    <a:pt x="13" y="19683"/>
                    <a:pt x="0" y="19832"/>
                    <a:pt x="0" y="19983"/>
                  </a:cubicBezTo>
                  <a:lnTo>
                    <a:pt x="9" y="21299"/>
                  </a:lnTo>
                  <a:cubicBezTo>
                    <a:pt x="9" y="21487"/>
                    <a:pt x="22" y="21600"/>
                    <a:pt x="43" y="21600"/>
                  </a:cubicBezTo>
                  <a:lnTo>
                    <a:pt x="18626" y="21600"/>
                  </a:lnTo>
                  <a:cubicBezTo>
                    <a:pt x="18635" y="21600"/>
                    <a:pt x="18643" y="21600"/>
                    <a:pt x="18648" y="21525"/>
                  </a:cubicBezTo>
                  <a:lnTo>
                    <a:pt x="21587" y="1895"/>
                  </a:lnTo>
                  <a:cubicBezTo>
                    <a:pt x="21596" y="1819"/>
                    <a:pt x="21600" y="1745"/>
                    <a:pt x="21600" y="1632"/>
                  </a:cubicBezTo>
                  <a:lnTo>
                    <a:pt x="21600" y="315"/>
                  </a:lnTo>
                  <a:cubicBezTo>
                    <a:pt x="21600" y="202"/>
                    <a:pt x="21596" y="128"/>
                    <a:pt x="21591" y="90"/>
                  </a:cubicBezTo>
                  <a:cubicBezTo>
                    <a:pt x="21585" y="35"/>
                    <a:pt x="21576" y="0"/>
                    <a:pt x="2156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38" name="Google Shape;1707;p35"/>
            <p:cNvSpPr/>
            <p:nvPr/>
          </p:nvSpPr>
          <p:spPr>
            <a:xfrm>
              <a:off x="744759" y="3359139"/>
              <a:ext cx="4052622" cy="424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707" y="0"/>
                  </a:moveTo>
                  <a:lnTo>
                    <a:pt x="0" y="21600"/>
                  </a:lnTo>
                  <a:lnTo>
                    <a:pt x="1865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39" name="Google Shape;1708;p35"/>
            <p:cNvSpPr/>
            <p:nvPr/>
          </p:nvSpPr>
          <p:spPr>
            <a:xfrm>
              <a:off x="738033" y="3351819"/>
              <a:ext cx="4066155" cy="439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4" h="21600" extrusionOk="0">
                  <a:moveTo>
                    <a:pt x="21450" y="680"/>
                  </a:moveTo>
                  <a:lnTo>
                    <a:pt x="18608" y="20920"/>
                  </a:lnTo>
                  <a:lnTo>
                    <a:pt x="191" y="20920"/>
                  </a:lnTo>
                  <a:lnTo>
                    <a:pt x="4730" y="680"/>
                  </a:lnTo>
                  <a:close/>
                  <a:moveTo>
                    <a:pt x="4726" y="0"/>
                  </a:moveTo>
                  <a:lnTo>
                    <a:pt x="4709" y="40"/>
                  </a:lnTo>
                  <a:lnTo>
                    <a:pt x="19" y="20960"/>
                  </a:lnTo>
                  <a:cubicBezTo>
                    <a:pt x="6" y="21040"/>
                    <a:pt x="-3" y="21200"/>
                    <a:pt x="1" y="21320"/>
                  </a:cubicBezTo>
                  <a:cubicBezTo>
                    <a:pt x="6" y="21480"/>
                    <a:pt x="19" y="21600"/>
                    <a:pt x="36" y="21600"/>
                  </a:cubicBezTo>
                  <a:lnTo>
                    <a:pt x="18619" y="21600"/>
                  </a:lnTo>
                  <a:cubicBezTo>
                    <a:pt x="18627" y="21600"/>
                    <a:pt x="18636" y="21560"/>
                    <a:pt x="18640" y="21519"/>
                  </a:cubicBezTo>
                  <a:lnTo>
                    <a:pt x="21580" y="601"/>
                  </a:lnTo>
                  <a:cubicBezTo>
                    <a:pt x="21593" y="520"/>
                    <a:pt x="21597" y="400"/>
                    <a:pt x="21593" y="240"/>
                  </a:cubicBezTo>
                  <a:cubicBezTo>
                    <a:pt x="21588" y="120"/>
                    <a:pt x="21575" y="0"/>
                    <a:pt x="21558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40" name="Google Shape;1709;p35"/>
            <p:cNvSpPr/>
            <p:nvPr/>
          </p:nvSpPr>
          <p:spPr>
            <a:xfrm>
              <a:off x="3669240" y="3541479"/>
              <a:ext cx="604761" cy="170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646" y="0"/>
                  </a:moveTo>
                  <a:lnTo>
                    <a:pt x="0" y="21600"/>
                  </a:lnTo>
                  <a:lnTo>
                    <a:pt x="13257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41" name="Google Shape;1710;p35"/>
            <p:cNvSpPr/>
            <p:nvPr/>
          </p:nvSpPr>
          <p:spPr>
            <a:xfrm>
              <a:off x="3662705" y="3534959"/>
              <a:ext cx="617675" cy="184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600" extrusionOk="0">
                  <a:moveTo>
                    <a:pt x="20579" y="1522"/>
                  </a:moveTo>
                  <a:lnTo>
                    <a:pt x="13106" y="19982"/>
                  </a:lnTo>
                  <a:lnTo>
                    <a:pt x="910" y="19982"/>
                  </a:lnTo>
                  <a:lnTo>
                    <a:pt x="7779" y="1522"/>
                  </a:lnTo>
                  <a:close/>
                  <a:moveTo>
                    <a:pt x="7694" y="0"/>
                  </a:moveTo>
                  <a:cubicBezTo>
                    <a:pt x="7636" y="0"/>
                    <a:pt x="7580" y="0"/>
                    <a:pt x="7551" y="96"/>
                  </a:cubicBezTo>
                  <a:lnTo>
                    <a:pt x="87" y="20174"/>
                  </a:lnTo>
                  <a:cubicBezTo>
                    <a:pt x="2" y="20363"/>
                    <a:pt x="-27" y="20744"/>
                    <a:pt x="30" y="21029"/>
                  </a:cubicBezTo>
                  <a:cubicBezTo>
                    <a:pt x="58" y="21315"/>
                    <a:pt x="143" y="21600"/>
                    <a:pt x="228" y="21600"/>
                  </a:cubicBezTo>
                  <a:lnTo>
                    <a:pt x="13171" y="21600"/>
                  </a:lnTo>
                  <a:cubicBezTo>
                    <a:pt x="13200" y="21600"/>
                    <a:pt x="13256" y="21506"/>
                    <a:pt x="13313" y="21411"/>
                  </a:cubicBezTo>
                  <a:lnTo>
                    <a:pt x="21459" y="1429"/>
                  </a:lnTo>
                  <a:cubicBezTo>
                    <a:pt x="21516" y="1237"/>
                    <a:pt x="21573" y="856"/>
                    <a:pt x="21516" y="477"/>
                  </a:cubicBezTo>
                  <a:cubicBezTo>
                    <a:pt x="21488" y="189"/>
                    <a:pt x="21402" y="0"/>
                    <a:pt x="21317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42" name="Google Shape;1711;p35"/>
            <p:cNvSpPr/>
            <p:nvPr/>
          </p:nvSpPr>
          <p:spPr>
            <a:xfrm>
              <a:off x="4243900" y="3359139"/>
              <a:ext cx="553481" cy="454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20207"/>
                  </a:lnTo>
                  <a:lnTo>
                    <a:pt x="0" y="21600"/>
                  </a:lnTo>
                  <a:lnTo>
                    <a:pt x="21600" y="1355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43" name="Google Shape;1712;p35"/>
            <p:cNvSpPr/>
            <p:nvPr/>
          </p:nvSpPr>
          <p:spPr>
            <a:xfrm>
              <a:off x="4237380" y="3352099"/>
              <a:ext cx="566501" cy="467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104" y="964"/>
                  </a:moveTo>
                  <a:lnTo>
                    <a:pt x="21104" y="1490"/>
                  </a:lnTo>
                  <a:lnTo>
                    <a:pt x="496" y="20657"/>
                  </a:lnTo>
                  <a:lnTo>
                    <a:pt x="496" y="20131"/>
                  </a:lnTo>
                  <a:lnTo>
                    <a:pt x="21104" y="964"/>
                  </a:lnTo>
                  <a:close/>
                  <a:moveTo>
                    <a:pt x="21351" y="0"/>
                  </a:moveTo>
                  <a:cubicBezTo>
                    <a:pt x="21290" y="0"/>
                    <a:pt x="21233" y="18"/>
                    <a:pt x="21197" y="63"/>
                  </a:cubicBezTo>
                  <a:lnTo>
                    <a:pt x="93" y="19717"/>
                  </a:lnTo>
                  <a:cubicBezTo>
                    <a:pt x="31" y="19755"/>
                    <a:pt x="0" y="19868"/>
                    <a:pt x="0" y="19942"/>
                  </a:cubicBezTo>
                  <a:lnTo>
                    <a:pt x="0" y="21295"/>
                  </a:lnTo>
                  <a:cubicBezTo>
                    <a:pt x="0" y="21409"/>
                    <a:pt x="62" y="21522"/>
                    <a:pt x="124" y="21558"/>
                  </a:cubicBezTo>
                  <a:cubicBezTo>
                    <a:pt x="159" y="21587"/>
                    <a:pt x="200" y="21600"/>
                    <a:pt x="239" y="21600"/>
                  </a:cubicBezTo>
                  <a:cubicBezTo>
                    <a:pt x="303" y="21600"/>
                    <a:pt x="365" y="21568"/>
                    <a:pt x="403" y="21522"/>
                  </a:cubicBezTo>
                  <a:lnTo>
                    <a:pt x="21507" y="1904"/>
                  </a:lnTo>
                  <a:cubicBezTo>
                    <a:pt x="21569" y="1828"/>
                    <a:pt x="21600" y="1754"/>
                    <a:pt x="21600" y="1641"/>
                  </a:cubicBezTo>
                  <a:lnTo>
                    <a:pt x="21600" y="325"/>
                  </a:lnTo>
                  <a:cubicBezTo>
                    <a:pt x="21600" y="212"/>
                    <a:pt x="21538" y="100"/>
                    <a:pt x="21476" y="25"/>
                  </a:cubicBezTo>
                  <a:cubicBezTo>
                    <a:pt x="21438" y="9"/>
                    <a:pt x="21393" y="0"/>
                    <a:pt x="21351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44" name="Google Shape;1713;p35"/>
            <p:cNvSpPr/>
            <p:nvPr/>
          </p:nvSpPr>
          <p:spPr>
            <a:xfrm>
              <a:off x="3775880" y="3371359"/>
              <a:ext cx="731721" cy="226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558" y="0"/>
                  </a:moveTo>
                  <a:cubicBezTo>
                    <a:pt x="19246" y="0"/>
                    <a:pt x="19054" y="78"/>
                    <a:pt x="19029" y="78"/>
                  </a:cubicBezTo>
                  <a:lnTo>
                    <a:pt x="216" y="78"/>
                  </a:lnTo>
                  <a:cubicBezTo>
                    <a:pt x="96" y="78"/>
                    <a:pt x="0" y="386"/>
                    <a:pt x="0" y="697"/>
                  </a:cubicBezTo>
                  <a:cubicBezTo>
                    <a:pt x="0" y="1085"/>
                    <a:pt x="96" y="1394"/>
                    <a:pt x="216" y="1394"/>
                  </a:cubicBezTo>
                  <a:lnTo>
                    <a:pt x="19054" y="1394"/>
                  </a:lnTo>
                  <a:lnTo>
                    <a:pt x="19077" y="1317"/>
                  </a:lnTo>
                  <a:lnTo>
                    <a:pt x="19558" y="1317"/>
                  </a:lnTo>
                  <a:cubicBezTo>
                    <a:pt x="19894" y="1317"/>
                    <a:pt x="20327" y="1394"/>
                    <a:pt x="20663" y="1704"/>
                  </a:cubicBezTo>
                  <a:cubicBezTo>
                    <a:pt x="20831" y="1936"/>
                    <a:pt x="20975" y="2168"/>
                    <a:pt x="21072" y="2403"/>
                  </a:cubicBezTo>
                  <a:cubicBezTo>
                    <a:pt x="21144" y="2635"/>
                    <a:pt x="21192" y="2943"/>
                    <a:pt x="21192" y="3332"/>
                  </a:cubicBezTo>
                  <a:cubicBezTo>
                    <a:pt x="21192" y="3564"/>
                    <a:pt x="21168" y="3796"/>
                    <a:pt x="21144" y="4106"/>
                  </a:cubicBezTo>
                  <a:cubicBezTo>
                    <a:pt x="21024" y="5113"/>
                    <a:pt x="20831" y="5810"/>
                    <a:pt x="20471" y="6431"/>
                  </a:cubicBezTo>
                  <a:cubicBezTo>
                    <a:pt x="19919" y="7360"/>
                    <a:pt x="19054" y="7981"/>
                    <a:pt x="17828" y="8291"/>
                  </a:cubicBezTo>
                  <a:cubicBezTo>
                    <a:pt x="16579" y="8677"/>
                    <a:pt x="14969" y="8832"/>
                    <a:pt x="12950" y="9064"/>
                  </a:cubicBezTo>
                  <a:cubicBezTo>
                    <a:pt x="10187" y="9374"/>
                    <a:pt x="8457" y="12241"/>
                    <a:pt x="7400" y="15030"/>
                  </a:cubicBezTo>
                  <a:cubicBezTo>
                    <a:pt x="6343" y="17897"/>
                    <a:pt x="5959" y="20686"/>
                    <a:pt x="5959" y="20686"/>
                  </a:cubicBezTo>
                  <a:cubicBezTo>
                    <a:pt x="5910" y="21075"/>
                    <a:pt x="5959" y="21461"/>
                    <a:pt x="6054" y="21539"/>
                  </a:cubicBezTo>
                  <a:cubicBezTo>
                    <a:pt x="6087" y="21581"/>
                    <a:pt x="6119" y="21600"/>
                    <a:pt x="6149" y="21600"/>
                  </a:cubicBezTo>
                  <a:cubicBezTo>
                    <a:pt x="6232" y="21600"/>
                    <a:pt x="6301" y="21455"/>
                    <a:pt x="6319" y="21229"/>
                  </a:cubicBezTo>
                  <a:cubicBezTo>
                    <a:pt x="6367" y="20997"/>
                    <a:pt x="6727" y="18362"/>
                    <a:pt x="7736" y="15805"/>
                  </a:cubicBezTo>
                  <a:cubicBezTo>
                    <a:pt x="8745" y="13248"/>
                    <a:pt x="10380" y="10613"/>
                    <a:pt x="12950" y="10381"/>
                  </a:cubicBezTo>
                  <a:cubicBezTo>
                    <a:pt x="15665" y="10073"/>
                    <a:pt x="17636" y="9839"/>
                    <a:pt x="19005" y="9142"/>
                  </a:cubicBezTo>
                  <a:cubicBezTo>
                    <a:pt x="19702" y="8832"/>
                    <a:pt x="20231" y="8291"/>
                    <a:pt x="20663" y="7592"/>
                  </a:cubicBezTo>
                  <a:cubicBezTo>
                    <a:pt x="21072" y="6895"/>
                    <a:pt x="21360" y="5888"/>
                    <a:pt x="21504" y="4571"/>
                  </a:cubicBezTo>
                  <a:cubicBezTo>
                    <a:pt x="21576" y="4184"/>
                    <a:pt x="21600" y="3718"/>
                    <a:pt x="21600" y="3332"/>
                  </a:cubicBezTo>
                  <a:cubicBezTo>
                    <a:pt x="21600" y="2557"/>
                    <a:pt x="21480" y="1936"/>
                    <a:pt x="21336" y="1472"/>
                  </a:cubicBezTo>
                  <a:cubicBezTo>
                    <a:pt x="21119" y="775"/>
                    <a:pt x="20807" y="465"/>
                    <a:pt x="20471" y="232"/>
                  </a:cubicBezTo>
                  <a:cubicBezTo>
                    <a:pt x="20159" y="78"/>
                    <a:pt x="19822" y="0"/>
                    <a:pt x="19558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45" name="Google Shape;1714;p35"/>
            <p:cNvSpPr/>
            <p:nvPr/>
          </p:nvSpPr>
          <p:spPr>
            <a:xfrm>
              <a:off x="3863241" y="3551039"/>
              <a:ext cx="204840" cy="141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9" h="21600" extrusionOk="0">
                  <a:moveTo>
                    <a:pt x="13818" y="0"/>
                  </a:moveTo>
                  <a:cubicBezTo>
                    <a:pt x="11713" y="0"/>
                    <a:pt x="9055" y="404"/>
                    <a:pt x="6836" y="2025"/>
                  </a:cubicBezTo>
                  <a:cubicBezTo>
                    <a:pt x="4157" y="4145"/>
                    <a:pt x="1645" y="11374"/>
                    <a:pt x="222" y="16362"/>
                  </a:cubicBezTo>
                  <a:cubicBezTo>
                    <a:pt x="-531" y="18855"/>
                    <a:pt x="726" y="21600"/>
                    <a:pt x="2567" y="21600"/>
                  </a:cubicBezTo>
                  <a:lnTo>
                    <a:pt x="10855" y="21600"/>
                  </a:lnTo>
                  <a:cubicBezTo>
                    <a:pt x="11526" y="21600"/>
                    <a:pt x="12279" y="21226"/>
                    <a:pt x="12696" y="20353"/>
                  </a:cubicBezTo>
                  <a:lnTo>
                    <a:pt x="21069" y="6390"/>
                  </a:lnTo>
                  <a:cubicBezTo>
                    <a:pt x="21069" y="6390"/>
                    <a:pt x="20734" y="1029"/>
                    <a:pt x="17469" y="404"/>
                  </a:cubicBezTo>
                  <a:cubicBezTo>
                    <a:pt x="17469" y="404"/>
                    <a:pt x="15920" y="0"/>
                    <a:pt x="13818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46" name="Google Shape;1715;p35"/>
            <p:cNvSpPr/>
            <p:nvPr/>
          </p:nvSpPr>
          <p:spPr>
            <a:xfrm>
              <a:off x="3978540" y="3575339"/>
              <a:ext cx="57303" cy="95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600" extrusionOk="0">
                  <a:moveTo>
                    <a:pt x="20008" y="0"/>
                  </a:moveTo>
                  <a:cubicBezTo>
                    <a:pt x="19814" y="0"/>
                    <a:pt x="19634" y="23"/>
                    <a:pt x="19470" y="72"/>
                  </a:cubicBezTo>
                  <a:cubicBezTo>
                    <a:pt x="1824" y="6145"/>
                    <a:pt x="0" y="15527"/>
                    <a:pt x="0" y="19208"/>
                  </a:cubicBezTo>
                  <a:cubicBezTo>
                    <a:pt x="0" y="20316"/>
                    <a:pt x="0" y="20867"/>
                    <a:pt x="0" y="20867"/>
                  </a:cubicBezTo>
                  <a:cubicBezTo>
                    <a:pt x="306" y="21419"/>
                    <a:pt x="912" y="21600"/>
                    <a:pt x="1525" y="21600"/>
                  </a:cubicBezTo>
                  <a:cubicBezTo>
                    <a:pt x="2130" y="21419"/>
                    <a:pt x="2743" y="21048"/>
                    <a:pt x="2743" y="20682"/>
                  </a:cubicBezTo>
                  <a:lnTo>
                    <a:pt x="2437" y="20316"/>
                  </a:lnTo>
                  <a:cubicBezTo>
                    <a:pt x="2437" y="20130"/>
                    <a:pt x="2437" y="19764"/>
                    <a:pt x="2437" y="19208"/>
                  </a:cubicBezTo>
                  <a:cubicBezTo>
                    <a:pt x="2437" y="15713"/>
                    <a:pt x="4260" y="7063"/>
                    <a:pt x="20688" y="1361"/>
                  </a:cubicBezTo>
                  <a:cubicBezTo>
                    <a:pt x="21294" y="1176"/>
                    <a:pt x="21600" y="809"/>
                    <a:pt x="21294" y="439"/>
                  </a:cubicBezTo>
                  <a:cubicBezTo>
                    <a:pt x="21069" y="172"/>
                    <a:pt x="20524" y="0"/>
                    <a:pt x="20008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47" name="Google Shape;1716;p35"/>
            <p:cNvSpPr/>
            <p:nvPr/>
          </p:nvSpPr>
          <p:spPr>
            <a:xfrm>
              <a:off x="2251360" y="3483679"/>
              <a:ext cx="1618121" cy="253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227" y="0"/>
                  </a:moveTo>
                  <a:lnTo>
                    <a:pt x="0" y="21600"/>
                  </a:lnTo>
                  <a:lnTo>
                    <a:pt x="17373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48" name="Google Shape;1717;p35"/>
            <p:cNvSpPr/>
            <p:nvPr/>
          </p:nvSpPr>
          <p:spPr>
            <a:xfrm>
              <a:off x="2244552" y="3477179"/>
              <a:ext cx="1631736" cy="266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6" h="21600" extrusionOk="0">
                  <a:moveTo>
                    <a:pt x="21238" y="1122"/>
                  </a:moveTo>
                  <a:lnTo>
                    <a:pt x="17281" y="20477"/>
                  </a:lnTo>
                  <a:lnTo>
                    <a:pt x="348" y="20477"/>
                  </a:lnTo>
                  <a:lnTo>
                    <a:pt x="4311" y="1122"/>
                  </a:lnTo>
                  <a:close/>
                  <a:moveTo>
                    <a:pt x="4278" y="0"/>
                  </a:moveTo>
                  <a:cubicBezTo>
                    <a:pt x="4257" y="0"/>
                    <a:pt x="4235" y="65"/>
                    <a:pt x="4225" y="131"/>
                  </a:cubicBezTo>
                  <a:lnTo>
                    <a:pt x="36" y="20608"/>
                  </a:lnTo>
                  <a:cubicBezTo>
                    <a:pt x="4" y="20740"/>
                    <a:pt x="-7" y="21004"/>
                    <a:pt x="4" y="21202"/>
                  </a:cubicBezTo>
                  <a:cubicBezTo>
                    <a:pt x="14" y="21467"/>
                    <a:pt x="47" y="21600"/>
                    <a:pt x="90" y="21600"/>
                  </a:cubicBezTo>
                  <a:lnTo>
                    <a:pt x="17308" y="21600"/>
                  </a:lnTo>
                  <a:cubicBezTo>
                    <a:pt x="17329" y="21600"/>
                    <a:pt x="17351" y="21533"/>
                    <a:pt x="17361" y="21467"/>
                  </a:cubicBezTo>
                  <a:lnTo>
                    <a:pt x="21550" y="990"/>
                  </a:lnTo>
                  <a:cubicBezTo>
                    <a:pt x="21582" y="859"/>
                    <a:pt x="21593" y="594"/>
                    <a:pt x="21582" y="396"/>
                  </a:cubicBezTo>
                  <a:cubicBezTo>
                    <a:pt x="21572" y="131"/>
                    <a:pt x="21539" y="0"/>
                    <a:pt x="21496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49" name="Google Shape;1718;p35"/>
            <p:cNvSpPr/>
            <p:nvPr/>
          </p:nvSpPr>
          <p:spPr>
            <a:xfrm>
              <a:off x="3546340" y="3477099"/>
              <a:ext cx="330461" cy="282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152" y="0"/>
                  </a:moveTo>
                  <a:cubicBezTo>
                    <a:pt x="21052" y="0"/>
                    <a:pt x="20954" y="54"/>
                    <a:pt x="20855" y="130"/>
                  </a:cubicBezTo>
                  <a:lnTo>
                    <a:pt x="159" y="19440"/>
                  </a:lnTo>
                  <a:cubicBezTo>
                    <a:pt x="54" y="19564"/>
                    <a:pt x="0" y="19690"/>
                    <a:pt x="0" y="19877"/>
                  </a:cubicBezTo>
                  <a:lnTo>
                    <a:pt x="0" y="21060"/>
                  </a:lnTo>
                  <a:cubicBezTo>
                    <a:pt x="0" y="21246"/>
                    <a:pt x="107" y="21433"/>
                    <a:pt x="267" y="21559"/>
                  </a:cubicBezTo>
                  <a:cubicBezTo>
                    <a:pt x="332" y="21585"/>
                    <a:pt x="399" y="21600"/>
                    <a:pt x="460" y="21600"/>
                  </a:cubicBezTo>
                  <a:cubicBezTo>
                    <a:pt x="549" y="21600"/>
                    <a:pt x="630" y="21569"/>
                    <a:pt x="692" y="21496"/>
                  </a:cubicBezTo>
                  <a:lnTo>
                    <a:pt x="21387" y="2123"/>
                  </a:lnTo>
                  <a:cubicBezTo>
                    <a:pt x="21494" y="2062"/>
                    <a:pt x="21600" y="1873"/>
                    <a:pt x="21600" y="1749"/>
                  </a:cubicBezTo>
                  <a:lnTo>
                    <a:pt x="21600" y="504"/>
                  </a:lnTo>
                  <a:cubicBezTo>
                    <a:pt x="21600" y="317"/>
                    <a:pt x="21494" y="130"/>
                    <a:pt x="21335" y="67"/>
                  </a:cubicBezTo>
                  <a:cubicBezTo>
                    <a:pt x="21273" y="20"/>
                    <a:pt x="21212" y="0"/>
                    <a:pt x="21152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50" name="Google Shape;1719;p35"/>
            <p:cNvSpPr/>
            <p:nvPr/>
          </p:nvSpPr>
          <p:spPr>
            <a:xfrm>
              <a:off x="2251360" y="3736819"/>
              <a:ext cx="1301501" cy="15461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51" name="Google Shape;1720;p35"/>
            <p:cNvSpPr/>
            <p:nvPr/>
          </p:nvSpPr>
          <p:spPr>
            <a:xfrm>
              <a:off x="2244040" y="3729499"/>
              <a:ext cx="1316141" cy="30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373" y="9932"/>
                  </a:moveTo>
                  <a:lnTo>
                    <a:pt x="21373" y="11683"/>
                  </a:lnTo>
                  <a:lnTo>
                    <a:pt x="227" y="11683"/>
                  </a:lnTo>
                  <a:lnTo>
                    <a:pt x="227" y="9932"/>
                  </a:lnTo>
                  <a:close/>
                  <a:moveTo>
                    <a:pt x="120" y="0"/>
                  </a:moveTo>
                  <a:cubicBezTo>
                    <a:pt x="94" y="0"/>
                    <a:pt x="54" y="574"/>
                    <a:pt x="40" y="1751"/>
                  </a:cubicBezTo>
                  <a:cubicBezTo>
                    <a:pt x="13" y="2325"/>
                    <a:pt x="0" y="4090"/>
                    <a:pt x="0" y="5253"/>
                  </a:cubicBezTo>
                  <a:lnTo>
                    <a:pt x="0" y="16347"/>
                  </a:lnTo>
                  <a:cubicBezTo>
                    <a:pt x="0" y="17524"/>
                    <a:pt x="13" y="19275"/>
                    <a:pt x="40" y="19849"/>
                  </a:cubicBezTo>
                  <a:cubicBezTo>
                    <a:pt x="54" y="21026"/>
                    <a:pt x="94" y="21600"/>
                    <a:pt x="120" y="21600"/>
                  </a:cubicBezTo>
                  <a:lnTo>
                    <a:pt x="21480" y="21600"/>
                  </a:lnTo>
                  <a:cubicBezTo>
                    <a:pt x="21506" y="21600"/>
                    <a:pt x="21546" y="21026"/>
                    <a:pt x="21560" y="19849"/>
                  </a:cubicBezTo>
                  <a:cubicBezTo>
                    <a:pt x="21587" y="19275"/>
                    <a:pt x="21600" y="17524"/>
                    <a:pt x="21600" y="16347"/>
                  </a:cubicBezTo>
                  <a:lnTo>
                    <a:pt x="21600" y="5253"/>
                  </a:lnTo>
                  <a:cubicBezTo>
                    <a:pt x="21600" y="4090"/>
                    <a:pt x="21587" y="2325"/>
                    <a:pt x="21560" y="1751"/>
                  </a:cubicBezTo>
                  <a:cubicBezTo>
                    <a:pt x="21546" y="574"/>
                    <a:pt x="21506" y="0"/>
                    <a:pt x="21480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52" name="Google Shape;1721;p35"/>
            <p:cNvSpPr/>
            <p:nvPr/>
          </p:nvSpPr>
          <p:spPr>
            <a:xfrm>
              <a:off x="2627092" y="3620419"/>
              <a:ext cx="141428" cy="48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600" extrusionOk="0">
                  <a:moveTo>
                    <a:pt x="17449" y="6225"/>
                  </a:moveTo>
                  <a:lnTo>
                    <a:pt x="13749" y="15384"/>
                  </a:lnTo>
                  <a:lnTo>
                    <a:pt x="3995" y="15384"/>
                  </a:lnTo>
                  <a:lnTo>
                    <a:pt x="7768" y="6225"/>
                  </a:lnTo>
                  <a:close/>
                  <a:moveTo>
                    <a:pt x="7328" y="0"/>
                  </a:moveTo>
                  <a:cubicBezTo>
                    <a:pt x="7083" y="0"/>
                    <a:pt x="6958" y="369"/>
                    <a:pt x="6713" y="738"/>
                  </a:cubicBezTo>
                  <a:lnTo>
                    <a:pt x="416" y="16112"/>
                  </a:lnTo>
                  <a:cubicBezTo>
                    <a:pt x="46" y="16841"/>
                    <a:pt x="-78" y="18307"/>
                    <a:pt x="46" y="19405"/>
                  </a:cubicBezTo>
                  <a:cubicBezTo>
                    <a:pt x="171" y="20502"/>
                    <a:pt x="541" y="21600"/>
                    <a:pt x="1035" y="21600"/>
                  </a:cubicBezTo>
                  <a:lnTo>
                    <a:pt x="14119" y="21600"/>
                  </a:lnTo>
                  <a:cubicBezTo>
                    <a:pt x="14240" y="21600"/>
                    <a:pt x="14489" y="21240"/>
                    <a:pt x="14734" y="20871"/>
                  </a:cubicBezTo>
                  <a:lnTo>
                    <a:pt x="21031" y="5497"/>
                  </a:lnTo>
                  <a:cubicBezTo>
                    <a:pt x="21401" y="4759"/>
                    <a:pt x="21522" y="3302"/>
                    <a:pt x="21401" y="2195"/>
                  </a:cubicBezTo>
                  <a:cubicBezTo>
                    <a:pt x="21276" y="1098"/>
                    <a:pt x="20782" y="0"/>
                    <a:pt x="20412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53" name="Google Shape;1722;p35"/>
            <p:cNvSpPr/>
            <p:nvPr/>
          </p:nvSpPr>
          <p:spPr>
            <a:xfrm>
              <a:off x="2713357" y="3620419"/>
              <a:ext cx="141169" cy="48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600" extrusionOk="0">
                  <a:moveTo>
                    <a:pt x="17451" y="6225"/>
                  </a:moveTo>
                  <a:lnTo>
                    <a:pt x="13626" y="15384"/>
                  </a:lnTo>
                  <a:lnTo>
                    <a:pt x="3876" y="15384"/>
                  </a:lnTo>
                  <a:lnTo>
                    <a:pt x="7646" y="6225"/>
                  </a:lnTo>
                  <a:close/>
                  <a:moveTo>
                    <a:pt x="7330" y="0"/>
                  </a:moveTo>
                  <a:cubicBezTo>
                    <a:pt x="7085" y="0"/>
                    <a:pt x="6836" y="369"/>
                    <a:pt x="6715" y="738"/>
                  </a:cubicBezTo>
                  <a:lnTo>
                    <a:pt x="294" y="16112"/>
                  </a:lnTo>
                  <a:cubicBezTo>
                    <a:pt x="48" y="16841"/>
                    <a:pt x="-76" y="18307"/>
                    <a:pt x="48" y="19405"/>
                  </a:cubicBezTo>
                  <a:cubicBezTo>
                    <a:pt x="173" y="20502"/>
                    <a:pt x="543" y="21600"/>
                    <a:pt x="1037" y="21600"/>
                  </a:cubicBezTo>
                  <a:lnTo>
                    <a:pt x="13996" y="21600"/>
                  </a:lnTo>
                  <a:cubicBezTo>
                    <a:pt x="14242" y="21600"/>
                    <a:pt x="14491" y="21240"/>
                    <a:pt x="14612" y="20871"/>
                  </a:cubicBezTo>
                  <a:lnTo>
                    <a:pt x="21033" y="5497"/>
                  </a:lnTo>
                  <a:cubicBezTo>
                    <a:pt x="21403" y="4759"/>
                    <a:pt x="21524" y="3302"/>
                    <a:pt x="21278" y="2195"/>
                  </a:cubicBezTo>
                  <a:cubicBezTo>
                    <a:pt x="21154" y="1098"/>
                    <a:pt x="20784" y="0"/>
                    <a:pt x="20414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54" name="Google Shape;1723;p35"/>
            <p:cNvSpPr/>
            <p:nvPr/>
          </p:nvSpPr>
          <p:spPr>
            <a:xfrm>
              <a:off x="2540820" y="3620419"/>
              <a:ext cx="141442" cy="48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600" extrusionOk="0">
                  <a:moveTo>
                    <a:pt x="17572" y="6225"/>
                  </a:moveTo>
                  <a:lnTo>
                    <a:pt x="13748" y="15384"/>
                  </a:lnTo>
                  <a:lnTo>
                    <a:pt x="3997" y="15384"/>
                  </a:lnTo>
                  <a:lnTo>
                    <a:pt x="7767" y="6225"/>
                  </a:lnTo>
                  <a:close/>
                  <a:moveTo>
                    <a:pt x="7452" y="0"/>
                  </a:moveTo>
                  <a:cubicBezTo>
                    <a:pt x="7206" y="0"/>
                    <a:pt x="6957" y="369"/>
                    <a:pt x="6712" y="738"/>
                  </a:cubicBezTo>
                  <a:lnTo>
                    <a:pt x="415" y="16112"/>
                  </a:lnTo>
                  <a:cubicBezTo>
                    <a:pt x="45" y="16841"/>
                    <a:pt x="-76" y="18307"/>
                    <a:pt x="45" y="19405"/>
                  </a:cubicBezTo>
                  <a:cubicBezTo>
                    <a:pt x="294" y="20502"/>
                    <a:pt x="664" y="21600"/>
                    <a:pt x="1034" y="21600"/>
                  </a:cubicBezTo>
                  <a:lnTo>
                    <a:pt x="14118" y="21600"/>
                  </a:lnTo>
                  <a:cubicBezTo>
                    <a:pt x="14363" y="21600"/>
                    <a:pt x="14612" y="21240"/>
                    <a:pt x="14733" y="20871"/>
                  </a:cubicBezTo>
                  <a:lnTo>
                    <a:pt x="21151" y="5497"/>
                  </a:lnTo>
                  <a:cubicBezTo>
                    <a:pt x="21400" y="4759"/>
                    <a:pt x="21524" y="3302"/>
                    <a:pt x="21400" y="2195"/>
                  </a:cubicBezTo>
                  <a:cubicBezTo>
                    <a:pt x="21275" y="1098"/>
                    <a:pt x="20905" y="0"/>
                    <a:pt x="20411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55" name="Google Shape;1724;p35"/>
            <p:cNvSpPr/>
            <p:nvPr/>
          </p:nvSpPr>
          <p:spPr>
            <a:xfrm>
              <a:off x="2583137" y="3587059"/>
              <a:ext cx="141431" cy="4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600" extrusionOk="0">
                  <a:moveTo>
                    <a:pt x="17345" y="6334"/>
                  </a:moveTo>
                  <a:lnTo>
                    <a:pt x="13623" y="15266"/>
                  </a:lnTo>
                  <a:lnTo>
                    <a:pt x="3873" y="15266"/>
                  </a:lnTo>
                  <a:lnTo>
                    <a:pt x="7700" y="6334"/>
                  </a:lnTo>
                  <a:close/>
                  <a:moveTo>
                    <a:pt x="7330" y="0"/>
                  </a:moveTo>
                  <a:cubicBezTo>
                    <a:pt x="7082" y="0"/>
                    <a:pt x="6836" y="366"/>
                    <a:pt x="6712" y="741"/>
                  </a:cubicBezTo>
                  <a:lnTo>
                    <a:pt x="294" y="16017"/>
                  </a:lnTo>
                  <a:cubicBezTo>
                    <a:pt x="48" y="16758"/>
                    <a:pt x="-76" y="18250"/>
                    <a:pt x="48" y="19367"/>
                  </a:cubicBezTo>
                  <a:cubicBezTo>
                    <a:pt x="170" y="20859"/>
                    <a:pt x="540" y="21600"/>
                    <a:pt x="1034" y="21600"/>
                  </a:cubicBezTo>
                  <a:lnTo>
                    <a:pt x="13993" y="21600"/>
                  </a:lnTo>
                  <a:cubicBezTo>
                    <a:pt x="14242" y="21600"/>
                    <a:pt x="14488" y="21225"/>
                    <a:pt x="14733" y="20859"/>
                  </a:cubicBezTo>
                  <a:lnTo>
                    <a:pt x="21030" y="5583"/>
                  </a:lnTo>
                  <a:cubicBezTo>
                    <a:pt x="21400" y="4466"/>
                    <a:pt x="21524" y="3350"/>
                    <a:pt x="21400" y="1858"/>
                  </a:cubicBezTo>
                  <a:cubicBezTo>
                    <a:pt x="21154" y="741"/>
                    <a:pt x="20784" y="0"/>
                    <a:pt x="20414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56" name="Google Shape;1725;p35"/>
            <p:cNvSpPr/>
            <p:nvPr/>
          </p:nvSpPr>
          <p:spPr>
            <a:xfrm>
              <a:off x="2710917" y="3552859"/>
              <a:ext cx="141443" cy="48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600" extrusionOk="0">
                  <a:moveTo>
                    <a:pt x="17451" y="6223"/>
                  </a:moveTo>
                  <a:lnTo>
                    <a:pt x="13681" y="15377"/>
                  </a:lnTo>
                  <a:lnTo>
                    <a:pt x="3876" y="15377"/>
                  </a:lnTo>
                  <a:lnTo>
                    <a:pt x="7700" y="6223"/>
                  </a:lnTo>
                  <a:close/>
                  <a:moveTo>
                    <a:pt x="7330" y="0"/>
                  </a:moveTo>
                  <a:cubicBezTo>
                    <a:pt x="7085" y="0"/>
                    <a:pt x="6836" y="369"/>
                    <a:pt x="6715" y="737"/>
                  </a:cubicBezTo>
                  <a:lnTo>
                    <a:pt x="294" y="16106"/>
                  </a:lnTo>
                  <a:cubicBezTo>
                    <a:pt x="48" y="16834"/>
                    <a:pt x="-76" y="18300"/>
                    <a:pt x="48" y="19397"/>
                  </a:cubicBezTo>
                  <a:cubicBezTo>
                    <a:pt x="173" y="20494"/>
                    <a:pt x="543" y="21600"/>
                    <a:pt x="1037" y="21600"/>
                  </a:cubicBezTo>
                  <a:lnTo>
                    <a:pt x="13996" y="21600"/>
                  </a:lnTo>
                  <a:cubicBezTo>
                    <a:pt x="14242" y="21600"/>
                    <a:pt x="14491" y="21231"/>
                    <a:pt x="14736" y="20863"/>
                  </a:cubicBezTo>
                  <a:lnTo>
                    <a:pt x="21030" y="5494"/>
                  </a:lnTo>
                  <a:cubicBezTo>
                    <a:pt x="21403" y="4757"/>
                    <a:pt x="21524" y="3300"/>
                    <a:pt x="21403" y="2203"/>
                  </a:cubicBezTo>
                  <a:cubicBezTo>
                    <a:pt x="21154" y="1097"/>
                    <a:pt x="20784" y="0"/>
                    <a:pt x="20414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57" name="Google Shape;1726;p35"/>
            <p:cNvSpPr/>
            <p:nvPr/>
          </p:nvSpPr>
          <p:spPr>
            <a:xfrm>
              <a:off x="2624652" y="3552859"/>
              <a:ext cx="141428" cy="48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600" extrusionOk="0">
                  <a:moveTo>
                    <a:pt x="17528" y="6223"/>
                  </a:moveTo>
                  <a:lnTo>
                    <a:pt x="13746" y="15377"/>
                  </a:lnTo>
                  <a:lnTo>
                    <a:pt x="3995" y="15377"/>
                  </a:lnTo>
                  <a:lnTo>
                    <a:pt x="7698" y="6223"/>
                  </a:lnTo>
                  <a:close/>
                  <a:moveTo>
                    <a:pt x="7453" y="0"/>
                  </a:moveTo>
                  <a:cubicBezTo>
                    <a:pt x="7207" y="0"/>
                    <a:pt x="6958" y="369"/>
                    <a:pt x="6713" y="737"/>
                  </a:cubicBezTo>
                  <a:lnTo>
                    <a:pt x="416" y="16106"/>
                  </a:lnTo>
                  <a:cubicBezTo>
                    <a:pt x="46" y="16834"/>
                    <a:pt x="-78" y="18300"/>
                    <a:pt x="46" y="19397"/>
                  </a:cubicBezTo>
                  <a:cubicBezTo>
                    <a:pt x="171" y="20494"/>
                    <a:pt x="665" y="21600"/>
                    <a:pt x="1035" y="21600"/>
                  </a:cubicBezTo>
                  <a:lnTo>
                    <a:pt x="14119" y="21600"/>
                  </a:lnTo>
                  <a:cubicBezTo>
                    <a:pt x="14364" y="21600"/>
                    <a:pt x="14489" y="21231"/>
                    <a:pt x="14734" y="20863"/>
                  </a:cubicBezTo>
                  <a:lnTo>
                    <a:pt x="21031" y="5494"/>
                  </a:lnTo>
                  <a:cubicBezTo>
                    <a:pt x="21401" y="4757"/>
                    <a:pt x="21522" y="3300"/>
                    <a:pt x="21401" y="2203"/>
                  </a:cubicBezTo>
                  <a:cubicBezTo>
                    <a:pt x="21276" y="1097"/>
                    <a:pt x="20906" y="0"/>
                    <a:pt x="20412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58" name="Google Shape;1727;p35"/>
            <p:cNvSpPr/>
            <p:nvPr/>
          </p:nvSpPr>
          <p:spPr>
            <a:xfrm>
              <a:off x="2798840" y="3620419"/>
              <a:ext cx="141428" cy="48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600" extrusionOk="0">
                  <a:moveTo>
                    <a:pt x="17572" y="6225"/>
                  </a:moveTo>
                  <a:lnTo>
                    <a:pt x="13748" y="15384"/>
                  </a:lnTo>
                  <a:lnTo>
                    <a:pt x="3997" y="15384"/>
                  </a:lnTo>
                  <a:lnTo>
                    <a:pt x="7767" y="6225"/>
                  </a:lnTo>
                  <a:close/>
                  <a:moveTo>
                    <a:pt x="7452" y="0"/>
                  </a:moveTo>
                  <a:cubicBezTo>
                    <a:pt x="7206" y="0"/>
                    <a:pt x="6957" y="369"/>
                    <a:pt x="6712" y="738"/>
                  </a:cubicBezTo>
                  <a:lnTo>
                    <a:pt x="415" y="16112"/>
                  </a:lnTo>
                  <a:cubicBezTo>
                    <a:pt x="45" y="16841"/>
                    <a:pt x="-76" y="18307"/>
                    <a:pt x="45" y="19405"/>
                  </a:cubicBezTo>
                  <a:cubicBezTo>
                    <a:pt x="170" y="20502"/>
                    <a:pt x="664" y="21600"/>
                    <a:pt x="1034" y="21600"/>
                  </a:cubicBezTo>
                  <a:lnTo>
                    <a:pt x="14118" y="21600"/>
                  </a:lnTo>
                  <a:cubicBezTo>
                    <a:pt x="14363" y="21600"/>
                    <a:pt x="14612" y="21240"/>
                    <a:pt x="14733" y="20871"/>
                  </a:cubicBezTo>
                  <a:lnTo>
                    <a:pt x="21030" y="5497"/>
                  </a:lnTo>
                  <a:cubicBezTo>
                    <a:pt x="21400" y="4759"/>
                    <a:pt x="21524" y="3302"/>
                    <a:pt x="21400" y="2195"/>
                  </a:cubicBezTo>
                  <a:cubicBezTo>
                    <a:pt x="21275" y="1098"/>
                    <a:pt x="20905" y="0"/>
                    <a:pt x="20411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59" name="Google Shape;1728;p35"/>
            <p:cNvSpPr/>
            <p:nvPr/>
          </p:nvSpPr>
          <p:spPr>
            <a:xfrm>
              <a:off x="3228600" y="3620419"/>
              <a:ext cx="141428" cy="48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600" extrusionOk="0">
                  <a:moveTo>
                    <a:pt x="17572" y="6225"/>
                  </a:moveTo>
                  <a:lnTo>
                    <a:pt x="13748" y="15384"/>
                  </a:lnTo>
                  <a:lnTo>
                    <a:pt x="3997" y="15384"/>
                  </a:lnTo>
                  <a:lnTo>
                    <a:pt x="7767" y="6225"/>
                  </a:lnTo>
                  <a:close/>
                  <a:moveTo>
                    <a:pt x="7452" y="0"/>
                  </a:moveTo>
                  <a:cubicBezTo>
                    <a:pt x="7206" y="0"/>
                    <a:pt x="6957" y="369"/>
                    <a:pt x="6712" y="738"/>
                  </a:cubicBezTo>
                  <a:lnTo>
                    <a:pt x="415" y="16112"/>
                  </a:lnTo>
                  <a:cubicBezTo>
                    <a:pt x="45" y="16841"/>
                    <a:pt x="-76" y="18307"/>
                    <a:pt x="45" y="19405"/>
                  </a:cubicBezTo>
                  <a:cubicBezTo>
                    <a:pt x="294" y="20502"/>
                    <a:pt x="664" y="21600"/>
                    <a:pt x="1034" y="21600"/>
                  </a:cubicBezTo>
                  <a:lnTo>
                    <a:pt x="14118" y="21600"/>
                  </a:lnTo>
                  <a:cubicBezTo>
                    <a:pt x="14363" y="21600"/>
                    <a:pt x="14612" y="21240"/>
                    <a:pt x="14733" y="20871"/>
                  </a:cubicBezTo>
                  <a:lnTo>
                    <a:pt x="21030" y="5497"/>
                  </a:lnTo>
                  <a:cubicBezTo>
                    <a:pt x="21400" y="4759"/>
                    <a:pt x="21524" y="3302"/>
                    <a:pt x="21400" y="2195"/>
                  </a:cubicBezTo>
                  <a:cubicBezTo>
                    <a:pt x="21275" y="1098"/>
                    <a:pt x="20905" y="0"/>
                    <a:pt x="20411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60" name="Google Shape;1729;p35"/>
            <p:cNvSpPr/>
            <p:nvPr/>
          </p:nvSpPr>
          <p:spPr>
            <a:xfrm>
              <a:off x="2796392" y="3552859"/>
              <a:ext cx="141442" cy="48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600" extrusionOk="0">
                  <a:moveTo>
                    <a:pt x="17573" y="6223"/>
                  </a:moveTo>
                  <a:lnTo>
                    <a:pt x="13803" y="15377"/>
                  </a:lnTo>
                  <a:lnTo>
                    <a:pt x="3995" y="15377"/>
                  </a:lnTo>
                  <a:lnTo>
                    <a:pt x="7823" y="6223"/>
                  </a:lnTo>
                  <a:close/>
                  <a:moveTo>
                    <a:pt x="7453" y="0"/>
                  </a:moveTo>
                  <a:cubicBezTo>
                    <a:pt x="7207" y="0"/>
                    <a:pt x="6958" y="369"/>
                    <a:pt x="6834" y="737"/>
                  </a:cubicBezTo>
                  <a:lnTo>
                    <a:pt x="416" y="16106"/>
                  </a:lnTo>
                  <a:cubicBezTo>
                    <a:pt x="46" y="16834"/>
                    <a:pt x="-78" y="18300"/>
                    <a:pt x="46" y="19397"/>
                  </a:cubicBezTo>
                  <a:cubicBezTo>
                    <a:pt x="295" y="20494"/>
                    <a:pt x="665" y="21600"/>
                    <a:pt x="1035" y="21600"/>
                  </a:cubicBezTo>
                  <a:lnTo>
                    <a:pt x="14119" y="21600"/>
                  </a:lnTo>
                  <a:cubicBezTo>
                    <a:pt x="14364" y="21600"/>
                    <a:pt x="14610" y="21231"/>
                    <a:pt x="14734" y="20863"/>
                  </a:cubicBezTo>
                  <a:lnTo>
                    <a:pt x="21152" y="5494"/>
                  </a:lnTo>
                  <a:cubicBezTo>
                    <a:pt x="21401" y="4757"/>
                    <a:pt x="21522" y="3300"/>
                    <a:pt x="21401" y="2203"/>
                  </a:cubicBezTo>
                  <a:cubicBezTo>
                    <a:pt x="21276" y="1097"/>
                    <a:pt x="20906" y="0"/>
                    <a:pt x="20412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61" name="Google Shape;1730;p35"/>
            <p:cNvSpPr/>
            <p:nvPr/>
          </p:nvSpPr>
          <p:spPr>
            <a:xfrm>
              <a:off x="2885112" y="3620419"/>
              <a:ext cx="141428" cy="48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600" extrusionOk="0">
                  <a:moveTo>
                    <a:pt x="17449" y="6225"/>
                  </a:moveTo>
                  <a:lnTo>
                    <a:pt x="13624" y="15384"/>
                  </a:lnTo>
                  <a:lnTo>
                    <a:pt x="3874" y="15384"/>
                  </a:lnTo>
                  <a:lnTo>
                    <a:pt x="7644" y="6225"/>
                  </a:lnTo>
                  <a:close/>
                  <a:moveTo>
                    <a:pt x="7328" y="0"/>
                  </a:moveTo>
                  <a:cubicBezTo>
                    <a:pt x="7083" y="0"/>
                    <a:pt x="6834" y="369"/>
                    <a:pt x="6713" y="738"/>
                  </a:cubicBezTo>
                  <a:lnTo>
                    <a:pt x="416" y="16112"/>
                  </a:lnTo>
                  <a:cubicBezTo>
                    <a:pt x="46" y="16841"/>
                    <a:pt x="-78" y="18307"/>
                    <a:pt x="46" y="19405"/>
                  </a:cubicBezTo>
                  <a:cubicBezTo>
                    <a:pt x="171" y="20502"/>
                    <a:pt x="541" y="21600"/>
                    <a:pt x="1035" y="21600"/>
                  </a:cubicBezTo>
                  <a:lnTo>
                    <a:pt x="13994" y="21600"/>
                  </a:lnTo>
                  <a:cubicBezTo>
                    <a:pt x="14240" y="21600"/>
                    <a:pt x="14489" y="21240"/>
                    <a:pt x="14734" y="20871"/>
                  </a:cubicBezTo>
                  <a:lnTo>
                    <a:pt x="21031" y="5497"/>
                  </a:lnTo>
                  <a:cubicBezTo>
                    <a:pt x="21401" y="4759"/>
                    <a:pt x="21522" y="3302"/>
                    <a:pt x="21401" y="2195"/>
                  </a:cubicBezTo>
                  <a:cubicBezTo>
                    <a:pt x="21152" y="1098"/>
                    <a:pt x="20782" y="0"/>
                    <a:pt x="20412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62" name="Google Shape;1731;p35"/>
            <p:cNvSpPr/>
            <p:nvPr/>
          </p:nvSpPr>
          <p:spPr>
            <a:xfrm>
              <a:off x="3400614" y="3620419"/>
              <a:ext cx="141169" cy="48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600" extrusionOk="0">
                  <a:moveTo>
                    <a:pt x="17531" y="6225"/>
                  </a:moveTo>
                  <a:lnTo>
                    <a:pt x="13707" y="15384"/>
                  </a:lnTo>
                  <a:lnTo>
                    <a:pt x="4002" y="15384"/>
                  </a:lnTo>
                  <a:lnTo>
                    <a:pt x="7781" y="6225"/>
                  </a:lnTo>
                  <a:close/>
                  <a:moveTo>
                    <a:pt x="7411" y="0"/>
                  </a:moveTo>
                  <a:cubicBezTo>
                    <a:pt x="7165" y="0"/>
                    <a:pt x="6916" y="369"/>
                    <a:pt x="6795" y="738"/>
                  </a:cubicBezTo>
                  <a:lnTo>
                    <a:pt x="374" y="16112"/>
                  </a:lnTo>
                  <a:cubicBezTo>
                    <a:pt x="4" y="16841"/>
                    <a:pt x="-117" y="18307"/>
                    <a:pt x="129" y="19405"/>
                  </a:cubicBezTo>
                  <a:cubicBezTo>
                    <a:pt x="253" y="20502"/>
                    <a:pt x="623" y="21600"/>
                    <a:pt x="993" y="21600"/>
                  </a:cubicBezTo>
                  <a:lnTo>
                    <a:pt x="14077" y="21600"/>
                  </a:lnTo>
                  <a:cubicBezTo>
                    <a:pt x="14322" y="21600"/>
                    <a:pt x="14571" y="21240"/>
                    <a:pt x="14692" y="20871"/>
                  </a:cubicBezTo>
                  <a:lnTo>
                    <a:pt x="21113" y="5497"/>
                  </a:lnTo>
                  <a:cubicBezTo>
                    <a:pt x="21359" y="4759"/>
                    <a:pt x="21483" y="3302"/>
                    <a:pt x="21359" y="2195"/>
                  </a:cubicBezTo>
                  <a:cubicBezTo>
                    <a:pt x="21234" y="1098"/>
                    <a:pt x="20864" y="0"/>
                    <a:pt x="2037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63" name="Google Shape;1732;p35"/>
            <p:cNvSpPr/>
            <p:nvPr/>
          </p:nvSpPr>
          <p:spPr>
            <a:xfrm>
              <a:off x="3442672" y="3587059"/>
              <a:ext cx="141416" cy="4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600" extrusionOk="0">
                  <a:moveTo>
                    <a:pt x="17449" y="6334"/>
                  </a:moveTo>
                  <a:lnTo>
                    <a:pt x="13746" y="15266"/>
                  </a:lnTo>
                  <a:lnTo>
                    <a:pt x="3977" y="15266"/>
                  </a:lnTo>
                  <a:lnTo>
                    <a:pt x="7698" y="6334"/>
                  </a:lnTo>
                  <a:close/>
                  <a:moveTo>
                    <a:pt x="7328" y="0"/>
                  </a:moveTo>
                  <a:cubicBezTo>
                    <a:pt x="7080" y="0"/>
                    <a:pt x="6834" y="366"/>
                    <a:pt x="6710" y="741"/>
                  </a:cubicBezTo>
                  <a:lnTo>
                    <a:pt x="416" y="16017"/>
                  </a:lnTo>
                  <a:cubicBezTo>
                    <a:pt x="46" y="16758"/>
                    <a:pt x="-78" y="18250"/>
                    <a:pt x="46" y="19367"/>
                  </a:cubicBezTo>
                  <a:cubicBezTo>
                    <a:pt x="168" y="20859"/>
                    <a:pt x="538" y="21600"/>
                    <a:pt x="1032" y="21600"/>
                  </a:cubicBezTo>
                  <a:lnTo>
                    <a:pt x="13991" y="21600"/>
                  </a:lnTo>
                  <a:cubicBezTo>
                    <a:pt x="14240" y="21600"/>
                    <a:pt x="14486" y="21225"/>
                    <a:pt x="14734" y="20859"/>
                  </a:cubicBezTo>
                  <a:lnTo>
                    <a:pt x="21028" y="5583"/>
                  </a:lnTo>
                  <a:cubicBezTo>
                    <a:pt x="21398" y="4466"/>
                    <a:pt x="21522" y="3350"/>
                    <a:pt x="21398" y="1858"/>
                  </a:cubicBezTo>
                  <a:cubicBezTo>
                    <a:pt x="21276" y="741"/>
                    <a:pt x="20782" y="0"/>
                    <a:pt x="20412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64" name="Google Shape;1733;p35"/>
            <p:cNvSpPr/>
            <p:nvPr/>
          </p:nvSpPr>
          <p:spPr>
            <a:xfrm>
              <a:off x="3314880" y="3620419"/>
              <a:ext cx="141420" cy="48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600" extrusionOk="0">
                  <a:moveTo>
                    <a:pt x="17450" y="6225"/>
                  </a:moveTo>
                  <a:lnTo>
                    <a:pt x="13750" y="15384"/>
                  </a:lnTo>
                  <a:lnTo>
                    <a:pt x="3873" y="15384"/>
                  </a:lnTo>
                  <a:lnTo>
                    <a:pt x="7644" y="6225"/>
                  </a:lnTo>
                  <a:close/>
                  <a:moveTo>
                    <a:pt x="7328" y="0"/>
                  </a:moveTo>
                  <a:cubicBezTo>
                    <a:pt x="7083" y="0"/>
                    <a:pt x="6837" y="369"/>
                    <a:pt x="6712" y="738"/>
                  </a:cubicBezTo>
                  <a:lnTo>
                    <a:pt x="415" y="16112"/>
                  </a:lnTo>
                  <a:cubicBezTo>
                    <a:pt x="45" y="16841"/>
                    <a:pt x="-76" y="18307"/>
                    <a:pt x="45" y="19405"/>
                  </a:cubicBezTo>
                  <a:cubicBezTo>
                    <a:pt x="170" y="20502"/>
                    <a:pt x="540" y="21600"/>
                    <a:pt x="1034" y="21600"/>
                  </a:cubicBezTo>
                  <a:lnTo>
                    <a:pt x="13995" y="21600"/>
                  </a:lnTo>
                  <a:cubicBezTo>
                    <a:pt x="14241" y="21600"/>
                    <a:pt x="14490" y="21240"/>
                    <a:pt x="14736" y="20871"/>
                  </a:cubicBezTo>
                  <a:lnTo>
                    <a:pt x="21033" y="5497"/>
                  </a:lnTo>
                  <a:cubicBezTo>
                    <a:pt x="21403" y="4759"/>
                    <a:pt x="21524" y="3302"/>
                    <a:pt x="21403" y="2195"/>
                  </a:cubicBezTo>
                  <a:cubicBezTo>
                    <a:pt x="21278" y="1098"/>
                    <a:pt x="20784" y="0"/>
                    <a:pt x="20414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65" name="Google Shape;1734;p35"/>
            <p:cNvSpPr/>
            <p:nvPr/>
          </p:nvSpPr>
          <p:spPr>
            <a:xfrm>
              <a:off x="3143118" y="3620419"/>
              <a:ext cx="141168" cy="48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600" extrusionOk="0">
                  <a:moveTo>
                    <a:pt x="17451" y="6225"/>
                  </a:moveTo>
                  <a:lnTo>
                    <a:pt x="13626" y="15384"/>
                  </a:lnTo>
                  <a:lnTo>
                    <a:pt x="3876" y="15384"/>
                  </a:lnTo>
                  <a:lnTo>
                    <a:pt x="7646" y="6225"/>
                  </a:lnTo>
                  <a:close/>
                  <a:moveTo>
                    <a:pt x="7330" y="0"/>
                  </a:moveTo>
                  <a:cubicBezTo>
                    <a:pt x="7085" y="0"/>
                    <a:pt x="6836" y="369"/>
                    <a:pt x="6715" y="738"/>
                  </a:cubicBezTo>
                  <a:lnTo>
                    <a:pt x="297" y="16112"/>
                  </a:lnTo>
                  <a:cubicBezTo>
                    <a:pt x="48" y="16841"/>
                    <a:pt x="-76" y="18307"/>
                    <a:pt x="48" y="19405"/>
                  </a:cubicBezTo>
                  <a:cubicBezTo>
                    <a:pt x="173" y="20502"/>
                    <a:pt x="543" y="21600"/>
                    <a:pt x="1037" y="21600"/>
                  </a:cubicBezTo>
                  <a:lnTo>
                    <a:pt x="13996" y="21600"/>
                  </a:lnTo>
                  <a:cubicBezTo>
                    <a:pt x="14242" y="21600"/>
                    <a:pt x="14491" y="21240"/>
                    <a:pt x="14612" y="20871"/>
                  </a:cubicBezTo>
                  <a:lnTo>
                    <a:pt x="21033" y="5497"/>
                  </a:lnTo>
                  <a:cubicBezTo>
                    <a:pt x="21403" y="4759"/>
                    <a:pt x="21524" y="3302"/>
                    <a:pt x="21278" y="2195"/>
                  </a:cubicBezTo>
                  <a:cubicBezTo>
                    <a:pt x="21154" y="1098"/>
                    <a:pt x="20784" y="0"/>
                    <a:pt x="20414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66" name="Google Shape;1735;p35"/>
            <p:cNvSpPr/>
            <p:nvPr/>
          </p:nvSpPr>
          <p:spPr>
            <a:xfrm>
              <a:off x="2970854" y="3620419"/>
              <a:ext cx="141169" cy="48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600" extrusionOk="0">
                  <a:moveTo>
                    <a:pt x="17531" y="6225"/>
                  </a:moveTo>
                  <a:lnTo>
                    <a:pt x="13707" y="15384"/>
                  </a:lnTo>
                  <a:lnTo>
                    <a:pt x="3956" y="15384"/>
                  </a:lnTo>
                  <a:lnTo>
                    <a:pt x="7726" y="6225"/>
                  </a:lnTo>
                  <a:close/>
                  <a:moveTo>
                    <a:pt x="7411" y="0"/>
                  </a:moveTo>
                  <a:cubicBezTo>
                    <a:pt x="7165" y="0"/>
                    <a:pt x="6916" y="369"/>
                    <a:pt x="6795" y="738"/>
                  </a:cubicBezTo>
                  <a:lnTo>
                    <a:pt x="374" y="16112"/>
                  </a:lnTo>
                  <a:cubicBezTo>
                    <a:pt x="4" y="16841"/>
                    <a:pt x="-117" y="18307"/>
                    <a:pt x="129" y="19405"/>
                  </a:cubicBezTo>
                  <a:cubicBezTo>
                    <a:pt x="253" y="20502"/>
                    <a:pt x="623" y="21600"/>
                    <a:pt x="993" y="21600"/>
                  </a:cubicBezTo>
                  <a:lnTo>
                    <a:pt x="14077" y="21600"/>
                  </a:lnTo>
                  <a:cubicBezTo>
                    <a:pt x="14322" y="21600"/>
                    <a:pt x="14571" y="21240"/>
                    <a:pt x="14692" y="20871"/>
                  </a:cubicBezTo>
                  <a:lnTo>
                    <a:pt x="21113" y="5497"/>
                  </a:lnTo>
                  <a:cubicBezTo>
                    <a:pt x="21359" y="4759"/>
                    <a:pt x="21483" y="3302"/>
                    <a:pt x="21359" y="2195"/>
                  </a:cubicBezTo>
                  <a:cubicBezTo>
                    <a:pt x="21234" y="1098"/>
                    <a:pt x="20864" y="0"/>
                    <a:pt x="20370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67" name="Google Shape;1736;p35"/>
            <p:cNvSpPr/>
            <p:nvPr/>
          </p:nvSpPr>
          <p:spPr>
            <a:xfrm>
              <a:off x="3056860" y="3620419"/>
              <a:ext cx="141428" cy="48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600" extrusionOk="0">
                  <a:moveTo>
                    <a:pt x="17451" y="6225"/>
                  </a:moveTo>
                  <a:lnTo>
                    <a:pt x="13748" y="15384"/>
                  </a:lnTo>
                  <a:lnTo>
                    <a:pt x="3997" y="15384"/>
                  </a:lnTo>
                  <a:lnTo>
                    <a:pt x="7767" y="6225"/>
                  </a:lnTo>
                  <a:close/>
                  <a:moveTo>
                    <a:pt x="7327" y="0"/>
                  </a:moveTo>
                  <a:cubicBezTo>
                    <a:pt x="7206" y="0"/>
                    <a:pt x="6957" y="369"/>
                    <a:pt x="6712" y="738"/>
                  </a:cubicBezTo>
                  <a:lnTo>
                    <a:pt x="415" y="16112"/>
                  </a:lnTo>
                  <a:cubicBezTo>
                    <a:pt x="45" y="16841"/>
                    <a:pt x="-76" y="18307"/>
                    <a:pt x="45" y="19405"/>
                  </a:cubicBezTo>
                  <a:cubicBezTo>
                    <a:pt x="170" y="20502"/>
                    <a:pt x="540" y="21600"/>
                    <a:pt x="1034" y="21600"/>
                  </a:cubicBezTo>
                  <a:lnTo>
                    <a:pt x="14118" y="21600"/>
                  </a:lnTo>
                  <a:cubicBezTo>
                    <a:pt x="14363" y="21600"/>
                    <a:pt x="14488" y="21240"/>
                    <a:pt x="14733" y="20871"/>
                  </a:cubicBezTo>
                  <a:lnTo>
                    <a:pt x="21030" y="5497"/>
                  </a:lnTo>
                  <a:cubicBezTo>
                    <a:pt x="21400" y="4759"/>
                    <a:pt x="21524" y="3302"/>
                    <a:pt x="21400" y="2195"/>
                  </a:cubicBezTo>
                  <a:cubicBezTo>
                    <a:pt x="21275" y="1098"/>
                    <a:pt x="20905" y="0"/>
                    <a:pt x="20411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68" name="Google Shape;1737;p35"/>
            <p:cNvSpPr/>
            <p:nvPr/>
          </p:nvSpPr>
          <p:spPr>
            <a:xfrm>
              <a:off x="3140692" y="3552859"/>
              <a:ext cx="141428" cy="48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600" extrusionOk="0">
                  <a:moveTo>
                    <a:pt x="17449" y="6223"/>
                  </a:moveTo>
                  <a:lnTo>
                    <a:pt x="13679" y="15377"/>
                  </a:lnTo>
                  <a:lnTo>
                    <a:pt x="3874" y="15377"/>
                  </a:lnTo>
                  <a:lnTo>
                    <a:pt x="7698" y="6223"/>
                  </a:lnTo>
                  <a:close/>
                  <a:moveTo>
                    <a:pt x="7328" y="0"/>
                  </a:moveTo>
                  <a:cubicBezTo>
                    <a:pt x="7083" y="0"/>
                    <a:pt x="6834" y="369"/>
                    <a:pt x="6713" y="737"/>
                  </a:cubicBezTo>
                  <a:lnTo>
                    <a:pt x="416" y="16106"/>
                  </a:lnTo>
                  <a:cubicBezTo>
                    <a:pt x="46" y="16834"/>
                    <a:pt x="-78" y="18300"/>
                    <a:pt x="46" y="19397"/>
                  </a:cubicBezTo>
                  <a:cubicBezTo>
                    <a:pt x="171" y="20494"/>
                    <a:pt x="541" y="21600"/>
                    <a:pt x="1035" y="21600"/>
                  </a:cubicBezTo>
                  <a:lnTo>
                    <a:pt x="13994" y="21600"/>
                  </a:lnTo>
                  <a:cubicBezTo>
                    <a:pt x="14240" y="21600"/>
                    <a:pt x="14489" y="21231"/>
                    <a:pt x="14734" y="20863"/>
                  </a:cubicBezTo>
                  <a:lnTo>
                    <a:pt x="21031" y="5494"/>
                  </a:lnTo>
                  <a:cubicBezTo>
                    <a:pt x="21401" y="4757"/>
                    <a:pt x="21522" y="3300"/>
                    <a:pt x="21401" y="2203"/>
                  </a:cubicBezTo>
                  <a:cubicBezTo>
                    <a:pt x="21276" y="1097"/>
                    <a:pt x="20782" y="0"/>
                    <a:pt x="20412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69" name="Google Shape;1738;p35"/>
            <p:cNvSpPr/>
            <p:nvPr/>
          </p:nvSpPr>
          <p:spPr>
            <a:xfrm>
              <a:off x="3270917" y="3587059"/>
              <a:ext cx="141158" cy="4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600" extrusionOk="0">
                  <a:moveTo>
                    <a:pt x="17451" y="6334"/>
                  </a:moveTo>
                  <a:lnTo>
                    <a:pt x="13623" y="15266"/>
                  </a:lnTo>
                  <a:lnTo>
                    <a:pt x="3873" y="15266"/>
                  </a:lnTo>
                  <a:lnTo>
                    <a:pt x="7634" y="6334"/>
                  </a:lnTo>
                  <a:close/>
                  <a:moveTo>
                    <a:pt x="7330" y="0"/>
                  </a:moveTo>
                  <a:cubicBezTo>
                    <a:pt x="7082" y="0"/>
                    <a:pt x="6836" y="366"/>
                    <a:pt x="6712" y="741"/>
                  </a:cubicBezTo>
                  <a:lnTo>
                    <a:pt x="294" y="16017"/>
                  </a:lnTo>
                  <a:cubicBezTo>
                    <a:pt x="48" y="16758"/>
                    <a:pt x="-76" y="18250"/>
                    <a:pt x="48" y="19367"/>
                  </a:cubicBezTo>
                  <a:cubicBezTo>
                    <a:pt x="170" y="20859"/>
                    <a:pt x="540" y="21600"/>
                    <a:pt x="1034" y="21600"/>
                  </a:cubicBezTo>
                  <a:lnTo>
                    <a:pt x="13993" y="21600"/>
                  </a:lnTo>
                  <a:cubicBezTo>
                    <a:pt x="14242" y="21600"/>
                    <a:pt x="14488" y="21225"/>
                    <a:pt x="14612" y="20859"/>
                  </a:cubicBezTo>
                  <a:lnTo>
                    <a:pt x="21030" y="5583"/>
                  </a:lnTo>
                  <a:cubicBezTo>
                    <a:pt x="21400" y="4466"/>
                    <a:pt x="21524" y="3350"/>
                    <a:pt x="21275" y="1858"/>
                  </a:cubicBezTo>
                  <a:cubicBezTo>
                    <a:pt x="21154" y="741"/>
                    <a:pt x="20784" y="0"/>
                    <a:pt x="20414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70" name="Google Shape;1739;p35"/>
            <p:cNvSpPr/>
            <p:nvPr/>
          </p:nvSpPr>
          <p:spPr>
            <a:xfrm>
              <a:off x="3098640" y="3587059"/>
              <a:ext cx="141163" cy="4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600" extrusionOk="0">
                  <a:moveTo>
                    <a:pt x="17533" y="6334"/>
                  </a:moveTo>
                  <a:lnTo>
                    <a:pt x="13706" y="15266"/>
                  </a:lnTo>
                  <a:lnTo>
                    <a:pt x="3955" y="15266"/>
                  </a:lnTo>
                  <a:lnTo>
                    <a:pt x="7716" y="6334"/>
                  </a:lnTo>
                  <a:close/>
                  <a:moveTo>
                    <a:pt x="7413" y="0"/>
                  </a:moveTo>
                  <a:cubicBezTo>
                    <a:pt x="7164" y="0"/>
                    <a:pt x="6918" y="366"/>
                    <a:pt x="6794" y="741"/>
                  </a:cubicBezTo>
                  <a:lnTo>
                    <a:pt x="376" y="16017"/>
                  </a:lnTo>
                  <a:cubicBezTo>
                    <a:pt x="6" y="16758"/>
                    <a:pt x="-118" y="18250"/>
                    <a:pt x="128" y="19367"/>
                  </a:cubicBezTo>
                  <a:cubicBezTo>
                    <a:pt x="252" y="20859"/>
                    <a:pt x="622" y="21600"/>
                    <a:pt x="992" y="21600"/>
                  </a:cubicBezTo>
                  <a:lnTo>
                    <a:pt x="14076" y="21600"/>
                  </a:lnTo>
                  <a:cubicBezTo>
                    <a:pt x="14324" y="21600"/>
                    <a:pt x="14570" y="21225"/>
                    <a:pt x="14694" y="20859"/>
                  </a:cubicBezTo>
                  <a:lnTo>
                    <a:pt x="21112" y="5583"/>
                  </a:lnTo>
                  <a:cubicBezTo>
                    <a:pt x="21358" y="4466"/>
                    <a:pt x="21482" y="3350"/>
                    <a:pt x="21358" y="1858"/>
                  </a:cubicBezTo>
                  <a:cubicBezTo>
                    <a:pt x="21236" y="741"/>
                    <a:pt x="20866" y="0"/>
                    <a:pt x="20372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71" name="Google Shape;1740;p35"/>
            <p:cNvSpPr/>
            <p:nvPr/>
          </p:nvSpPr>
          <p:spPr>
            <a:xfrm>
              <a:off x="2926632" y="3587059"/>
              <a:ext cx="141416" cy="4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600" extrusionOk="0">
                  <a:moveTo>
                    <a:pt x="17573" y="6334"/>
                  </a:moveTo>
                  <a:lnTo>
                    <a:pt x="13746" y="15266"/>
                  </a:lnTo>
                  <a:lnTo>
                    <a:pt x="3995" y="15266"/>
                  </a:lnTo>
                  <a:lnTo>
                    <a:pt x="7756" y="6334"/>
                  </a:lnTo>
                  <a:close/>
                  <a:moveTo>
                    <a:pt x="7453" y="0"/>
                  </a:moveTo>
                  <a:cubicBezTo>
                    <a:pt x="7204" y="0"/>
                    <a:pt x="6958" y="366"/>
                    <a:pt x="6710" y="741"/>
                  </a:cubicBezTo>
                  <a:lnTo>
                    <a:pt x="416" y="16017"/>
                  </a:lnTo>
                  <a:cubicBezTo>
                    <a:pt x="46" y="16758"/>
                    <a:pt x="-78" y="18250"/>
                    <a:pt x="46" y="19367"/>
                  </a:cubicBezTo>
                  <a:cubicBezTo>
                    <a:pt x="168" y="20859"/>
                    <a:pt x="662" y="21600"/>
                    <a:pt x="1032" y="21600"/>
                  </a:cubicBezTo>
                  <a:lnTo>
                    <a:pt x="14116" y="21600"/>
                  </a:lnTo>
                  <a:cubicBezTo>
                    <a:pt x="14364" y="21600"/>
                    <a:pt x="14610" y="21225"/>
                    <a:pt x="14734" y="20859"/>
                  </a:cubicBezTo>
                  <a:lnTo>
                    <a:pt x="21028" y="5583"/>
                  </a:lnTo>
                  <a:cubicBezTo>
                    <a:pt x="21398" y="4466"/>
                    <a:pt x="21522" y="3350"/>
                    <a:pt x="21398" y="1858"/>
                  </a:cubicBezTo>
                  <a:cubicBezTo>
                    <a:pt x="21276" y="741"/>
                    <a:pt x="20903" y="0"/>
                    <a:pt x="20412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72" name="Google Shape;1741;p35"/>
            <p:cNvSpPr/>
            <p:nvPr/>
          </p:nvSpPr>
          <p:spPr>
            <a:xfrm>
              <a:off x="3184652" y="3587059"/>
              <a:ext cx="141416" cy="4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600" extrusionOk="0">
                  <a:moveTo>
                    <a:pt x="17449" y="6334"/>
                  </a:moveTo>
                  <a:lnTo>
                    <a:pt x="13746" y="15266"/>
                  </a:lnTo>
                  <a:lnTo>
                    <a:pt x="3995" y="15266"/>
                  </a:lnTo>
                  <a:lnTo>
                    <a:pt x="7756" y="6334"/>
                  </a:lnTo>
                  <a:close/>
                  <a:moveTo>
                    <a:pt x="7328" y="0"/>
                  </a:moveTo>
                  <a:cubicBezTo>
                    <a:pt x="7204" y="0"/>
                    <a:pt x="6958" y="366"/>
                    <a:pt x="6710" y="741"/>
                  </a:cubicBezTo>
                  <a:lnTo>
                    <a:pt x="416" y="16017"/>
                  </a:lnTo>
                  <a:cubicBezTo>
                    <a:pt x="46" y="16758"/>
                    <a:pt x="-78" y="18250"/>
                    <a:pt x="46" y="19367"/>
                  </a:cubicBezTo>
                  <a:cubicBezTo>
                    <a:pt x="168" y="20859"/>
                    <a:pt x="538" y="21600"/>
                    <a:pt x="1032" y="21600"/>
                  </a:cubicBezTo>
                  <a:lnTo>
                    <a:pt x="14116" y="21600"/>
                  </a:lnTo>
                  <a:cubicBezTo>
                    <a:pt x="14364" y="21600"/>
                    <a:pt x="14486" y="21225"/>
                    <a:pt x="14734" y="20859"/>
                  </a:cubicBezTo>
                  <a:lnTo>
                    <a:pt x="21028" y="5583"/>
                  </a:lnTo>
                  <a:cubicBezTo>
                    <a:pt x="21398" y="4466"/>
                    <a:pt x="21522" y="3350"/>
                    <a:pt x="21398" y="1858"/>
                  </a:cubicBezTo>
                  <a:cubicBezTo>
                    <a:pt x="21276" y="741"/>
                    <a:pt x="20903" y="0"/>
                    <a:pt x="20412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73" name="Google Shape;1742;p35"/>
            <p:cNvSpPr/>
            <p:nvPr/>
          </p:nvSpPr>
          <p:spPr>
            <a:xfrm>
              <a:off x="2882672" y="3552859"/>
              <a:ext cx="141428" cy="48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600" extrusionOk="0">
                  <a:moveTo>
                    <a:pt x="17449" y="6223"/>
                  </a:moveTo>
                  <a:lnTo>
                    <a:pt x="13679" y="15377"/>
                  </a:lnTo>
                  <a:lnTo>
                    <a:pt x="3995" y="15377"/>
                  </a:lnTo>
                  <a:lnTo>
                    <a:pt x="7698" y="6223"/>
                  </a:lnTo>
                  <a:close/>
                  <a:moveTo>
                    <a:pt x="7328" y="0"/>
                  </a:moveTo>
                  <a:cubicBezTo>
                    <a:pt x="7083" y="0"/>
                    <a:pt x="6958" y="369"/>
                    <a:pt x="6713" y="737"/>
                  </a:cubicBezTo>
                  <a:lnTo>
                    <a:pt x="416" y="16106"/>
                  </a:lnTo>
                  <a:cubicBezTo>
                    <a:pt x="46" y="16834"/>
                    <a:pt x="-78" y="18300"/>
                    <a:pt x="46" y="19397"/>
                  </a:cubicBezTo>
                  <a:cubicBezTo>
                    <a:pt x="171" y="20494"/>
                    <a:pt x="541" y="21600"/>
                    <a:pt x="1035" y="21600"/>
                  </a:cubicBezTo>
                  <a:lnTo>
                    <a:pt x="14119" y="21600"/>
                  </a:lnTo>
                  <a:cubicBezTo>
                    <a:pt x="14240" y="21600"/>
                    <a:pt x="14489" y="21231"/>
                    <a:pt x="14734" y="20863"/>
                  </a:cubicBezTo>
                  <a:lnTo>
                    <a:pt x="21031" y="5494"/>
                  </a:lnTo>
                  <a:cubicBezTo>
                    <a:pt x="21401" y="4757"/>
                    <a:pt x="21522" y="3300"/>
                    <a:pt x="21401" y="2203"/>
                  </a:cubicBezTo>
                  <a:cubicBezTo>
                    <a:pt x="21276" y="1097"/>
                    <a:pt x="20782" y="0"/>
                    <a:pt x="20412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74" name="Google Shape;1743;p35"/>
            <p:cNvSpPr/>
            <p:nvPr/>
          </p:nvSpPr>
          <p:spPr>
            <a:xfrm>
              <a:off x="2668612" y="3587059"/>
              <a:ext cx="141431" cy="4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600" extrusionOk="0">
                  <a:moveTo>
                    <a:pt x="17573" y="6334"/>
                  </a:moveTo>
                  <a:lnTo>
                    <a:pt x="13746" y="15266"/>
                  </a:lnTo>
                  <a:lnTo>
                    <a:pt x="3995" y="15266"/>
                  </a:lnTo>
                  <a:lnTo>
                    <a:pt x="7756" y="6334"/>
                  </a:lnTo>
                  <a:close/>
                  <a:moveTo>
                    <a:pt x="7453" y="0"/>
                  </a:moveTo>
                  <a:cubicBezTo>
                    <a:pt x="7204" y="0"/>
                    <a:pt x="6958" y="366"/>
                    <a:pt x="6710" y="741"/>
                  </a:cubicBezTo>
                  <a:lnTo>
                    <a:pt x="416" y="16017"/>
                  </a:lnTo>
                  <a:cubicBezTo>
                    <a:pt x="46" y="16758"/>
                    <a:pt x="-78" y="18250"/>
                    <a:pt x="46" y="19367"/>
                  </a:cubicBezTo>
                  <a:cubicBezTo>
                    <a:pt x="292" y="20859"/>
                    <a:pt x="662" y="21600"/>
                    <a:pt x="1032" y="21600"/>
                  </a:cubicBezTo>
                  <a:lnTo>
                    <a:pt x="14116" y="21600"/>
                  </a:lnTo>
                  <a:cubicBezTo>
                    <a:pt x="14364" y="21600"/>
                    <a:pt x="14610" y="21225"/>
                    <a:pt x="14734" y="20859"/>
                  </a:cubicBezTo>
                  <a:lnTo>
                    <a:pt x="21152" y="5583"/>
                  </a:lnTo>
                  <a:cubicBezTo>
                    <a:pt x="21398" y="4466"/>
                    <a:pt x="21522" y="3350"/>
                    <a:pt x="21398" y="1858"/>
                  </a:cubicBezTo>
                  <a:cubicBezTo>
                    <a:pt x="21276" y="741"/>
                    <a:pt x="20906" y="0"/>
                    <a:pt x="20412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75" name="Google Shape;1744;p35"/>
            <p:cNvSpPr/>
            <p:nvPr/>
          </p:nvSpPr>
          <p:spPr>
            <a:xfrm>
              <a:off x="2841146" y="3587059"/>
              <a:ext cx="141169" cy="4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600" extrusionOk="0">
                  <a:moveTo>
                    <a:pt x="17453" y="6334"/>
                  </a:moveTo>
                  <a:lnTo>
                    <a:pt x="13625" y="15266"/>
                  </a:lnTo>
                  <a:lnTo>
                    <a:pt x="3875" y="15266"/>
                  </a:lnTo>
                  <a:lnTo>
                    <a:pt x="7636" y="6334"/>
                  </a:lnTo>
                  <a:close/>
                  <a:moveTo>
                    <a:pt x="7332" y="0"/>
                  </a:moveTo>
                  <a:cubicBezTo>
                    <a:pt x="7084" y="0"/>
                    <a:pt x="6838" y="366"/>
                    <a:pt x="6714" y="741"/>
                  </a:cubicBezTo>
                  <a:lnTo>
                    <a:pt x="296" y="16017"/>
                  </a:lnTo>
                  <a:cubicBezTo>
                    <a:pt x="47" y="16758"/>
                    <a:pt x="-74" y="18250"/>
                    <a:pt x="47" y="19367"/>
                  </a:cubicBezTo>
                  <a:cubicBezTo>
                    <a:pt x="172" y="20859"/>
                    <a:pt x="542" y="21600"/>
                    <a:pt x="1036" y="21600"/>
                  </a:cubicBezTo>
                  <a:lnTo>
                    <a:pt x="13995" y="21600"/>
                  </a:lnTo>
                  <a:cubicBezTo>
                    <a:pt x="14244" y="21600"/>
                    <a:pt x="14490" y="21225"/>
                    <a:pt x="14614" y="20859"/>
                  </a:cubicBezTo>
                  <a:lnTo>
                    <a:pt x="21032" y="5583"/>
                  </a:lnTo>
                  <a:cubicBezTo>
                    <a:pt x="21402" y="4466"/>
                    <a:pt x="21526" y="3350"/>
                    <a:pt x="21277" y="1858"/>
                  </a:cubicBezTo>
                  <a:cubicBezTo>
                    <a:pt x="21156" y="741"/>
                    <a:pt x="20786" y="0"/>
                    <a:pt x="20416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76" name="Google Shape;1745;p35"/>
            <p:cNvSpPr/>
            <p:nvPr/>
          </p:nvSpPr>
          <p:spPr>
            <a:xfrm>
              <a:off x="2754892" y="3587059"/>
              <a:ext cx="141416" cy="4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600" extrusionOk="0">
                  <a:moveTo>
                    <a:pt x="17449" y="6334"/>
                  </a:moveTo>
                  <a:lnTo>
                    <a:pt x="13746" y="15266"/>
                  </a:lnTo>
                  <a:lnTo>
                    <a:pt x="3995" y="15266"/>
                  </a:lnTo>
                  <a:lnTo>
                    <a:pt x="7756" y="6334"/>
                  </a:lnTo>
                  <a:close/>
                  <a:moveTo>
                    <a:pt x="7328" y="0"/>
                  </a:moveTo>
                  <a:cubicBezTo>
                    <a:pt x="7080" y="0"/>
                    <a:pt x="6958" y="366"/>
                    <a:pt x="6710" y="741"/>
                  </a:cubicBezTo>
                  <a:lnTo>
                    <a:pt x="416" y="16017"/>
                  </a:lnTo>
                  <a:cubicBezTo>
                    <a:pt x="46" y="16758"/>
                    <a:pt x="-78" y="18250"/>
                    <a:pt x="46" y="19367"/>
                  </a:cubicBezTo>
                  <a:cubicBezTo>
                    <a:pt x="168" y="20859"/>
                    <a:pt x="538" y="21600"/>
                    <a:pt x="1032" y="21600"/>
                  </a:cubicBezTo>
                  <a:lnTo>
                    <a:pt x="14116" y="21600"/>
                  </a:lnTo>
                  <a:cubicBezTo>
                    <a:pt x="14240" y="21600"/>
                    <a:pt x="14486" y="21225"/>
                    <a:pt x="14734" y="20859"/>
                  </a:cubicBezTo>
                  <a:lnTo>
                    <a:pt x="21028" y="5583"/>
                  </a:lnTo>
                  <a:cubicBezTo>
                    <a:pt x="21398" y="4466"/>
                    <a:pt x="21522" y="3350"/>
                    <a:pt x="21398" y="1858"/>
                  </a:cubicBezTo>
                  <a:cubicBezTo>
                    <a:pt x="21276" y="741"/>
                    <a:pt x="20782" y="0"/>
                    <a:pt x="20412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77" name="Google Shape;1746;p35"/>
            <p:cNvSpPr/>
            <p:nvPr/>
          </p:nvSpPr>
          <p:spPr>
            <a:xfrm>
              <a:off x="3012912" y="3587059"/>
              <a:ext cx="141416" cy="4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600" extrusionOk="0">
                  <a:moveTo>
                    <a:pt x="17449" y="6334"/>
                  </a:moveTo>
                  <a:lnTo>
                    <a:pt x="13621" y="15266"/>
                  </a:lnTo>
                  <a:lnTo>
                    <a:pt x="3871" y="15266"/>
                  </a:lnTo>
                  <a:lnTo>
                    <a:pt x="7632" y="6334"/>
                  </a:lnTo>
                  <a:close/>
                  <a:moveTo>
                    <a:pt x="7328" y="0"/>
                  </a:moveTo>
                  <a:cubicBezTo>
                    <a:pt x="7080" y="0"/>
                    <a:pt x="6834" y="366"/>
                    <a:pt x="6710" y="741"/>
                  </a:cubicBezTo>
                  <a:lnTo>
                    <a:pt x="416" y="16017"/>
                  </a:lnTo>
                  <a:cubicBezTo>
                    <a:pt x="46" y="16758"/>
                    <a:pt x="-78" y="18250"/>
                    <a:pt x="46" y="19367"/>
                  </a:cubicBezTo>
                  <a:cubicBezTo>
                    <a:pt x="168" y="20859"/>
                    <a:pt x="538" y="21600"/>
                    <a:pt x="1032" y="21600"/>
                  </a:cubicBezTo>
                  <a:lnTo>
                    <a:pt x="13991" y="21600"/>
                  </a:lnTo>
                  <a:cubicBezTo>
                    <a:pt x="14240" y="21600"/>
                    <a:pt x="14486" y="21225"/>
                    <a:pt x="14734" y="20859"/>
                  </a:cubicBezTo>
                  <a:lnTo>
                    <a:pt x="21028" y="5583"/>
                  </a:lnTo>
                  <a:cubicBezTo>
                    <a:pt x="21398" y="4466"/>
                    <a:pt x="21522" y="3350"/>
                    <a:pt x="21398" y="1858"/>
                  </a:cubicBezTo>
                  <a:cubicBezTo>
                    <a:pt x="21152" y="741"/>
                    <a:pt x="20782" y="0"/>
                    <a:pt x="20412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78" name="Google Shape;1747;p35"/>
            <p:cNvSpPr/>
            <p:nvPr/>
          </p:nvSpPr>
          <p:spPr>
            <a:xfrm>
              <a:off x="3054412" y="3552859"/>
              <a:ext cx="141428" cy="48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600" extrusionOk="0">
                  <a:moveTo>
                    <a:pt x="17573" y="6223"/>
                  </a:moveTo>
                  <a:lnTo>
                    <a:pt x="13803" y="15377"/>
                  </a:lnTo>
                  <a:lnTo>
                    <a:pt x="3995" y="15377"/>
                  </a:lnTo>
                  <a:lnTo>
                    <a:pt x="7823" y="6223"/>
                  </a:lnTo>
                  <a:close/>
                  <a:moveTo>
                    <a:pt x="7453" y="0"/>
                  </a:moveTo>
                  <a:cubicBezTo>
                    <a:pt x="7207" y="0"/>
                    <a:pt x="6958" y="369"/>
                    <a:pt x="6713" y="737"/>
                  </a:cubicBezTo>
                  <a:lnTo>
                    <a:pt x="416" y="16106"/>
                  </a:lnTo>
                  <a:cubicBezTo>
                    <a:pt x="46" y="16834"/>
                    <a:pt x="-78" y="18300"/>
                    <a:pt x="46" y="19397"/>
                  </a:cubicBezTo>
                  <a:cubicBezTo>
                    <a:pt x="295" y="20494"/>
                    <a:pt x="665" y="21600"/>
                    <a:pt x="1035" y="21600"/>
                  </a:cubicBezTo>
                  <a:lnTo>
                    <a:pt x="14119" y="21600"/>
                  </a:lnTo>
                  <a:cubicBezTo>
                    <a:pt x="14364" y="21600"/>
                    <a:pt x="14610" y="21231"/>
                    <a:pt x="14734" y="20863"/>
                  </a:cubicBezTo>
                  <a:lnTo>
                    <a:pt x="21031" y="5494"/>
                  </a:lnTo>
                  <a:cubicBezTo>
                    <a:pt x="21401" y="4757"/>
                    <a:pt x="21522" y="3300"/>
                    <a:pt x="21401" y="2203"/>
                  </a:cubicBezTo>
                  <a:cubicBezTo>
                    <a:pt x="21276" y="1097"/>
                    <a:pt x="20906" y="0"/>
                    <a:pt x="20412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79" name="Google Shape;1748;p35"/>
            <p:cNvSpPr/>
            <p:nvPr/>
          </p:nvSpPr>
          <p:spPr>
            <a:xfrm>
              <a:off x="3484172" y="3552859"/>
              <a:ext cx="141428" cy="48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600" extrusionOk="0">
                  <a:moveTo>
                    <a:pt x="17573" y="6223"/>
                  </a:moveTo>
                  <a:lnTo>
                    <a:pt x="13749" y="15377"/>
                  </a:lnTo>
                  <a:lnTo>
                    <a:pt x="3965" y="15377"/>
                  </a:lnTo>
                  <a:lnTo>
                    <a:pt x="7823" y="6223"/>
                  </a:lnTo>
                  <a:close/>
                  <a:moveTo>
                    <a:pt x="7453" y="0"/>
                  </a:moveTo>
                  <a:cubicBezTo>
                    <a:pt x="7207" y="0"/>
                    <a:pt x="6958" y="369"/>
                    <a:pt x="6713" y="737"/>
                  </a:cubicBezTo>
                  <a:lnTo>
                    <a:pt x="416" y="16106"/>
                  </a:lnTo>
                  <a:cubicBezTo>
                    <a:pt x="46" y="16834"/>
                    <a:pt x="-78" y="18300"/>
                    <a:pt x="46" y="19397"/>
                  </a:cubicBezTo>
                  <a:cubicBezTo>
                    <a:pt x="295" y="20494"/>
                    <a:pt x="665" y="21600"/>
                    <a:pt x="1035" y="21600"/>
                  </a:cubicBezTo>
                  <a:lnTo>
                    <a:pt x="14119" y="21600"/>
                  </a:lnTo>
                  <a:cubicBezTo>
                    <a:pt x="14364" y="21600"/>
                    <a:pt x="14610" y="21231"/>
                    <a:pt x="14734" y="20863"/>
                  </a:cubicBezTo>
                  <a:lnTo>
                    <a:pt x="21031" y="5494"/>
                  </a:lnTo>
                  <a:cubicBezTo>
                    <a:pt x="21401" y="4757"/>
                    <a:pt x="21522" y="3300"/>
                    <a:pt x="21401" y="2203"/>
                  </a:cubicBezTo>
                  <a:cubicBezTo>
                    <a:pt x="21276" y="1097"/>
                    <a:pt x="20906" y="0"/>
                    <a:pt x="20412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80" name="Google Shape;1749;p35"/>
            <p:cNvSpPr/>
            <p:nvPr/>
          </p:nvSpPr>
          <p:spPr>
            <a:xfrm>
              <a:off x="2968937" y="3552859"/>
              <a:ext cx="141168" cy="48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600" extrusionOk="0">
                  <a:moveTo>
                    <a:pt x="17451" y="6223"/>
                  </a:moveTo>
                  <a:lnTo>
                    <a:pt x="13681" y="15377"/>
                  </a:lnTo>
                  <a:lnTo>
                    <a:pt x="3876" y="15377"/>
                  </a:lnTo>
                  <a:lnTo>
                    <a:pt x="7700" y="6223"/>
                  </a:lnTo>
                  <a:close/>
                  <a:moveTo>
                    <a:pt x="7330" y="0"/>
                  </a:moveTo>
                  <a:cubicBezTo>
                    <a:pt x="7085" y="0"/>
                    <a:pt x="6836" y="369"/>
                    <a:pt x="6715" y="737"/>
                  </a:cubicBezTo>
                  <a:lnTo>
                    <a:pt x="294" y="16106"/>
                  </a:lnTo>
                  <a:cubicBezTo>
                    <a:pt x="48" y="16834"/>
                    <a:pt x="-76" y="18300"/>
                    <a:pt x="48" y="19397"/>
                  </a:cubicBezTo>
                  <a:cubicBezTo>
                    <a:pt x="173" y="20494"/>
                    <a:pt x="543" y="21600"/>
                    <a:pt x="1037" y="21600"/>
                  </a:cubicBezTo>
                  <a:lnTo>
                    <a:pt x="13996" y="21600"/>
                  </a:lnTo>
                  <a:cubicBezTo>
                    <a:pt x="14242" y="21600"/>
                    <a:pt x="14488" y="21231"/>
                    <a:pt x="14612" y="20863"/>
                  </a:cubicBezTo>
                  <a:lnTo>
                    <a:pt x="21030" y="5494"/>
                  </a:lnTo>
                  <a:cubicBezTo>
                    <a:pt x="21403" y="4757"/>
                    <a:pt x="21524" y="3300"/>
                    <a:pt x="21278" y="2203"/>
                  </a:cubicBezTo>
                  <a:cubicBezTo>
                    <a:pt x="21154" y="1097"/>
                    <a:pt x="20784" y="0"/>
                    <a:pt x="20414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81" name="Google Shape;1750;p35"/>
            <p:cNvSpPr/>
            <p:nvPr/>
          </p:nvSpPr>
          <p:spPr>
            <a:xfrm>
              <a:off x="3312432" y="3552859"/>
              <a:ext cx="141428" cy="48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600" extrusionOk="0">
                  <a:moveTo>
                    <a:pt x="17449" y="6223"/>
                  </a:moveTo>
                  <a:lnTo>
                    <a:pt x="13679" y="15377"/>
                  </a:lnTo>
                  <a:lnTo>
                    <a:pt x="3995" y="15377"/>
                  </a:lnTo>
                  <a:lnTo>
                    <a:pt x="7698" y="6223"/>
                  </a:lnTo>
                  <a:close/>
                  <a:moveTo>
                    <a:pt x="7328" y="0"/>
                  </a:moveTo>
                  <a:cubicBezTo>
                    <a:pt x="7207" y="0"/>
                    <a:pt x="6958" y="369"/>
                    <a:pt x="6713" y="737"/>
                  </a:cubicBezTo>
                  <a:lnTo>
                    <a:pt x="416" y="16106"/>
                  </a:lnTo>
                  <a:cubicBezTo>
                    <a:pt x="46" y="16834"/>
                    <a:pt x="-78" y="18300"/>
                    <a:pt x="46" y="19397"/>
                  </a:cubicBezTo>
                  <a:cubicBezTo>
                    <a:pt x="171" y="20494"/>
                    <a:pt x="541" y="21600"/>
                    <a:pt x="1035" y="21600"/>
                  </a:cubicBezTo>
                  <a:lnTo>
                    <a:pt x="14119" y="21600"/>
                  </a:lnTo>
                  <a:cubicBezTo>
                    <a:pt x="14364" y="21600"/>
                    <a:pt x="14489" y="21231"/>
                    <a:pt x="14734" y="20863"/>
                  </a:cubicBezTo>
                  <a:lnTo>
                    <a:pt x="21031" y="5494"/>
                  </a:lnTo>
                  <a:cubicBezTo>
                    <a:pt x="21401" y="4757"/>
                    <a:pt x="21522" y="3300"/>
                    <a:pt x="21401" y="2203"/>
                  </a:cubicBezTo>
                  <a:cubicBezTo>
                    <a:pt x="21276" y="1097"/>
                    <a:pt x="20906" y="0"/>
                    <a:pt x="20412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82" name="Google Shape;1751;p35"/>
            <p:cNvSpPr/>
            <p:nvPr/>
          </p:nvSpPr>
          <p:spPr>
            <a:xfrm>
              <a:off x="3398697" y="3552859"/>
              <a:ext cx="141443" cy="48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600" extrusionOk="0">
                  <a:moveTo>
                    <a:pt x="17451" y="6223"/>
                  </a:moveTo>
                  <a:lnTo>
                    <a:pt x="13681" y="15377"/>
                  </a:lnTo>
                  <a:lnTo>
                    <a:pt x="3876" y="15377"/>
                  </a:lnTo>
                  <a:lnTo>
                    <a:pt x="7700" y="6223"/>
                  </a:lnTo>
                  <a:close/>
                  <a:moveTo>
                    <a:pt x="7330" y="0"/>
                  </a:moveTo>
                  <a:cubicBezTo>
                    <a:pt x="7085" y="0"/>
                    <a:pt x="6836" y="369"/>
                    <a:pt x="6715" y="737"/>
                  </a:cubicBezTo>
                  <a:lnTo>
                    <a:pt x="294" y="16106"/>
                  </a:lnTo>
                  <a:cubicBezTo>
                    <a:pt x="48" y="16834"/>
                    <a:pt x="-76" y="18300"/>
                    <a:pt x="48" y="19397"/>
                  </a:cubicBezTo>
                  <a:cubicBezTo>
                    <a:pt x="173" y="20494"/>
                    <a:pt x="543" y="21600"/>
                    <a:pt x="1037" y="21600"/>
                  </a:cubicBezTo>
                  <a:lnTo>
                    <a:pt x="13996" y="21600"/>
                  </a:lnTo>
                  <a:cubicBezTo>
                    <a:pt x="14242" y="21600"/>
                    <a:pt x="14491" y="21231"/>
                    <a:pt x="14612" y="20863"/>
                  </a:cubicBezTo>
                  <a:lnTo>
                    <a:pt x="21030" y="5494"/>
                  </a:lnTo>
                  <a:cubicBezTo>
                    <a:pt x="21403" y="4757"/>
                    <a:pt x="21524" y="3300"/>
                    <a:pt x="21403" y="2203"/>
                  </a:cubicBezTo>
                  <a:cubicBezTo>
                    <a:pt x="21154" y="1097"/>
                    <a:pt x="20784" y="0"/>
                    <a:pt x="20414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83" name="Google Shape;1752;p35"/>
            <p:cNvSpPr/>
            <p:nvPr/>
          </p:nvSpPr>
          <p:spPr>
            <a:xfrm>
              <a:off x="3356392" y="3587059"/>
              <a:ext cx="141416" cy="4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600" extrusionOk="0">
                  <a:moveTo>
                    <a:pt x="17573" y="6334"/>
                  </a:moveTo>
                  <a:lnTo>
                    <a:pt x="13746" y="15266"/>
                  </a:lnTo>
                  <a:lnTo>
                    <a:pt x="4022" y="15266"/>
                  </a:lnTo>
                  <a:lnTo>
                    <a:pt x="7823" y="6334"/>
                  </a:lnTo>
                  <a:close/>
                  <a:moveTo>
                    <a:pt x="7453" y="0"/>
                  </a:moveTo>
                  <a:cubicBezTo>
                    <a:pt x="7204" y="0"/>
                    <a:pt x="6958" y="366"/>
                    <a:pt x="6710" y="741"/>
                  </a:cubicBezTo>
                  <a:lnTo>
                    <a:pt x="416" y="16017"/>
                  </a:lnTo>
                  <a:cubicBezTo>
                    <a:pt x="46" y="16758"/>
                    <a:pt x="-78" y="18250"/>
                    <a:pt x="46" y="19367"/>
                  </a:cubicBezTo>
                  <a:cubicBezTo>
                    <a:pt x="292" y="20859"/>
                    <a:pt x="662" y="21600"/>
                    <a:pt x="1032" y="21600"/>
                  </a:cubicBezTo>
                  <a:lnTo>
                    <a:pt x="14116" y="21600"/>
                  </a:lnTo>
                  <a:cubicBezTo>
                    <a:pt x="14364" y="21600"/>
                    <a:pt x="14610" y="21225"/>
                    <a:pt x="14734" y="20859"/>
                  </a:cubicBezTo>
                  <a:lnTo>
                    <a:pt x="21028" y="5583"/>
                  </a:lnTo>
                  <a:cubicBezTo>
                    <a:pt x="21398" y="4466"/>
                    <a:pt x="21522" y="3350"/>
                    <a:pt x="21398" y="1858"/>
                  </a:cubicBezTo>
                  <a:cubicBezTo>
                    <a:pt x="21276" y="741"/>
                    <a:pt x="20906" y="0"/>
                    <a:pt x="20412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84" name="Google Shape;1753;p35"/>
            <p:cNvSpPr/>
            <p:nvPr/>
          </p:nvSpPr>
          <p:spPr>
            <a:xfrm>
              <a:off x="3226434" y="3552859"/>
              <a:ext cx="141168" cy="48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600" extrusionOk="0">
                  <a:moveTo>
                    <a:pt x="17531" y="6223"/>
                  </a:moveTo>
                  <a:lnTo>
                    <a:pt x="13761" y="15377"/>
                  </a:lnTo>
                  <a:lnTo>
                    <a:pt x="3956" y="15377"/>
                  </a:lnTo>
                  <a:lnTo>
                    <a:pt x="7781" y="6223"/>
                  </a:lnTo>
                  <a:close/>
                  <a:moveTo>
                    <a:pt x="7411" y="0"/>
                  </a:moveTo>
                  <a:cubicBezTo>
                    <a:pt x="7165" y="0"/>
                    <a:pt x="6916" y="369"/>
                    <a:pt x="6795" y="737"/>
                  </a:cubicBezTo>
                  <a:lnTo>
                    <a:pt x="374" y="16106"/>
                  </a:lnTo>
                  <a:cubicBezTo>
                    <a:pt x="4" y="16834"/>
                    <a:pt x="-117" y="18300"/>
                    <a:pt x="129" y="19397"/>
                  </a:cubicBezTo>
                  <a:cubicBezTo>
                    <a:pt x="253" y="20494"/>
                    <a:pt x="623" y="21600"/>
                    <a:pt x="993" y="21600"/>
                  </a:cubicBezTo>
                  <a:lnTo>
                    <a:pt x="14077" y="21600"/>
                  </a:lnTo>
                  <a:cubicBezTo>
                    <a:pt x="14322" y="21600"/>
                    <a:pt x="14568" y="21231"/>
                    <a:pt x="14692" y="20863"/>
                  </a:cubicBezTo>
                  <a:lnTo>
                    <a:pt x="21110" y="5494"/>
                  </a:lnTo>
                  <a:cubicBezTo>
                    <a:pt x="21359" y="4757"/>
                    <a:pt x="21483" y="3300"/>
                    <a:pt x="21359" y="2203"/>
                  </a:cubicBezTo>
                  <a:cubicBezTo>
                    <a:pt x="21234" y="1097"/>
                    <a:pt x="20864" y="0"/>
                    <a:pt x="20370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85" name="Google Shape;1754;p35"/>
            <p:cNvSpPr/>
            <p:nvPr/>
          </p:nvSpPr>
          <p:spPr>
            <a:xfrm>
              <a:off x="3015337" y="3654619"/>
              <a:ext cx="141163" cy="4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600" extrusionOk="0">
                  <a:moveTo>
                    <a:pt x="17451" y="6324"/>
                  </a:moveTo>
                  <a:lnTo>
                    <a:pt x="13623" y="15266"/>
                  </a:lnTo>
                  <a:lnTo>
                    <a:pt x="3873" y="15266"/>
                  </a:lnTo>
                  <a:lnTo>
                    <a:pt x="7634" y="6324"/>
                  </a:lnTo>
                  <a:close/>
                  <a:moveTo>
                    <a:pt x="7330" y="0"/>
                  </a:moveTo>
                  <a:cubicBezTo>
                    <a:pt x="7082" y="0"/>
                    <a:pt x="6836" y="366"/>
                    <a:pt x="6712" y="741"/>
                  </a:cubicBezTo>
                  <a:lnTo>
                    <a:pt x="294" y="16017"/>
                  </a:lnTo>
                  <a:cubicBezTo>
                    <a:pt x="48" y="16758"/>
                    <a:pt x="-76" y="18250"/>
                    <a:pt x="48" y="19367"/>
                  </a:cubicBezTo>
                  <a:cubicBezTo>
                    <a:pt x="170" y="20859"/>
                    <a:pt x="540" y="21600"/>
                    <a:pt x="1034" y="21600"/>
                  </a:cubicBezTo>
                  <a:lnTo>
                    <a:pt x="13993" y="21600"/>
                  </a:lnTo>
                  <a:cubicBezTo>
                    <a:pt x="14242" y="21600"/>
                    <a:pt x="14488" y="21225"/>
                    <a:pt x="14612" y="20859"/>
                  </a:cubicBezTo>
                  <a:lnTo>
                    <a:pt x="21030" y="5583"/>
                  </a:lnTo>
                  <a:cubicBezTo>
                    <a:pt x="21400" y="4466"/>
                    <a:pt x="21524" y="3350"/>
                    <a:pt x="21278" y="1858"/>
                  </a:cubicBezTo>
                  <a:cubicBezTo>
                    <a:pt x="21154" y="741"/>
                    <a:pt x="20784" y="0"/>
                    <a:pt x="20414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86" name="Google Shape;1755;p35"/>
            <p:cNvSpPr/>
            <p:nvPr/>
          </p:nvSpPr>
          <p:spPr>
            <a:xfrm>
              <a:off x="3100812" y="3654619"/>
              <a:ext cx="141416" cy="4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600" extrusionOk="0">
                  <a:moveTo>
                    <a:pt x="17573" y="6324"/>
                  </a:moveTo>
                  <a:lnTo>
                    <a:pt x="13746" y="15266"/>
                  </a:lnTo>
                  <a:lnTo>
                    <a:pt x="3995" y="15266"/>
                  </a:lnTo>
                  <a:lnTo>
                    <a:pt x="7756" y="6324"/>
                  </a:lnTo>
                  <a:close/>
                  <a:moveTo>
                    <a:pt x="7453" y="0"/>
                  </a:moveTo>
                  <a:cubicBezTo>
                    <a:pt x="7204" y="0"/>
                    <a:pt x="6958" y="366"/>
                    <a:pt x="6713" y="741"/>
                  </a:cubicBezTo>
                  <a:lnTo>
                    <a:pt x="416" y="16017"/>
                  </a:lnTo>
                  <a:cubicBezTo>
                    <a:pt x="46" y="16758"/>
                    <a:pt x="-78" y="18250"/>
                    <a:pt x="46" y="19367"/>
                  </a:cubicBezTo>
                  <a:cubicBezTo>
                    <a:pt x="292" y="20859"/>
                    <a:pt x="662" y="21600"/>
                    <a:pt x="1032" y="21600"/>
                  </a:cubicBezTo>
                  <a:lnTo>
                    <a:pt x="14116" y="21600"/>
                  </a:lnTo>
                  <a:cubicBezTo>
                    <a:pt x="14364" y="21600"/>
                    <a:pt x="14610" y="21225"/>
                    <a:pt x="14734" y="20859"/>
                  </a:cubicBezTo>
                  <a:lnTo>
                    <a:pt x="21028" y="5583"/>
                  </a:lnTo>
                  <a:cubicBezTo>
                    <a:pt x="21398" y="4466"/>
                    <a:pt x="21522" y="3350"/>
                    <a:pt x="21398" y="1858"/>
                  </a:cubicBezTo>
                  <a:cubicBezTo>
                    <a:pt x="21276" y="741"/>
                    <a:pt x="20906" y="0"/>
                    <a:pt x="20412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87" name="Google Shape;1756;p35"/>
            <p:cNvSpPr/>
            <p:nvPr/>
          </p:nvSpPr>
          <p:spPr>
            <a:xfrm>
              <a:off x="2929072" y="3654619"/>
              <a:ext cx="141416" cy="4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600" extrusionOk="0">
                  <a:moveTo>
                    <a:pt x="17449" y="6324"/>
                  </a:moveTo>
                  <a:lnTo>
                    <a:pt x="13746" y="15266"/>
                  </a:lnTo>
                  <a:lnTo>
                    <a:pt x="3995" y="15266"/>
                  </a:lnTo>
                  <a:lnTo>
                    <a:pt x="7756" y="6324"/>
                  </a:lnTo>
                  <a:close/>
                  <a:moveTo>
                    <a:pt x="7328" y="0"/>
                  </a:moveTo>
                  <a:cubicBezTo>
                    <a:pt x="7204" y="0"/>
                    <a:pt x="6958" y="366"/>
                    <a:pt x="6710" y="741"/>
                  </a:cubicBezTo>
                  <a:lnTo>
                    <a:pt x="416" y="16017"/>
                  </a:lnTo>
                  <a:cubicBezTo>
                    <a:pt x="46" y="16758"/>
                    <a:pt x="-78" y="18250"/>
                    <a:pt x="46" y="19367"/>
                  </a:cubicBezTo>
                  <a:cubicBezTo>
                    <a:pt x="168" y="20859"/>
                    <a:pt x="541" y="21600"/>
                    <a:pt x="1032" y="21600"/>
                  </a:cubicBezTo>
                  <a:lnTo>
                    <a:pt x="14116" y="21600"/>
                  </a:lnTo>
                  <a:cubicBezTo>
                    <a:pt x="14240" y="21600"/>
                    <a:pt x="14486" y="21225"/>
                    <a:pt x="14734" y="20859"/>
                  </a:cubicBezTo>
                  <a:lnTo>
                    <a:pt x="21028" y="5583"/>
                  </a:lnTo>
                  <a:cubicBezTo>
                    <a:pt x="21398" y="4466"/>
                    <a:pt x="21522" y="3350"/>
                    <a:pt x="21398" y="1858"/>
                  </a:cubicBezTo>
                  <a:cubicBezTo>
                    <a:pt x="21276" y="741"/>
                    <a:pt x="20906" y="0"/>
                    <a:pt x="20412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88" name="Google Shape;1757;p35"/>
            <p:cNvSpPr/>
            <p:nvPr/>
          </p:nvSpPr>
          <p:spPr>
            <a:xfrm>
              <a:off x="3187092" y="3654619"/>
              <a:ext cx="141416" cy="4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600" extrusionOk="0">
                  <a:moveTo>
                    <a:pt x="17449" y="6324"/>
                  </a:moveTo>
                  <a:lnTo>
                    <a:pt x="13621" y="15266"/>
                  </a:lnTo>
                  <a:lnTo>
                    <a:pt x="3871" y="15266"/>
                  </a:lnTo>
                  <a:lnTo>
                    <a:pt x="7632" y="6324"/>
                  </a:lnTo>
                  <a:close/>
                  <a:moveTo>
                    <a:pt x="7328" y="0"/>
                  </a:moveTo>
                  <a:cubicBezTo>
                    <a:pt x="7080" y="0"/>
                    <a:pt x="6834" y="366"/>
                    <a:pt x="6710" y="741"/>
                  </a:cubicBezTo>
                  <a:lnTo>
                    <a:pt x="416" y="16017"/>
                  </a:lnTo>
                  <a:cubicBezTo>
                    <a:pt x="46" y="16758"/>
                    <a:pt x="-78" y="18250"/>
                    <a:pt x="46" y="19367"/>
                  </a:cubicBezTo>
                  <a:cubicBezTo>
                    <a:pt x="168" y="20859"/>
                    <a:pt x="541" y="21600"/>
                    <a:pt x="1032" y="21600"/>
                  </a:cubicBezTo>
                  <a:lnTo>
                    <a:pt x="13994" y="21600"/>
                  </a:lnTo>
                  <a:cubicBezTo>
                    <a:pt x="14240" y="21600"/>
                    <a:pt x="14486" y="21225"/>
                    <a:pt x="14734" y="20859"/>
                  </a:cubicBezTo>
                  <a:lnTo>
                    <a:pt x="21028" y="5583"/>
                  </a:lnTo>
                  <a:cubicBezTo>
                    <a:pt x="21398" y="4466"/>
                    <a:pt x="21522" y="3350"/>
                    <a:pt x="21398" y="1858"/>
                  </a:cubicBezTo>
                  <a:cubicBezTo>
                    <a:pt x="21276" y="741"/>
                    <a:pt x="20782" y="0"/>
                    <a:pt x="20412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89" name="Google Shape;1758;p35"/>
            <p:cNvSpPr/>
            <p:nvPr/>
          </p:nvSpPr>
          <p:spPr>
            <a:xfrm>
              <a:off x="2843065" y="3654619"/>
              <a:ext cx="141158" cy="4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600" extrusionOk="0">
                  <a:moveTo>
                    <a:pt x="17532" y="6324"/>
                  </a:moveTo>
                  <a:lnTo>
                    <a:pt x="13705" y="15266"/>
                  </a:lnTo>
                  <a:lnTo>
                    <a:pt x="3954" y="15266"/>
                  </a:lnTo>
                  <a:lnTo>
                    <a:pt x="7715" y="6324"/>
                  </a:lnTo>
                  <a:close/>
                  <a:moveTo>
                    <a:pt x="7412" y="0"/>
                  </a:moveTo>
                  <a:cubicBezTo>
                    <a:pt x="7163" y="0"/>
                    <a:pt x="6917" y="366"/>
                    <a:pt x="6793" y="741"/>
                  </a:cubicBezTo>
                  <a:lnTo>
                    <a:pt x="375" y="16017"/>
                  </a:lnTo>
                  <a:cubicBezTo>
                    <a:pt x="5" y="16758"/>
                    <a:pt x="-119" y="18250"/>
                    <a:pt x="130" y="19367"/>
                  </a:cubicBezTo>
                  <a:cubicBezTo>
                    <a:pt x="251" y="20859"/>
                    <a:pt x="621" y="21600"/>
                    <a:pt x="991" y="21600"/>
                  </a:cubicBezTo>
                  <a:lnTo>
                    <a:pt x="14075" y="21600"/>
                  </a:lnTo>
                  <a:cubicBezTo>
                    <a:pt x="14323" y="21600"/>
                    <a:pt x="14569" y="21225"/>
                    <a:pt x="14693" y="20859"/>
                  </a:cubicBezTo>
                  <a:lnTo>
                    <a:pt x="21111" y="5583"/>
                  </a:lnTo>
                  <a:cubicBezTo>
                    <a:pt x="21357" y="4466"/>
                    <a:pt x="21481" y="3350"/>
                    <a:pt x="21357" y="1858"/>
                  </a:cubicBezTo>
                  <a:cubicBezTo>
                    <a:pt x="21235" y="741"/>
                    <a:pt x="20865" y="0"/>
                    <a:pt x="20371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90" name="Google Shape;1759;p35"/>
            <p:cNvSpPr/>
            <p:nvPr/>
          </p:nvSpPr>
          <p:spPr>
            <a:xfrm>
              <a:off x="2757332" y="3654619"/>
              <a:ext cx="141416" cy="4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600" extrusionOk="0">
                  <a:moveTo>
                    <a:pt x="17449" y="6324"/>
                  </a:moveTo>
                  <a:lnTo>
                    <a:pt x="13621" y="15266"/>
                  </a:lnTo>
                  <a:lnTo>
                    <a:pt x="3871" y="15266"/>
                  </a:lnTo>
                  <a:lnTo>
                    <a:pt x="7632" y="6324"/>
                  </a:lnTo>
                  <a:close/>
                  <a:moveTo>
                    <a:pt x="7328" y="0"/>
                  </a:moveTo>
                  <a:cubicBezTo>
                    <a:pt x="7080" y="0"/>
                    <a:pt x="6834" y="366"/>
                    <a:pt x="6710" y="741"/>
                  </a:cubicBezTo>
                  <a:lnTo>
                    <a:pt x="416" y="16017"/>
                  </a:lnTo>
                  <a:cubicBezTo>
                    <a:pt x="46" y="16758"/>
                    <a:pt x="-78" y="18250"/>
                    <a:pt x="46" y="19367"/>
                  </a:cubicBezTo>
                  <a:cubicBezTo>
                    <a:pt x="168" y="20859"/>
                    <a:pt x="538" y="21600"/>
                    <a:pt x="1032" y="21600"/>
                  </a:cubicBezTo>
                  <a:lnTo>
                    <a:pt x="13991" y="21600"/>
                  </a:lnTo>
                  <a:cubicBezTo>
                    <a:pt x="14240" y="21600"/>
                    <a:pt x="14486" y="21225"/>
                    <a:pt x="14734" y="20859"/>
                  </a:cubicBezTo>
                  <a:lnTo>
                    <a:pt x="21028" y="5583"/>
                  </a:lnTo>
                  <a:cubicBezTo>
                    <a:pt x="21398" y="4466"/>
                    <a:pt x="21522" y="3350"/>
                    <a:pt x="21398" y="1858"/>
                  </a:cubicBezTo>
                  <a:cubicBezTo>
                    <a:pt x="21152" y="741"/>
                    <a:pt x="20782" y="0"/>
                    <a:pt x="20412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91" name="Google Shape;1760;p35"/>
            <p:cNvSpPr/>
            <p:nvPr/>
          </p:nvSpPr>
          <p:spPr>
            <a:xfrm>
              <a:off x="3272825" y="3654619"/>
              <a:ext cx="141169" cy="4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600" extrusionOk="0">
                  <a:moveTo>
                    <a:pt x="17532" y="6324"/>
                  </a:moveTo>
                  <a:lnTo>
                    <a:pt x="13705" y="15266"/>
                  </a:lnTo>
                  <a:lnTo>
                    <a:pt x="3954" y="15266"/>
                  </a:lnTo>
                  <a:lnTo>
                    <a:pt x="7715" y="6324"/>
                  </a:lnTo>
                  <a:close/>
                  <a:moveTo>
                    <a:pt x="7412" y="0"/>
                  </a:moveTo>
                  <a:cubicBezTo>
                    <a:pt x="7163" y="0"/>
                    <a:pt x="6917" y="366"/>
                    <a:pt x="6793" y="741"/>
                  </a:cubicBezTo>
                  <a:lnTo>
                    <a:pt x="375" y="16017"/>
                  </a:lnTo>
                  <a:cubicBezTo>
                    <a:pt x="5" y="16758"/>
                    <a:pt x="-119" y="18250"/>
                    <a:pt x="130" y="19367"/>
                  </a:cubicBezTo>
                  <a:cubicBezTo>
                    <a:pt x="251" y="20859"/>
                    <a:pt x="621" y="21600"/>
                    <a:pt x="994" y="21600"/>
                  </a:cubicBezTo>
                  <a:lnTo>
                    <a:pt x="14075" y="21600"/>
                  </a:lnTo>
                  <a:cubicBezTo>
                    <a:pt x="14323" y="21600"/>
                    <a:pt x="14569" y="21225"/>
                    <a:pt x="14693" y="20859"/>
                  </a:cubicBezTo>
                  <a:lnTo>
                    <a:pt x="21111" y="5583"/>
                  </a:lnTo>
                  <a:cubicBezTo>
                    <a:pt x="21360" y="4466"/>
                    <a:pt x="21481" y="3350"/>
                    <a:pt x="21360" y="1858"/>
                  </a:cubicBezTo>
                  <a:cubicBezTo>
                    <a:pt x="21235" y="741"/>
                    <a:pt x="20865" y="0"/>
                    <a:pt x="20371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92" name="Google Shape;1761;p35"/>
            <p:cNvSpPr/>
            <p:nvPr/>
          </p:nvSpPr>
          <p:spPr>
            <a:xfrm>
              <a:off x="2585220" y="3654619"/>
              <a:ext cx="141520" cy="4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600" extrusionOk="0">
                  <a:moveTo>
                    <a:pt x="17405" y="6324"/>
                  </a:moveTo>
                  <a:lnTo>
                    <a:pt x="13600" y="15266"/>
                  </a:lnTo>
                  <a:lnTo>
                    <a:pt x="3905" y="15266"/>
                  </a:lnTo>
                  <a:lnTo>
                    <a:pt x="7644" y="6324"/>
                  </a:lnTo>
                  <a:close/>
                  <a:moveTo>
                    <a:pt x="7342" y="0"/>
                  </a:moveTo>
                  <a:cubicBezTo>
                    <a:pt x="7095" y="0"/>
                    <a:pt x="6851" y="366"/>
                    <a:pt x="6727" y="741"/>
                  </a:cubicBezTo>
                  <a:lnTo>
                    <a:pt x="347" y="16017"/>
                  </a:lnTo>
                  <a:cubicBezTo>
                    <a:pt x="102" y="16758"/>
                    <a:pt x="-145" y="18250"/>
                    <a:pt x="102" y="19367"/>
                  </a:cubicBezTo>
                  <a:cubicBezTo>
                    <a:pt x="223" y="20859"/>
                    <a:pt x="591" y="21600"/>
                    <a:pt x="1082" y="21600"/>
                  </a:cubicBezTo>
                  <a:lnTo>
                    <a:pt x="13968" y="21600"/>
                  </a:lnTo>
                  <a:cubicBezTo>
                    <a:pt x="14215" y="21600"/>
                    <a:pt x="14459" y="21225"/>
                    <a:pt x="14583" y="20859"/>
                  </a:cubicBezTo>
                  <a:lnTo>
                    <a:pt x="20963" y="5583"/>
                  </a:lnTo>
                  <a:cubicBezTo>
                    <a:pt x="21331" y="4466"/>
                    <a:pt x="21455" y="3350"/>
                    <a:pt x="21211" y="1858"/>
                  </a:cubicBezTo>
                  <a:cubicBezTo>
                    <a:pt x="21087" y="741"/>
                    <a:pt x="20719" y="0"/>
                    <a:pt x="20351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93" name="Google Shape;1762;p35"/>
            <p:cNvSpPr/>
            <p:nvPr/>
          </p:nvSpPr>
          <p:spPr>
            <a:xfrm>
              <a:off x="2671052" y="3654619"/>
              <a:ext cx="141416" cy="4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600" extrusionOk="0">
                  <a:moveTo>
                    <a:pt x="17573" y="6324"/>
                  </a:moveTo>
                  <a:lnTo>
                    <a:pt x="13746" y="15266"/>
                  </a:lnTo>
                  <a:lnTo>
                    <a:pt x="3995" y="15266"/>
                  </a:lnTo>
                  <a:lnTo>
                    <a:pt x="7756" y="6324"/>
                  </a:lnTo>
                  <a:close/>
                  <a:moveTo>
                    <a:pt x="7453" y="0"/>
                  </a:moveTo>
                  <a:cubicBezTo>
                    <a:pt x="7204" y="0"/>
                    <a:pt x="6958" y="366"/>
                    <a:pt x="6710" y="741"/>
                  </a:cubicBezTo>
                  <a:lnTo>
                    <a:pt x="416" y="16017"/>
                  </a:lnTo>
                  <a:cubicBezTo>
                    <a:pt x="46" y="16758"/>
                    <a:pt x="-78" y="18250"/>
                    <a:pt x="46" y="19367"/>
                  </a:cubicBezTo>
                  <a:cubicBezTo>
                    <a:pt x="171" y="20859"/>
                    <a:pt x="662" y="21600"/>
                    <a:pt x="1032" y="21600"/>
                  </a:cubicBezTo>
                  <a:lnTo>
                    <a:pt x="14116" y="21600"/>
                  </a:lnTo>
                  <a:cubicBezTo>
                    <a:pt x="14364" y="21600"/>
                    <a:pt x="14610" y="21225"/>
                    <a:pt x="14734" y="20859"/>
                  </a:cubicBezTo>
                  <a:lnTo>
                    <a:pt x="21028" y="5583"/>
                  </a:lnTo>
                  <a:cubicBezTo>
                    <a:pt x="21398" y="4466"/>
                    <a:pt x="21522" y="3350"/>
                    <a:pt x="21398" y="1858"/>
                  </a:cubicBezTo>
                  <a:cubicBezTo>
                    <a:pt x="21276" y="741"/>
                    <a:pt x="20906" y="0"/>
                    <a:pt x="20412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94" name="Google Shape;1763;p35"/>
            <p:cNvSpPr/>
            <p:nvPr/>
          </p:nvSpPr>
          <p:spPr>
            <a:xfrm>
              <a:off x="3528405" y="3587059"/>
              <a:ext cx="141515" cy="4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600" extrusionOk="0">
                  <a:moveTo>
                    <a:pt x="17432" y="6334"/>
                  </a:moveTo>
                  <a:lnTo>
                    <a:pt x="13627" y="15266"/>
                  </a:lnTo>
                  <a:lnTo>
                    <a:pt x="4037" y="15266"/>
                  </a:lnTo>
                  <a:lnTo>
                    <a:pt x="7737" y="6334"/>
                  </a:lnTo>
                  <a:close/>
                  <a:moveTo>
                    <a:pt x="7369" y="0"/>
                  </a:moveTo>
                  <a:cubicBezTo>
                    <a:pt x="7122" y="0"/>
                    <a:pt x="6878" y="366"/>
                    <a:pt x="6754" y="741"/>
                  </a:cubicBezTo>
                  <a:lnTo>
                    <a:pt x="374" y="16017"/>
                  </a:lnTo>
                  <a:cubicBezTo>
                    <a:pt x="6" y="16758"/>
                    <a:pt x="-118" y="18250"/>
                    <a:pt x="129" y="19367"/>
                  </a:cubicBezTo>
                  <a:cubicBezTo>
                    <a:pt x="250" y="20859"/>
                    <a:pt x="618" y="21600"/>
                    <a:pt x="986" y="21600"/>
                  </a:cubicBezTo>
                  <a:lnTo>
                    <a:pt x="13995" y="21600"/>
                  </a:lnTo>
                  <a:cubicBezTo>
                    <a:pt x="14242" y="21600"/>
                    <a:pt x="14486" y="21225"/>
                    <a:pt x="14610" y="20859"/>
                  </a:cubicBezTo>
                  <a:lnTo>
                    <a:pt x="20990" y="5583"/>
                  </a:lnTo>
                  <a:cubicBezTo>
                    <a:pt x="21235" y="4466"/>
                    <a:pt x="21482" y="3350"/>
                    <a:pt x="21235" y="1858"/>
                  </a:cubicBezTo>
                  <a:cubicBezTo>
                    <a:pt x="21114" y="741"/>
                    <a:pt x="20746" y="0"/>
                    <a:pt x="20255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95" name="Google Shape;1764;p35"/>
            <p:cNvSpPr/>
            <p:nvPr/>
          </p:nvSpPr>
          <p:spPr>
            <a:xfrm>
              <a:off x="3611972" y="3519499"/>
              <a:ext cx="141431" cy="4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600" extrusionOk="0">
                  <a:moveTo>
                    <a:pt x="17573" y="6334"/>
                  </a:moveTo>
                  <a:lnTo>
                    <a:pt x="13746" y="15266"/>
                  </a:lnTo>
                  <a:lnTo>
                    <a:pt x="3995" y="15266"/>
                  </a:lnTo>
                  <a:lnTo>
                    <a:pt x="7756" y="6334"/>
                  </a:lnTo>
                  <a:close/>
                  <a:moveTo>
                    <a:pt x="7450" y="0"/>
                  </a:moveTo>
                  <a:cubicBezTo>
                    <a:pt x="7204" y="0"/>
                    <a:pt x="6958" y="366"/>
                    <a:pt x="6710" y="741"/>
                  </a:cubicBezTo>
                  <a:lnTo>
                    <a:pt x="416" y="16017"/>
                  </a:lnTo>
                  <a:cubicBezTo>
                    <a:pt x="46" y="16758"/>
                    <a:pt x="-78" y="18250"/>
                    <a:pt x="46" y="19367"/>
                  </a:cubicBezTo>
                  <a:cubicBezTo>
                    <a:pt x="292" y="20859"/>
                    <a:pt x="662" y="21600"/>
                    <a:pt x="1032" y="21600"/>
                  </a:cubicBezTo>
                  <a:lnTo>
                    <a:pt x="14116" y="21600"/>
                  </a:lnTo>
                  <a:cubicBezTo>
                    <a:pt x="14361" y="21600"/>
                    <a:pt x="14610" y="21234"/>
                    <a:pt x="14734" y="20859"/>
                  </a:cubicBezTo>
                  <a:lnTo>
                    <a:pt x="21152" y="5583"/>
                  </a:lnTo>
                  <a:cubicBezTo>
                    <a:pt x="21398" y="4466"/>
                    <a:pt x="21522" y="3350"/>
                    <a:pt x="21398" y="1858"/>
                  </a:cubicBezTo>
                  <a:cubicBezTo>
                    <a:pt x="21276" y="741"/>
                    <a:pt x="20903" y="0"/>
                    <a:pt x="20412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96" name="Google Shape;1765;p35"/>
            <p:cNvSpPr/>
            <p:nvPr/>
          </p:nvSpPr>
          <p:spPr>
            <a:xfrm>
              <a:off x="3570452" y="3552859"/>
              <a:ext cx="141428" cy="48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600" extrusionOk="0">
                  <a:moveTo>
                    <a:pt x="17449" y="6223"/>
                  </a:moveTo>
                  <a:lnTo>
                    <a:pt x="13746" y="15377"/>
                  </a:lnTo>
                  <a:lnTo>
                    <a:pt x="3919" y="15377"/>
                  </a:lnTo>
                  <a:lnTo>
                    <a:pt x="7698" y="6223"/>
                  </a:lnTo>
                  <a:close/>
                  <a:moveTo>
                    <a:pt x="7328" y="0"/>
                  </a:moveTo>
                  <a:cubicBezTo>
                    <a:pt x="7083" y="0"/>
                    <a:pt x="6958" y="369"/>
                    <a:pt x="6713" y="737"/>
                  </a:cubicBezTo>
                  <a:lnTo>
                    <a:pt x="416" y="16106"/>
                  </a:lnTo>
                  <a:cubicBezTo>
                    <a:pt x="46" y="16834"/>
                    <a:pt x="-78" y="18300"/>
                    <a:pt x="46" y="19397"/>
                  </a:cubicBezTo>
                  <a:cubicBezTo>
                    <a:pt x="171" y="20494"/>
                    <a:pt x="541" y="21600"/>
                    <a:pt x="1035" y="21600"/>
                  </a:cubicBezTo>
                  <a:lnTo>
                    <a:pt x="13994" y="21600"/>
                  </a:lnTo>
                  <a:cubicBezTo>
                    <a:pt x="14240" y="21600"/>
                    <a:pt x="14489" y="21231"/>
                    <a:pt x="14734" y="20863"/>
                  </a:cubicBezTo>
                  <a:lnTo>
                    <a:pt x="21031" y="5494"/>
                  </a:lnTo>
                  <a:cubicBezTo>
                    <a:pt x="21401" y="4757"/>
                    <a:pt x="21522" y="3300"/>
                    <a:pt x="21401" y="2203"/>
                  </a:cubicBezTo>
                  <a:cubicBezTo>
                    <a:pt x="21276" y="1097"/>
                    <a:pt x="20782" y="0"/>
                    <a:pt x="20412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97" name="Google Shape;1766;p35"/>
            <p:cNvSpPr/>
            <p:nvPr/>
          </p:nvSpPr>
          <p:spPr>
            <a:xfrm>
              <a:off x="2499312" y="3654619"/>
              <a:ext cx="141416" cy="4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600" extrusionOk="0">
                  <a:moveTo>
                    <a:pt x="17449" y="6324"/>
                  </a:moveTo>
                  <a:lnTo>
                    <a:pt x="13746" y="15266"/>
                  </a:lnTo>
                  <a:lnTo>
                    <a:pt x="3995" y="15266"/>
                  </a:lnTo>
                  <a:lnTo>
                    <a:pt x="7756" y="6324"/>
                  </a:lnTo>
                  <a:close/>
                  <a:moveTo>
                    <a:pt x="7328" y="0"/>
                  </a:moveTo>
                  <a:cubicBezTo>
                    <a:pt x="7080" y="0"/>
                    <a:pt x="6958" y="366"/>
                    <a:pt x="6710" y="741"/>
                  </a:cubicBezTo>
                  <a:lnTo>
                    <a:pt x="416" y="16017"/>
                  </a:lnTo>
                  <a:cubicBezTo>
                    <a:pt x="46" y="16758"/>
                    <a:pt x="-78" y="18250"/>
                    <a:pt x="46" y="19367"/>
                  </a:cubicBezTo>
                  <a:cubicBezTo>
                    <a:pt x="168" y="20859"/>
                    <a:pt x="541" y="21600"/>
                    <a:pt x="1032" y="21600"/>
                  </a:cubicBezTo>
                  <a:lnTo>
                    <a:pt x="14116" y="21600"/>
                  </a:lnTo>
                  <a:cubicBezTo>
                    <a:pt x="14240" y="21600"/>
                    <a:pt x="14486" y="21225"/>
                    <a:pt x="14734" y="20859"/>
                  </a:cubicBezTo>
                  <a:lnTo>
                    <a:pt x="21028" y="5583"/>
                  </a:lnTo>
                  <a:cubicBezTo>
                    <a:pt x="21398" y="4466"/>
                    <a:pt x="21522" y="3350"/>
                    <a:pt x="21398" y="1858"/>
                  </a:cubicBezTo>
                  <a:cubicBezTo>
                    <a:pt x="21276" y="741"/>
                    <a:pt x="20782" y="0"/>
                    <a:pt x="20412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98" name="Google Shape;1767;p35"/>
            <p:cNvSpPr/>
            <p:nvPr/>
          </p:nvSpPr>
          <p:spPr>
            <a:xfrm>
              <a:off x="3358832" y="3654619"/>
              <a:ext cx="141416" cy="4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600" extrusionOk="0">
                  <a:moveTo>
                    <a:pt x="17449" y="6324"/>
                  </a:moveTo>
                  <a:lnTo>
                    <a:pt x="13746" y="15266"/>
                  </a:lnTo>
                  <a:lnTo>
                    <a:pt x="3995" y="15266"/>
                  </a:lnTo>
                  <a:lnTo>
                    <a:pt x="7756" y="6324"/>
                  </a:lnTo>
                  <a:close/>
                  <a:moveTo>
                    <a:pt x="7328" y="0"/>
                  </a:moveTo>
                  <a:cubicBezTo>
                    <a:pt x="7204" y="0"/>
                    <a:pt x="6958" y="366"/>
                    <a:pt x="6710" y="741"/>
                  </a:cubicBezTo>
                  <a:lnTo>
                    <a:pt x="416" y="16017"/>
                  </a:lnTo>
                  <a:cubicBezTo>
                    <a:pt x="46" y="16758"/>
                    <a:pt x="-78" y="18250"/>
                    <a:pt x="46" y="19367"/>
                  </a:cubicBezTo>
                  <a:cubicBezTo>
                    <a:pt x="171" y="20859"/>
                    <a:pt x="662" y="21600"/>
                    <a:pt x="1032" y="21600"/>
                  </a:cubicBezTo>
                  <a:lnTo>
                    <a:pt x="14116" y="21600"/>
                  </a:lnTo>
                  <a:cubicBezTo>
                    <a:pt x="14364" y="21600"/>
                    <a:pt x="14486" y="21225"/>
                    <a:pt x="14734" y="20859"/>
                  </a:cubicBezTo>
                  <a:lnTo>
                    <a:pt x="21028" y="5583"/>
                  </a:lnTo>
                  <a:cubicBezTo>
                    <a:pt x="21398" y="4466"/>
                    <a:pt x="21522" y="3350"/>
                    <a:pt x="21398" y="1858"/>
                  </a:cubicBezTo>
                  <a:cubicBezTo>
                    <a:pt x="21276" y="741"/>
                    <a:pt x="20906" y="0"/>
                    <a:pt x="20412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99" name="Google Shape;1768;p35"/>
            <p:cNvSpPr/>
            <p:nvPr/>
          </p:nvSpPr>
          <p:spPr>
            <a:xfrm>
              <a:off x="3445097" y="3654619"/>
              <a:ext cx="141431" cy="4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600" extrusionOk="0">
                  <a:moveTo>
                    <a:pt x="17451" y="6324"/>
                  </a:moveTo>
                  <a:lnTo>
                    <a:pt x="13623" y="15266"/>
                  </a:lnTo>
                  <a:lnTo>
                    <a:pt x="3979" y="15266"/>
                  </a:lnTo>
                  <a:lnTo>
                    <a:pt x="7700" y="6324"/>
                  </a:lnTo>
                  <a:close/>
                  <a:moveTo>
                    <a:pt x="7330" y="0"/>
                  </a:moveTo>
                  <a:cubicBezTo>
                    <a:pt x="7082" y="0"/>
                    <a:pt x="6836" y="366"/>
                    <a:pt x="6712" y="741"/>
                  </a:cubicBezTo>
                  <a:lnTo>
                    <a:pt x="294" y="16017"/>
                  </a:lnTo>
                  <a:cubicBezTo>
                    <a:pt x="48" y="16758"/>
                    <a:pt x="-76" y="18250"/>
                    <a:pt x="48" y="19367"/>
                  </a:cubicBezTo>
                  <a:cubicBezTo>
                    <a:pt x="170" y="20859"/>
                    <a:pt x="543" y="21600"/>
                    <a:pt x="1034" y="21600"/>
                  </a:cubicBezTo>
                  <a:lnTo>
                    <a:pt x="13993" y="21600"/>
                  </a:lnTo>
                  <a:cubicBezTo>
                    <a:pt x="14242" y="21600"/>
                    <a:pt x="14488" y="21225"/>
                    <a:pt x="14736" y="20859"/>
                  </a:cubicBezTo>
                  <a:lnTo>
                    <a:pt x="21030" y="5583"/>
                  </a:lnTo>
                  <a:cubicBezTo>
                    <a:pt x="21400" y="4466"/>
                    <a:pt x="21524" y="3350"/>
                    <a:pt x="21400" y="1858"/>
                  </a:cubicBezTo>
                  <a:cubicBezTo>
                    <a:pt x="21154" y="741"/>
                    <a:pt x="20784" y="0"/>
                    <a:pt x="20414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00" name="Google Shape;1769;p35"/>
            <p:cNvSpPr/>
            <p:nvPr/>
          </p:nvSpPr>
          <p:spPr>
            <a:xfrm>
              <a:off x="3486620" y="3620419"/>
              <a:ext cx="141428" cy="48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600" extrusionOk="0">
                  <a:moveTo>
                    <a:pt x="17451" y="6225"/>
                  </a:moveTo>
                  <a:lnTo>
                    <a:pt x="13748" y="15384"/>
                  </a:lnTo>
                  <a:lnTo>
                    <a:pt x="3918" y="15384"/>
                  </a:lnTo>
                  <a:lnTo>
                    <a:pt x="7697" y="6225"/>
                  </a:lnTo>
                  <a:close/>
                  <a:moveTo>
                    <a:pt x="7327" y="0"/>
                  </a:moveTo>
                  <a:cubicBezTo>
                    <a:pt x="7206" y="0"/>
                    <a:pt x="6957" y="369"/>
                    <a:pt x="6712" y="738"/>
                  </a:cubicBezTo>
                  <a:lnTo>
                    <a:pt x="415" y="16112"/>
                  </a:lnTo>
                  <a:cubicBezTo>
                    <a:pt x="45" y="16841"/>
                    <a:pt x="-76" y="18307"/>
                    <a:pt x="45" y="19405"/>
                  </a:cubicBezTo>
                  <a:cubicBezTo>
                    <a:pt x="170" y="20502"/>
                    <a:pt x="664" y="21600"/>
                    <a:pt x="1034" y="21600"/>
                  </a:cubicBezTo>
                  <a:lnTo>
                    <a:pt x="14118" y="21600"/>
                  </a:lnTo>
                  <a:cubicBezTo>
                    <a:pt x="14363" y="21600"/>
                    <a:pt x="14488" y="21240"/>
                    <a:pt x="14733" y="20871"/>
                  </a:cubicBezTo>
                  <a:lnTo>
                    <a:pt x="21030" y="5497"/>
                  </a:lnTo>
                  <a:cubicBezTo>
                    <a:pt x="21400" y="4759"/>
                    <a:pt x="21524" y="3302"/>
                    <a:pt x="21400" y="2195"/>
                  </a:cubicBezTo>
                  <a:cubicBezTo>
                    <a:pt x="21275" y="1098"/>
                    <a:pt x="20905" y="0"/>
                    <a:pt x="20411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01" name="Google Shape;1770;p35"/>
            <p:cNvSpPr/>
            <p:nvPr/>
          </p:nvSpPr>
          <p:spPr>
            <a:xfrm>
              <a:off x="2496872" y="3587059"/>
              <a:ext cx="141416" cy="4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600" extrusionOk="0">
                  <a:moveTo>
                    <a:pt x="17467" y="6334"/>
                  </a:moveTo>
                  <a:lnTo>
                    <a:pt x="13746" y="15266"/>
                  </a:lnTo>
                  <a:lnTo>
                    <a:pt x="3995" y="15266"/>
                  </a:lnTo>
                  <a:lnTo>
                    <a:pt x="7698" y="6334"/>
                  </a:lnTo>
                  <a:close/>
                  <a:moveTo>
                    <a:pt x="7450" y="0"/>
                  </a:moveTo>
                  <a:cubicBezTo>
                    <a:pt x="7204" y="0"/>
                    <a:pt x="6958" y="366"/>
                    <a:pt x="6710" y="741"/>
                  </a:cubicBezTo>
                  <a:lnTo>
                    <a:pt x="416" y="16017"/>
                  </a:lnTo>
                  <a:cubicBezTo>
                    <a:pt x="46" y="16758"/>
                    <a:pt x="-78" y="18250"/>
                    <a:pt x="46" y="19367"/>
                  </a:cubicBezTo>
                  <a:cubicBezTo>
                    <a:pt x="168" y="20859"/>
                    <a:pt x="662" y="21600"/>
                    <a:pt x="1032" y="21600"/>
                  </a:cubicBezTo>
                  <a:lnTo>
                    <a:pt x="14116" y="21600"/>
                  </a:lnTo>
                  <a:cubicBezTo>
                    <a:pt x="14361" y="21600"/>
                    <a:pt x="14486" y="21225"/>
                    <a:pt x="14734" y="20859"/>
                  </a:cubicBezTo>
                  <a:lnTo>
                    <a:pt x="21028" y="5583"/>
                  </a:lnTo>
                  <a:cubicBezTo>
                    <a:pt x="21398" y="4466"/>
                    <a:pt x="21522" y="3350"/>
                    <a:pt x="21398" y="1858"/>
                  </a:cubicBezTo>
                  <a:cubicBezTo>
                    <a:pt x="21276" y="741"/>
                    <a:pt x="20903" y="0"/>
                    <a:pt x="20412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02" name="Google Shape;1771;p35"/>
            <p:cNvSpPr/>
            <p:nvPr/>
          </p:nvSpPr>
          <p:spPr>
            <a:xfrm>
              <a:off x="3096726" y="3519499"/>
              <a:ext cx="141169" cy="4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600" extrusionOk="0">
                  <a:moveTo>
                    <a:pt x="17453" y="6334"/>
                  </a:moveTo>
                  <a:lnTo>
                    <a:pt x="13692" y="15266"/>
                  </a:lnTo>
                  <a:lnTo>
                    <a:pt x="3875" y="15266"/>
                  </a:lnTo>
                  <a:lnTo>
                    <a:pt x="7702" y="6334"/>
                  </a:lnTo>
                  <a:close/>
                  <a:moveTo>
                    <a:pt x="7332" y="0"/>
                  </a:moveTo>
                  <a:cubicBezTo>
                    <a:pt x="7084" y="0"/>
                    <a:pt x="6838" y="366"/>
                    <a:pt x="6714" y="741"/>
                  </a:cubicBezTo>
                  <a:lnTo>
                    <a:pt x="296" y="16017"/>
                  </a:lnTo>
                  <a:cubicBezTo>
                    <a:pt x="47" y="16758"/>
                    <a:pt x="-74" y="18250"/>
                    <a:pt x="47" y="19367"/>
                  </a:cubicBezTo>
                  <a:cubicBezTo>
                    <a:pt x="172" y="20859"/>
                    <a:pt x="542" y="21600"/>
                    <a:pt x="1036" y="21600"/>
                  </a:cubicBezTo>
                  <a:lnTo>
                    <a:pt x="13995" y="21600"/>
                  </a:lnTo>
                  <a:cubicBezTo>
                    <a:pt x="14244" y="21600"/>
                    <a:pt x="14490" y="21234"/>
                    <a:pt x="14614" y="20859"/>
                  </a:cubicBezTo>
                  <a:lnTo>
                    <a:pt x="21032" y="5583"/>
                  </a:lnTo>
                  <a:cubicBezTo>
                    <a:pt x="21402" y="4466"/>
                    <a:pt x="21526" y="3350"/>
                    <a:pt x="21277" y="1858"/>
                  </a:cubicBezTo>
                  <a:cubicBezTo>
                    <a:pt x="21156" y="741"/>
                    <a:pt x="20783" y="0"/>
                    <a:pt x="20413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03" name="Google Shape;1772;p35"/>
            <p:cNvSpPr/>
            <p:nvPr/>
          </p:nvSpPr>
          <p:spPr>
            <a:xfrm>
              <a:off x="3182212" y="3519499"/>
              <a:ext cx="141416" cy="4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600" extrusionOk="0">
                  <a:moveTo>
                    <a:pt x="17573" y="6334"/>
                  </a:moveTo>
                  <a:lnTo>
                    <a:pt x="13812" y="15266"/>
                  </a:lnTo>
                  <a:lnTo>
                    <a:pt x="3995" y="15266"/>
                  </a:lnTo>
                  <a:lnTo>
                    <a:pt x="7820" y="6334"/>
                  </a:lnTo>
                  <a:close/>
                  <a:moveTo>
                    <a:pt x="7450" y="0"/>
                  </a:moveTo>
                  <a:cubicBezTo>
                    <a:pt x="7204" y="0"/>
                    <a:pt x="6958" y="366"/>
                    <a:pt x="6710" y="741"/>
                  </a:cubicBezTo>
                  <a:lnTo>
                    <a:pt x="416" y="16017"/>
                  </a:lnTo>
                  <a:cubicBezTo>
                    <a:pt x="46" y="16758"/>
                    <a:pt x="-78" y="18250"/>
                    <a:pt x="46" y="19367"/>
                  </a:cubicBezTo>
                  <a:cubicBezTo>
                    <a:pt x="292" y="20859"/>
                    <a:pt x="662" y="21600"/>
                    <a:pt x="1032" y="21600"/>
                  </a:cubicBezTo>
                  <a:lnTo>
                    <a:pt x="14116" y="21600"/>
                  </a:lnTo>
                  <a:cubicBezTo>
                    <a:pt x="14361" y="21600"/>
                    <a:pt x="14610" y="21234"/>
                    <a:pt x="14734" y="20859"/>
                  </a:cubicBezTo>
                  <a:lnTo>
                    <a:pt x="21028" y="5583"/>
                  </a:lnTo>
                  <a:cubicBezTo>
                    <a:pt x="21398" y="4466"/>
                    <a:pt x="21522" y="3350"/>
                    <a:pt x="21398" y="1858"/>
                  </a:cubicBezTo>
                  <a:cubicBezTo>
                    <a:pt x="21273" y="741"/>
                    <a:pt x="20903" y="0"/>
                    <a:pt x="20412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04" name="Google Shape;1773;p35"/>
            <p:cNvSpPr/>
            <p:nvPr/>
          </p:nvSpPr>
          <p:spPr>
            <a:xfrm>
              <a:off x="3010460" y="3519499"/>
              <a:ext cx="141428" cy="4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600" extrusionOk="0">
                  <a:moveTo>
                    <a:pt x="17451" y="6334"/>
                  </a:moveTo>
                  <a:lnTo>
                    <a:pt x="13690" y="15266"/>
                  </a:lnTo>
                  <a:lnTo>
                    <a:pt x="3997" y="15266"/>
                  </a:lnTo>
                  <a:lnTo>
                    <a:pt x="7700" y="6334"/>
                  </a:lnTo>
                  <a:close/>
                  <a:moveTo>
                    <a:pt x="7330" y="0"/>
                  </a:moveTo>
                  <a:cubicBezTo>
                    <a:pt x="7082" y="0"/>
                    <a:pt x="6960" y="366"/>
                    <a:pt x="6712" y="741"/>
                  </a:cubicBezTo>
                  <a:lnTo>
                    <a:pt x="418" y="16017"/>
                  </a:lnTo>
                  <a:cubicBezTo>
                    <a:pt x="45" y="16758"/>
                    <a:pt x="-76" y="18250"/>
                    <a:pt x="45" y="19367"/>
                  </a:cubicBezTo>
                  <a:cubicBezTo>
                    <a:pt x="170" y="20859"/>
                    <a:pt x="540" y="21600"/>
                    <a:pt x="1034" y="21600"/>
                  </a:cubicBezTo>
                  <a:lnTo>
                    <a:pt x="14118" y="21600"/>
                  </a:lnTo>
                  <a:cubicBezTo>
                    <a:pt x="14242" y="21600"/>
                    <a:pt x="14488" y="21234"/>
                    <a:pt x="14733" y="20859"/>
                  </a:cubicBezTo>
                  <a:lnTo>
                    <a:pt x="21030" y="5583"/>
                  </a:lnTo>
                  <a:cubicBezTo>
                    <a:pt x="21400" y="4466"/>
                    <a:pt x="21524" y="3350"/>
                    <a:pt x="21400" y="1858"/>
                  </a:cubicBezTo>
                  <a:cubicBezTo>
                    <a:pt x="21275" y="741"/>
                    <a:pt x="20905" y="0"/>
                    <a:pt x="20414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05" name="Google Shape;1774;p35"/>
            <p:cNvSpPr/>
            <p:nvPr/>
          </p:nvSpPr>
          <p:spPr>
            <a:xfrm>
              <a:off x="3268480" y="3519499"/>
              <a:ext cx="141428" cy="4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600" extrusionOk="0">
                  <a:moveTo>
                    <a:pt x="17451" y="6334"/>
                  </a:moveTo>
                  <a:lnTo>
                    <a:pt x="13690" y="15266"/>
                  </a:lnTo>
                  <a:lnTo>
                    <a:pt x="3873" y="15266"/>
                  </a:lnTo>
                  <a:lnTo>
                    <a:pt x="7700" y="6334"/>
                  </a:lnTo>
                  <a:close/>
                  <a:moveTo>
                    <a:pt x="7330" y="0"/>
                  </a:moveTo>
                  <a:cubicBezTo>
                    <a:pt x="7082" y="0"/>
                    <a:pt x="6836" y="366"/>
                    <a:pt x="6712" y="741"/>
                  </a:cubicBezTo>
                  <a:lnTo>
                    <a:pt x="418" y="16017"/>
                  </a:lnTo>
                  <a:cubicBezTo>
                    <a:pt x="45" y="16758"/>
                    <a:pt x="-76" y="18250"/>
                    <a:pt x="45" y="19367"/>
                  </a:cubicBezTo>
                  <a:cubicBezTo>
                    <a:pt x="170" y="20859"/>
                    <a:pt x="540" y="21600"/>
                    <a:pt x="1034" y="21600"/>
                  </a:cubicBezTo>
                  <a:lnTo>
                    <a:pt x="13993" y="21600"/>
                  </a:lnTo>
                  <a:cubicBezTo>
                    <a:pt x="14242" y="21600"/>
                    <a:pt x="14488" y="21234"/>
                    <a:pt x="14733" y="20859"/>
                  </a:cubicBezTo>
                  <a:lnTo>
                    <a:pt x="21030" y="5583"/>
                  </a:lnTo>
                  <a:cubicBezTo>
                    <a:pt x="21400" y="4466"/>
                    <a:pt x="21524" y="3350"/>
                    <a:pt x="21400" y="1858"/>
                  </a:cubicBezTo>
                  <a:cubicBezTo>
                    <a:pt x="21275" y="741"/>
                    <a:pt x="20784" y="0"/>
                    <a:pt x="20411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06" name="Google Shape;1775;p35"/>
            <p:cNvSpPr/>
            <p:nvPr/>
          </p:nvSpPr>
          <p:spPr>
            <a:xfrm>
              <a:off x="3440232" y="3519499"/>
              <a:ext cx="141416" cy="4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600" extrusionOk="0">
                  <a:moveTo>
                    <a:pt x="17449" y="6334"/>
                  </a:moveTo>
                  <a:lnTo>
                    <a:pt x="13688" y="15266"/>
                  </a:lnTo>
                  <a:lnTo>
                    <a:pt x="3995" y="15266"/>
                  </a:lnTo>
                  <a:lnTo>
                    <a:pt x="7698" y="6334"/>
                  </a:lnTo>
                  <a:close/>
                  <a:moveTo>
                    <a:pt x="7328" y="0"/>
                  </a:moveTo>
                  <a:cubicBezTo>
                    <a:pt x="7204" y="0"/>
                    <a:pt x="6958" y="366"/>
                    <a:pt x="6710" y="741"/>
                  </a:cubicBezTo>
                  <a:lnTo>
                    <a:pt x="416" y="16017"/>
                  </a:lnTo>
                  <a:cubicBezTo>
                    <a:pt x="46" y="16758"/>
                    <a:pt x="-78" y="18250"/>
                    <a:pt x="46" y="19367"/>
                  </a:cubicBezTo>
                  <a:cubicBezTo>
                    <a:pt x="168" y="20859"/>
                    <a:pt x="662" y="21600"/>
                    <a:pt x="1032" y="21600"/>
                  </a:cubicBezTo>
                  <a:lnTo>
                    <a:pt x="14116" y="21600"/>
                  </a:lnTo>
                  <a:cubicBezTo>
                    <a:pt x="14361" y="21600"/>
                    <a:pt x="14486" y="21234"/>
                    <a:pt x="14731" y="20859"/>
                  </a:cubicBezTo>
                  <a:lnTo>
                    <a:pt x="21028" y="5583"/>
                  </a:lnTo>
                  <a:cubicBezTo>
                    <a:pt x="21398" y="4466"/>
                    <a:pt x="21522" y="3350"/>
                    <a:pt x="21398" y="1858"/>
                  </a:cubicBezTo>
                  <a:cubicBezTo>
                    <a:pt x="21273" y="741"/>
                    <a:pt x="20903" y="0"/>
                    <a:pt x="20412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07" name="Google Shape;1776;p35"/>
            <p:cNvSpPr/>
            <p:nvPr/>
          </p:nvSpPr>
          <p:spPr>
            <a:xfrm>
              <a:off x="3354220" y="3519499"/>
              <a:ext cx="141163" cy="4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600" extrusionOk="0">
                  <a:moveTo>
                    <a:pt x="17533" y="6334"/>
                  </a:moveTo>
                  <a:lnTo>
                    <a:pt x="13772" y="15266"/>
                  </a:lnTo>
                  <a:lnTo>
                    <a:pt x="3955" y="15266"/>
                  </a:lnTo>
                  <a:lnTo>
                    <a:pt x="7783" y="6334"/>
                  </a:lnTo>
                  <a:close/>
                  <a:moveTo>
                    <a:pt x="7410" y="0"/>
                  </a:moveTo>
                  <a:cubicBezTo>
                    <a:pt x="7164" y="0"/>
                    <a:pt x="6918" y="366"/>
                    <a:pt x="6794" y="741"/>
                  </a:cubicBezTo>
                  <a:lnTo>
                    <a:pt x="376" y="16017"/>
                  </a:lnTo>
                  <a:cubicBezTo>
                    <a:pt x="6" y="16758"/>
                    <a:pt x="-118" y="18250"/>
                    <a:pt x="128" y="19367"/>
                  </a:cubicBezTo>
                  <a:cubicBezTo>
                    <a:pt x="252" y="20859"/>
                    <a:pt x="622" y="21600"/>
                    <a:pt x="992" y="21600"/>
                  </a:cubicBezTo>
                  <a:lnTo>
                    <a:pt x="14076" y="21600"/>
                  </a:lnTo>
                  <a:cubicBezTo>
                    <a:pt x="14324" y="21600"/>
                    <a:pt x="14570" y="21234"/>
                    <a:pt x="14694" y="20859"/>
                  </a:cubicBezTo>
                  <a:lnTo>
                    <a:pt x="21112" y="5583"/>
                  </a:lnTo>
                  <a:cubicBezTo>
                    <a:pt x="21358" y="4466"/>
                    <a:pt x="21482" y="3350"/>
                    <a:pt x="21358" y="1858"/>
                  </a:cubicBezTo>
                  <a:cubicBezTo>
                    <a:pt x="21236" y="741"/>
                    <a:pt x="20863" y="0"/>
                    <a:pt x="20372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08" name="Google Shape;1777;p35"/>
            <p:cNvSpPr/>
            <p:nvPr/>
          </p:nvSpPr>
          <p:spPr>
            <a:xfrm>
              <a:off x="2924460" y="3519499"/>
              <a:ext cx="141163" cy="4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600" extrusionOk="0">
                  <a:moveTo>
                    <a:pt x="17533" y="6334"/>
                  </a:moveTo>
                  <a:lnTo>
                    <a:pt x="13772" y="15266"/>
                  </a:lnTo>
                  <a:lnTo>
                    <a:pt x="3955" y="15266"/>
                  </a:lnTo>
                  <a:lnTo>
                    <a:pt x="7783" y="6334"/>
                  </a:lnTo>
                  <a:close/>
                  <a:moveTo>
                    <a:pt x="7410" y="0"/>
                  </a:moveTo>
                  <a:cubicBezTo>
                    <a:pt x="7164" y="0"/>
                    <a:pt x="6918" y="366"/>
                    <a:pt x="6794" y="741"/>
                  </a:cubicBezTo>
                  <a:lnTo>
                    <a:pt x="376" y="16017"/>
                  </a:lnTo>
                  <a:cubicBezTo>
                    <a:pt x="6" y="16758"/>
                    <a:pt x="-118" y="18250"/>
                    <a:pt x="128" y="19367"/>
                  </a:cubicBezTo>
                  <a:cubicBezTo>
                    <a:pt x="252" y="20859"/>
                    <a:pt x="622" y="21600"/>
                    <a:pt x="992" y="21600"/>
                  </a:cubicBezTo>
                  <a:lnTo>
                    <a:pt x="14076" y="21600"/>
                  </a:lnTo>
                  <a:cubicBezTo>
                    <a:pt x="14321" y="21600"/>
                    <a:pt x="14570" y="21234"/>
                    <a:pt x="14694" y="20859"/>
                  </a:cubicBezTo>
                  <a:lnTo>
                    <a:pt x="21112" y="5583"/>
                  </a:lnTo>
                  <a:cubicBezTo>
                    <a:pt x="21358" y="4466"/>
                    <a:pt x="21482" y="3350"/>
                    <a:pt x="21358" y="1858"/>
                  </a:cubicBezTo>
                  <a:cubicBezTo>
                    <a:pt x="21233" y="741"/>
                    <a:pt x="20863" y="0"/>
                    <a:pt x="20372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09" name="Google Shape;1778;p35"/>
            <p:cNvSpPr/>
            <p:nvPr/>
          </p:nvSpPr>
          <p:spPr>
            <a:xfrm>
              <a:off x="2455337" y="3620419"/>
              <a:ext cx="141443" cy="48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600" extrusionOk="0">
                  <a:moveTo>
                    <a:pt x="17405" y="6225"/>
                  </a:moveTo>
                  <a:lnTo>
                    <a:pt x="13626" y="15384"/>
                  </a:lnTo>
                  <a:lnTo>
                    <a:pt x="3876" y="15384"/>
                  </a:lnTo>
                  <a:lnTo>
                    <a:pt x="7700" y="6225"/>
                  </a:lnTo>
                  <a:close/>
                  <a:moveTo>
                    <a:pt x="7330" y="0"/>
                  </a:moveTo>
                  <a:cubicBezTo>
                    <a:pt x="7085" y="0"/>
                    <a:pt x="6836" y="369"/>
                    <a:pt x="6715" y="738"/>
                  </a:cubicBezTo>
                  <a:lnTo>
                    <a:pt x="294" y="16112"/>
                  </a:lnTo>
                  <a:cubicBezTo>
                    <a:pt x="48" y="16841"/>
                    <a:pt x="-76" y="18307"/>
                    <a:pt x="48" y="19405"/>
                  </a:cubicBezTo>
                  <a:cubicBezTo>
                    <a:pt x="173" y="20502"/>
                    <a:pt x="543" y="21600"/>
                    <a:pt x="1037" y="21600"/>
                  </a:cubicBezTo>
                  <a:lnTo>
                    <a:pt x="13996" y="21600"/>
                  </a:lnTo>
                  <a:cubicBezTo>
                    <a:pt x="14242" y="21600"/>
                    <a:pt x="14491" y="21240"/>
                    <a:pt x="14736" y="20871"/>
                  </a:cubicBezTo>
                  <a:lnTo>
                    <a:pt x="21033" y="5497"/>
                  </a:lnTo>
                  <a:cubicBezTo>
                    <a:pt x="21403" y="4759"/>
                    <a:pt x="21524" y="3302"/>
                    <a:pt x="21403" y="2195"/>
                  </a:cubicBezTo>
                  <a:cubicBezTo>
                    <a:pt x="21154" y="1098"/>
                    <a:pt x="20784" y="0"/>
                    <a:pt x="20414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10" name="Google Shape;1779;p35"/>
            <p:cNvSpPr/>
            <p:nvPr/>
          </p:nvSpPr>
          <p:spPr>
            <a:xfrm>
              <a:off x="2538820" y="3552859"/>
              <a:ext cx="141351" cy="48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600" extrusionOk="0">
                  <a:moveTo>
                    <a:pt x="17360" y="6223"/>
                  </a:moveTo>
                  <a:lnTo>
                    <a:pt x="13603" y="15377"/>
                  </a:lnTo>
                  <a:lnTo>
                    <a:pt x="3905" y="15377"/>
                  </a:lnTo>
                  <a:lnTo>
                    <a:pt x="7710" y="6223"/>
                  </a:lnTo>
                  <a:close/>
                  <a:moveTo>
                    <a:pt x="7342" y="0"/>
                  </a:moveTo>
                  <a:cubicBezTo>
                    <a:pt x="7098" y="0"/>
                    <a:pt x="6851" y="369"/>
                    <a:pt x="6730" y="737"/>
                  </a:cubicBezTo>
                  <a:lnTo>
                    <a:pt x="347" y="16106"/>
                  </a:lnTo>
                  <a:cubicBezTo>
                    <a:pt x="102" y="16834"/>
                    <a:pt x="-145" y="18300"/>
                    <a:pt x="102" y="19397"/>
                  </a:cubicBezTo>
                  <a:cubicBezTo>
                    <a:pt x="226" y="20494"/>
                    <a:pt x="594" y="21600"/>
                    <a:pt x="1082" y="21600"/>
                  </a:cubicBezTo>
                  <a:lnTo>
                    <a:pt x="13971" y="21600"/>
                  </a:lnTo>
                  <a:cubicBezTo>
                    <a:pt x="14215" y="21600"/>
                    <a:pt x="14459" y="21231"/>
                    <a:pt x="14583" y="20863"/>
                  </a:cubicBezTo>
                  <a:lnTo>
                    <a:pt x="20963" y="5494"/>
                  </a:lnTo>
                  <a:cubicBezTo>
                    <a:pt x="21211" y="4757"/>
                    <a:pt x="21455" y="3300"/>
                    <a:pt x="21211" y="2203"/>
                  </a:cubicBezTo>
                  <a:cubicBezTo>
                    <a:pt x="21087" y="1097"/>
                    <a:pt x="20719" y="0"/>
                    <a:pt x="20351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11" name="Google Shape;1780;p35"/>
            <p:cNvSpPr/>
            <p:nvPr/>
          </p:nvSpPr>
          <p:spPr>
            <a:xfrm>
              <a:off x="3526486" y="3519499"/>
              <a:ext cx="141442" cy="4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600" extrusionOk="0">
                  <a:moveTo>
                    <a:pt x="17453" y="6334"/>
                  </a:moveTo>
                  <a:lnTo>
                    <a:pt x="13692" y="15266"/>
                  </a:lnTo>
                  <a:lnTo>
                    <a:pt x="3875" y="15266"/>
                  </a:lnTo>
                  <a:lnTo>
                    <a:pt x="7702" y="6334"/>
                  </a:lnTo>
                  <a:close/>
                  <a:moveTo>
                    <a:pt x="7332" y="0"/>
                  </a:moveTo>
                  <a:cubicBezTo>
                    <a:pt x="7084" y="0"/>
                    <a:pt x="6838" y="366"/>
                    <a:pt x="6714" y="741"/>
                  </a:cubicBezTo>
                  <a:lnTo>
                    <a:pt x="296" y="16017"/>
                  </a:lnTo>
                  <a:cubicBezTo>
                    <a:pt x="47" y="16758"/>
                    <a:pt x="-74" y="18250"/>
                    <a:pt x="47" y="19367"/>
                  </a:cubicBezTo>
                  <a:cubicBezTo>
                    <a:pt x="172" y="20859"/>
                    <a:pt x="542" y="21600"/>
                    <a:pt x="1036" y="21600"/>
                  </a:cubicBezTo>
                  <a:lnTo>
                    <a:pt x="13995" y="21600"/>
                  </a:lnTo>
                  <a:cubicBezTo>
                    <a:pt x="14244" y="21600"/>
                    <a:pt x="14490" y="21234"/>
                    <a:pt x="14614" y="20859"/>
                  </a:cubicBezTo>
                  <a:lnTo>
                    <a:pt x="21032" y="5583"/>
                  </a:lnTo>
                  <a:cubicBezTo>
                    <a:pt x="21402" y="4466"/>
                    <a:pt x="21526" y="3350"/>
                    <a:pt x="21402" y="1858"/>
                  </a:cubicBezTo>
                  <a:cubicBezTo>
                    <a:pt x="21156" y="741"/>
                    <a:pt x="20786" y="0"/>
                    <a:pt x="20413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12" name="Google Shape;1781;p35"/>
            <p:cNvSpPr/>
            <p:nvPr/>
          </p:nvSpPr>
          <p:spPr>
            <a:xfrm>
              <a:off x="2413032" y="3654619"/>
              <a:ext cx="141431" cy="4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600" extrusionOk="0">
                  <a:moveTo>
                    <a:pt x="17573" y="6324"/>
                  </a:moveTo>
                  <a:lnTo>
                    <a:pt x="13746" y="15266"/>
                  </a:lnTo>
                  <a:lnTo>
                    <a:pt x="3995" y="15266"/>
                  </a:lnTo>
                  <a:lnTo>
                    <a:pt x="7756" y="6324"/>
                  </a:lnTo>
                  <a:close/>
                  <a:moveTo>
                    <a:pt x="7453" y="0"/>
                  </a:moveTo>
                  <a:cubicBezTo>
                    <a:pt x="7204" y="0"/>
                    <a:pt x="6958" y="366"/>
                    <a:pt x="6710" y="741"/>
                  </a:cubicBezTo>
                  <a:lnTo>
                    <a:pt x="416" y="16017"/>
                  </a:lnTo>
                  <a:cubicBezTo>
                    <a:pt x="46" y="16758"/>
                    <a:pt x="-78" y="18250"/>
                    <a:pt x="46" y="19367"/>
                  </a:cubicBezTo>
                  <a:cubicBezTo>
                    <a:pt x="292" y="20859"/>
                    <a:pt x="662" y="21600"/>
                    <a:pt x="1032" y="21600"/>
                  </a:cubicBezTo>
                  <a:lnTo>
                    <a:pt x="14116" y="21600"/>
                  </a:lnTo>
                  <a:cubicBezTo>
                    <a:pt x="14364" y="21600"/>
                    <a:pt x="14610" y="21225"/>
                    <a:pt x="14734" y="20859"/>
                  </a:cubicBezTo>
                  <a:lnTo>
                    <a:pt x="21152" y="5583"/>
                  </a:lnTo>
                  <a:cubicBezTo>
                    <a:pt x="21398" y="4466"/>
                    <a:pt x="21522" y="3350"/>
                    <a:pt x="21398" y="1858"/>
                  </a:cubicBezTo>
                  <a:cubicBezTo>
                    <a:pt x="21276" y="741"/>
                    <a:pt x="20906" y="0"/>
                    <a:pt x="20412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13" name="Google Shape;1782;p35"/>
            <p:cNvSpPr/>
            <p:nvPr/>
          </p:nvSpPr>
          <p:spPr>
            <a:xfrm>
              <a:off x="2580700" y="3519499"/>
              <a:ext cx="141428" cy="4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600" extrusionOk="0">
                  <a:moveTo>
                    <a:pt x="17469" y="6334"/>
                  </a:moveTo>
                  <a:lnTo>
                    <a:pt x="13748" y="15266"/>
                  </a:lnTo>
                  <a:lnTo>
                    <a:pt x="3873" y="15266"/>
                  </a:lnTo>
                  <a:lnTo>
                    <a:pt x="7700" y="6334"/>
                  </a:lnTo>
                  <a:close/>
                  <a:moveTo>
                    <a:pt x="7330" y="0"/>
                  </a:moveTo>
                  <a:cubicBezTo>
                    <a:pt x="7082" y="0"/>
                    <a:pt x="6957" y="366"/>
                    <a:pt x="6712" y="741"/>
                  </a:cubicBezTo>
                  <a:lnTo>
                    <a:pt x="418" y="16017"/>
                  </a:lnTo>
                  <a:cubicBezTo>
                    <a:pt x="45" y="16758"/>
                    <a:pt x="-76" y="18250"/>
                    <a:pt x="45" y="19367"/>
                  </a:cubicBezTo>
                  <a:cubicBezTo>
                    <a:pt x="170" y="20859"/>
                    <a:pt x="540" y="21600"/>
                    <a:pt x="1034" y="21600"/>
                  </a:cubicBezTo>
                  <a:lnTo>
                    <a:pt x="14118" y="21600"/>
                  </a:lnTo>
                  <a:cubicBezTo>
                    <a:pt x="14242" y="21600"/>
                    <a:pt x="14488" y="21234"/>
                    <a:pt x="14733" y="20859"/>
                  </a:cubicBezTo>
                  <a:lnTo>
                    <a:pt x="21030" y="5583"/>
                  </a:lnTo>
                  <a:cubicBezTo>
                    <a:pt x="21400" y="4466"/>
                    <a:pt x="21524" y="3350"/>
                    <a:pt x="21400" y="1858"/>
                  </a:cubicBezTo>
                  <a:cubicBezTo>
                    <a:pt x="21275" y="741"/>
                    <a:pt x="20784" y="0"/>
                    <a:pt x="20411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14" name="Google Shape;1783;p35"/>
            <p:cNvSpPr/>
            <p:nvPr/>
          </p:nvSpPr>
          <p:spPr>
            <a:xfrm>
              <a:off x="2752452" y="3519499"/>
              <a:ext cx="141416" cy="4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600" extrusionOk="0">
                  <a:moveTo>
                    <a:pt x="17573" y="6334"/>
                  </a:moveTo>
                  <a:lnTo>
                    <a:pt x="13812" y="15266"/>
                  </a:lnTo>
                  <a:lnTo>
                    <a:pt x="3995" y="15266"/>
                  </a:lnTo>
                  <a:lnTo>
                    <a:pt x="7698" y="6334"/>
                  </a:lnTo>
                  <a:close/>
                  <a:moveTo>
                    <a:pt x="7450" y="0"/>
                  </a:moveTo>
                  <a:cubicBezTo>
                    <a:pt x="7204" y="0"/>
                    <a:pt x="6958" y="366"/>
                    <a:pt x="6710" y="741"/>
                  </a:cubicBezTo>
                  <a:lnTo>
                    <a:pt x="416" y="16017"/>
                  </a:lnTo>
                  <a:cubicBezTo>
                    <a:pt x="46" y="16758"/>
                    <a:pt x="-78" y="18250"/>
                    <a:pt x="46" y="19367"/>
                  </a:cubicBezTo>
                  <a:cubicBezTo>
                    <a:pt x="168" y="20859"/>
                    <a:pt x="662" y="21600"/>
                    <a:pt x="1032" y="21600"/>
                  </a:cubicBezTo>
                  <a:lnTo>
                    <a:pt x="14116" y="21600"/>
                  </a:lnTo>
                  <a:cubicBezTo>
                    <a:pt x="14361" y="21600"/>
                    <a:pt x="14610" y="21234"/>
                    <a:pt x="14731" y="20859"/>
                  </a:cubicBezTo>
                  <a:lnTo>
                    <a:pt x="21028" y="5583"/>
                  </a:lnTo>
                  <a:cubicBezTo>
                    <a:pt x="21398" y="4466"/>
                    <a:pt x="21522" y="3350"/>
                    <a:pt x="21398" y="1858"/>
                  </a:cubicBezTo>
                  <a:cubicBezTo>
                    <a:pt x="21273" y="741"/>
                    <a:pt x="20903" y="0"/>
                    <a:pt x="20412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15" name="Google Shape;1784;p35"/>
            <p:cNvSpPr/>
            <p:nvPr/>
          </p:nvSpPr>
          <p:spPr>
            <a:xfrm>
              <a:off x="2666609" y="3519499"/>
              <a:ext cx="141526" cy="4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600" extrusionOk="0">
                  <a:moveTo>
                    <a:pt x="17407" y="6334"/>
                  </a:moveTo>
                  <a:lnTo>
                    <a:pt x="13668" y="15266"/>
                  </a:lnTo>
                  <a:lnTo>
                    <a:pt x="3907" y="15266"/>
                  </a:lnTo>
                  <a:lnTo>
                    <a:pt x="7712" y="6334"/>
                  </a:lnTo>
                  <a:close/>
                  <a:moveTo>
                    <a:pt x="7341" y="0"/>
                  </a:moveTo>
                  <a:cubicBezTo>
                    <a:pt x="7097" y="0"/>
                    <a:pt x="6853" y="366"/>
                    <a:pt x="6729" y="741"/>
                  </a:cubicBezTo>
                  <a:lnTo>
                    <a:pt x="349" y="16017"/>
                  </a:lnTo>
                  <a:cubicBezTo>
                    <a:pt x="101" y="16758"/>
                    <a:pt x="-143" y="18250"/>
                    <a:pt x="101" y="19367"/>
                  </a:cubicBezTo>
                  <a:cubicBezTo>
                    <a:pt x="225" y="20859"/>
                    <a:pt x="593" y="21600"/>
                    <a:pt x="1084" y="21600"/>
                  </a:cubicBezTo>
                  <a:lnTo>
                    <a:pt x="13970" y="21600"/>
                  </a:lnTo>
                  <a:cubicBezTo>
                    <a:pt x="14214" y="21600"/>
                    <a:pt x="14461" y="21234"/>
                    <a:pt x="14585" y="20859"/>
                  </a:cubicBezTo>
                  <a:lnTo>
                    <a:pt x="20965" y="5583"/>
                  </a:lnTo>
                  <a:cubicBezTo>
                    <a:pt x="21333" y="4466"/>
                    <a:pt x="21457" y="3350"/>
                    <a:pt x="21210" y="1858"/>
                  </a:cubicBezTo>
                  <a:cubicBezTo>
                    <a:pt x="21089" y="741"/>
                    <a:pt x="20718" y="0"/>
                    <a:pt x="2035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16" name="Google Shape;1785;p35"/>
            <p:cNvSpPr/>
            <p:nvPr/>
          </p:nvSpPr>
          <p:spPr>
            <a:xfrm>
              <a:off x="2838720" y="3519499"/>
              <a:ext cx="141428" cy="4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600" extrusionOk="0">
                  <a:moveTo>
                    <a:pt x="17451" y="6334"/>
                  </a:moveTo>
                  <a:lnTo>
                    <a:pt x="13690" y="15266"/>
                  </a:lnTo>
                  <a:lnTo>
                    <a:pt x="3873" y="15266"/>
                  </a:lnTo>
                  <a:lnTo>
                    <a:pt x="7700" y="6334"/>
                  </a:lnTo>
                  <a:close/>
                  <a:moveTo>
                    <a:pt x="7330" y="0"/>
                  </a:moveTo>
                  <a:cubicBezTo>
                    <a:pt x="7082" y="0"/>
                    <a:pt x="6836" y="366"/>
                    <a:pt x="6712" y="741"/>
                  </a:cubicBezTo>
                  <a:lnTo>
                    <a:pt x="415" y="16017"/>
                  </a:lnTo>
                  <a:cubicBezTo>
                    <a:pt x="45" y="16758"/>
                    <a:pt x="-76" y="18250"/>
                    <a:pt x="45" y="19367"/>
                  </a:cubicBezTo>
                  <a:cubicBezTo>
                    <a:pt x="170" y="20859"/>
                    <a:pt x="540" y="21600"/>
                    <a:pt x="1034" y="21600"/>
                  </a:cubicBezTo>
                  <a:lnTo>
                    <a:pt x="13993" y="21600"/>
                  </a:lnTo>
                  <a:cubicBezTo>
                    <a:pt x="14242" y="21600"/>
                    <a:pt x="14488" y="21234"/>
                    <a:pt x="14733" y="20859"/>
                  </a:cubicBezTo>
                  <a:lnTo>
                    <a:pt x="21030" y="5583"/>
                  </a:lnTo>
                  <a:cubicBezTo>
                    <a:pt x="21400" y="4466"/>
                    <a:pt x="21524" y="3350"/>
                    <a:pt x="21400" y="1858"/>
                  </a:cubicBezTo>
                  <a:cubicBezTo>
                    <a:pt x="21154" y="741"/>
                    <a:pt x="20784" y="0"/>
                    <a:pt x="20411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17" name="Google Shape;1786;p35"/>
            <p:cNvSpPr/>
            <p:nvPr/>
          </p:nvSpPr>
          <p:spPr>
            <a:xfrm>
              <a:off x="3460357" y="3392519"/>
              <a:ext cx="520313" cy="5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600" extrusionOk="0">
                  <a:moveTo>
                    <a:pt x="4068" y="0"/>
                  </a:moveTo>
                  <a:lnTo>
                    <a:pt x="3934" y="302"/>
                  </a:lnTo>
                  <a:lnTo>
                    <a:pt x="156" y="16499"/>
                  </a:lnTo>
                  <a:cubicBezTo>
                    <a:pt x="-112" y="17700"/>
                    <a:pt x="-12" y="21600"/>
                    <a:pt x="290" y="21600"/>
                  </a:cubicBezTo>
                  <a:lnTo>
                    <a:pt x="18713" y="21600"/>
                  </a:lnTo>
                  <a:cubicBezTo>
                    <a:pt x="18780" y="21600"/>
                    <a:pt x="18847" y="21305"/>
                    <a:pt x="18880" y="21003"/>
                  </a:cubicBezTo>
                  <a:lnTo>
                    <a:pt x="21255" y="4799"/>
                  </a:lnTo>
                  <a:cubicBezTo>
                    <a:pt x="21488" y="3303"/>
                    <a:pt x="21355" y="0"/>
                    <a:pt x="21087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18" name="Google Shape;1787;p35"/>
            <p:cNvSpPr/>
            <p:nvPr/>
          </p:nvSpPr>
          <p:spPr>
            <a:xfrm>
              <a:off x="3453560" y="3385999"/>
              <a:ext cx="533941" cy="716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040" y="3932"/>
                  </a:moveTo>
                  <a:lnTo>
                    <a:pt x="21073" y="4173"/>
                  </a:lnTo>
                  <a:lnTo>
                    <a:pt x="21040" y="4173"/>
                  </a:lnTo>
                  <a:lnTo>
                    <a:pt x="18703" y="17674"/>
                  </a:lnTo>
                  <a:lnTo>
                    <a:pt x="560" y="17674"/>
                  </a:lnTo>
                  <a:lnTo>
                    <a:pt x="527" y="17427"/>
                  </a:lnTo>
                  <a:lnTo>
                    <a:pt x="560" y="17427"/>
                  </a:lnTo>
                  <a:lnTo>
                    <a:pt x="4248" y="4173"/>
                  </a:lnTo>
                  <a:lnTo>
                    <a:pt x="4313" y="3932"/>
                  </a:lnTo>
                  <a:close/>
                  <a:moveTo>
                    <a:pt x="4214" y="0"/>
                  </a:moveTo>
                  <a:lnTo>
                    <a:pt x="4083" y="247"/>
                  </a:lnTo>
                  <a:lnTo>
                    <a:pt x="4049" y="247"/>
                  </a:lnTo>
                  <a:lnTo>
                    <a:pt x="296" y="13743"/>
                  </a:lnTo>
                  <a:cubicBezTo>
                    <a:pt x="99" y="14484"/>
                    <a:pt x="0" y="15956"/>
                    <a:pt x="0" y="17427"/>
                  </a:cubicBezTo>
                  <a:cubicBezTo>
                    <a:pt x="0" y="18410"/>
                    <a:pt x="32" y="19634"/>
                    <a:pt x="131" y="20370"/>
                  </a:cubicBezTo>
                  <a:cubicBezTo>
                    <a:pt x="231" y="21106"/>
                    <a:pt x="395" y="21600"/>
                    <a:pt x="560" y="21600"/>
                  </a:cubicBezTo>
                  <a:lnTo>
                    <a:pt x="18703" y="21600"/>
                  </a:lnTo>
                  <a:cubicBezTo>
                    <a:pt x="18834" y="21600"/>
                    <a:pt x="18966" y="21353"/>
                    <a:pt x="19032" y="20864"/>
                  </a:cubicBezTo>
                  <a:lnTo>
                    <a:pt x="19064" y="20864"/>
                  </a:lnTo>
                  <a:lnTo>
                    <a:pt x="21403" y="7363"/>
                  </a:lnTo>
                  <a:cubicBezTo>
                    <a:pt x="21534" y="6627"/>
                    <a:pt x="21600" y="5403"/>
                    <a:pt x="21600" y="4173"/>
                  </a:cubicBezTo>
                  <a:cubicBezTo>
                    <a:pt x="21600" y="2949"/>
                    <a:pt x="21567" y="1966"/>
                    <a:pt x="21468" y="1230"/>
                  </a:cubicBezTo>
                  <a:cubicBezTo>
                    <a:pt x="21369" y="494"/>
                    <a:pt x="21205" y="0"/>
                    <a:pt x="21040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19" name="Google Shape;1788;p35"/>
            <p:cNvSpPr/>
            <p:nvPr/>
          </p:nvSpPr>
          <p:spPr>
            <a:xfrm>
              <a:off x="3701800" y="3112519"/>
              <a:ext cx="82221" cy="314181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20" name="Google Shape;1789;p35"/>
            <p:cNvSpPr/>
            <p:nvPr/>
          </p:nvSpPr>
          <p:spPr>
            <a:xfrm>
              <a:off x="3695300" y="3105199"/>
              <a:ext cx="96041" cy="328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487" y="911"/>
                  </a:moveTo>
                  <a:lnTo>
                    <a:pt x="18487" y="20743"/>
                  </a:lnTo>
                  <a:lnTo>
                    <a:pt x="2928" y="20743"/>
                  </a:lnTo>
                  <a:lnTo>
                    <a:pt x="2928" y="911"/>
                  </a:lnTo>
                  <a:close/>
                  <a:moveTo>
                    <a:pt x="1462" y="0"/>
                  </a:moveTo>
                  <a:cubicBezTo>
                    <a:pt x="1098" y="0"/>
                    <a:pt x="733" y="54"/>
                    <a:pt x="364" y="161"/>
                  </a:cubicBezTo>
                  <a:cubicBezTo>
                    <a:pt x="180" y="215"/>
                    <a:pt x="0" y="375"/>
                    <a:pt x="0" y="482"/>
                  </a:cubicBezTo>
                  <a:lnTo>
                    <a:pt x="0" y="21171"/>
                  </a:lnTo>
                  <a:cubicBezTo>
                    <a:pt x="0" y="21279"/>
                    <a:pt x="180" y="21385"/>
                    <a:pt x="364" y="21492"/>
                  </a:cubicBezTo>
                  <a:cubicBezTo>
                    <a:pt x="733" y="21546"/>
                    <a:pt x="1098" y="21600"/>
                    <a:pt x="1462" y="21600"/>
                  </a:cubicBezTo>
                  <a:lnTo>
                    <a:pt x="19954" y="21600"/>
                  </a:lnTo>
                  <a:cubicBezTo>
                    <a:pt x="20502" y="21600"/>
                    <a:pt x="20867" y="21546"/>
                    <a:pt x="21051" y="21492"/>
                  </a:cubicBezTo>
                  <a:cubicBezTo>
                    <a:pt x="21416" y="21385"/>
                    <a:pt x="21600" y="21279"/>
                    <a:pt x="21600" y="21171"/>
                  </a:cubicBezTo>
                  <a:lnTo>
                    <a:pt x="21600" y="482"/>
                  </a:lnTo>
                  <a:cubicBezTo>
                    <a:pt x="21600" y="375"/>
                    <a:pt x="21416" y="215"/>
                    <a:pt x="21051" y="161"/>
                  </a:cubicBezTo>
                  <a:cubicBezTo>
                    <a:pt x="20867" y="54"/>
                    <a:pt x="20502" y="0"/>
                    <a:pt x="19954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21" name="Google Shape;1790;p35"/>
            <p:cNvSpPr/>
            <p:nvPr/>
          </p:nvSpPr>
          <p:spPr>
            <a:xfrm>
              <a:off x="3688780" y="3112519"/>
              <a:ext cx="108261" cy="227901"/>
            </a:xfrm>
            <a:prstGeom prst="rect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22" name="Google Shape;1791;p35"/>
            <p:cNvSpPr/>
            <p:nvPr/>
          </p:nvSpPr>
          <p:spPr>
            <a:xfrm>
              <a:off x="3682280" y="3105199"/>
              <a:ext cx="122081" cy="241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151" y="1237"/>
                  </a:moveTo>
                  <a:lnTo>
                    <a:pt x="19151" y="20437"/>
                  </a:lnTo>
                  <a:lnTo>
                    <a:pt x="2304" y="20437"/>
                  </a:lnTo>
                  <a:lnTo>
                    <a:pt x="2304" y="1237"/>
                  </a:lnTo>
                  <a:close/>
                  <a:moveTo>
                    <a:pt x="1150" y="0"/>
                  </a:moveTo>
                  <a:cubicBezTo>
                    <a:pt x="863" y="0"/>
                    <a:pt x="573" y="73"/>
                    <a:pt x="287" y="218"/>
                  </a:cubicBezTo>
                  <a:cubicBezTo>
                    <a:pt x="142" y="291"/>
                    <a:pt x="0" y="509"/>
                    <a:pt x="0" y="654"/>
                  </a:cubicBezTo>
                  <a:lnTo>
                    <a:pt x="0" y="21017"/>
                  </a:lnTo>
                  <a:cubicBezTo>
                    <a:pt x="0" y="21164"/>
                    <a:pt x="142" y="21309"/>
                    <a:pt x="287" y="21455"/>
                  </a:cubicBezTo>
                  <a:cubicBezTo>
                    <a:pt x="573" y="21600"/>
                    <a:pt x="863" y="21600"/>
                    <a:pt x="1150" y="21600"/>
                  </a:cubicBezTo>
                  <a:lnTo>
                    <a:pt x="20305" y="21600"/>
                  </a:lnTo>
                  <a:cubicBezTo>
                    <a:pt x="20591" y="21600"/>
                    <a:pt x="21023" y="21600"/>
                    <a:pt x="21168" y="21455"/>
                  </a:cubicBezTo>
                  <a:cubicBezTo>
                    <a:pt x="21455" y="21309"/>
                    <a:pt x="21600" y="21164"/>
                    <a:pt x="21600" y="21017"/>
                  </a:cubicBezTo>
                  <a:lnTo>
                    <a:pt x="21600" y="654"/>
                  </a:lnTo>
                  <a:cubicBezTo>
                    <a:pt x="21600" y="509"/>
                    <a:pt x="21455" y="291"/>
                    <a:pt x="21168" y="218"/>
                  </a:cubicBezTo>
                  <a:cubicBezTo>
                    <a:pt x="21023" y="73"/>
                    <a:pt x="20591" y="0"/>
                    <a:pt x="20305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23" name="Google Shape;1792;p35"/>
            <p:cNvSpPr/>
            <p:nvPr/>
          </p:nvSpPr>
          <p:spPr>
            <a:xfrm>
              <a:off x="3079960" y="2066599"/>
              <a:ext cx="1365781" cy="1068721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24" name="Google Shape;1793;p35"/>
            <p:cNvSpPr/>
            <p:nvPr/>
          </p:nvSpPr>
          <p:spPr>
            <a:xfrm>
              <a:off x="3072620" y="2060099"/>
              <a:ext cx="1379641" cy="1081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383" y="276"/>
                  </a:moveTo>
                  <a:lnTo>
                    <a:pt x="21383" y="21324"/>
                  </a:lnTo>
                  <a:lnTo>
                    <a:pt x="217" y="21324"/>
                  </a:lnTo>
                  <a:lnTo>
                    <a:pt x="217" y="276"/>
                  </a:lnTo>
                  <a:close/>
                  <a:moveTo>
                    <a:pt x="115" y="0"/>
                  </a:moveTo>
                  <a:cubicBezTo>
                    <a:pt x="77" y="0"/>
                    <a:pt x="51" y="16"/>
                    <a:pt x="39" y="32"/>
                  </a:cubicBezTo>
                  <a:cubicBezTo>
                    <a:pt x="13" y="65"/>
                    <a:pt x="0" y="97"/>
                    <a:pt x="0" y="130"/>
                  </a:cubicBezTo>
                  <a:lnTo>
                    <a:pt x="0" y="21470"/>
                  </a:lnTo>
                  <a:cubicBezTo>
                    <a:pt x="0" y="21503"/>
                    <a:pt x="13" y="21535"/>
                    <a:pt x="39" y="21568"/>
                  </a:cubicBezTo>
                  <a:cubicBezTo>
                    <a:pt x="51" y="21584"/>
                    <a:pt x="77" y="21600"/>
                    <a:pt x="115" y="21600"/>
                  </a:cubicBezTo>
                  <a:lnTo>
                    <a:pt x="21498" y="21600"/>
                  </a:lnTo>
                  <a:cubicBezTo>
                    <a:pt x="21524" y="21600"/>
                    <a:pt x="21549" y="21584"/>
                    <a:pt x="21575" y="21568"/>
                  </a:cubicBezTo>
                  <a:cubicBezTo>
                    <a:pt x="21587" y="21535"/>
                    <a:pt x="21600" y="21503"/>
                    <a:pt x="21600" y="21470"/>
                  </a:cubicBezTo>
                  <a:lnTo>
                    <a:pt x="21600" y="130"/>
                  </a:lnTo>
                  <a:cubicBezTo>
                    <a:pt x="21600" y="97"/>
                    <a:pt x="21587" y="65"/>
                    <a:pt x="21575" y="32"/>
                  </a:cubicBezTo>
                  <a:cubicBezTo>
                    <a:pt x="21549" y="16"/>
                    <a:pt x="21524" y="0"/>
                    <a:pt x="21498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25" name="Google Shape;1794;p35"/>
            <p:cNvSpPr/>
            <p:nvPr/>
          </p:nvSpPr>
          <p:spPr>
            <a:xfrm>
              <a:off x="3152400" y="2123579"/>
              <a:ext cx="1220101" cy="954761"/>
            </a:xfrm>
            <a:prstGeom prst="rect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26" name="Google Shape;1795;p35"/>
            <p:cNvSpPr/>
            <p:nvPr/>
          </p:nvSpPr>
          <p:spPr>
            <a:xfrm>
              <a:off x="3145880" y="2117059"/>
              <a:ext cx="1233121" cy="967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372" y="309"/>
                  </a:moveTo>
                  <a:lnTo>
                    <a:pt x="21372" y="21292"/>
                  </a:lnTo>
                  <a:lnTo>
                    <a:pt x="242" y="21292"/>
                  </a:lnTo>
                  <a:lnTo>
                    <a:pt x="242" y="309"/>
                  </a:lnTo>
                  <a:close/>
                  <a:moveTo>
                    <a:pt x="114" y="0"/>
                  </a:moveTo>
                  <a:cubicBezTo>
                    <a:pt x="85" y="0"/>
                    <a:pt x="57" y="18"/>
                    <a:pt x="43" y="55"/>
                  </a:cubicBezTo>
                  <a:cubicBezTo>
                    <a:pt x="14" y="73"/>
                    <a:pt x="0" y="109"/>
                    <a:pt x="0" y="146"/>
                  </a:cubicBezTo>
                  <a:lnTo>
                    <a:pt x="0" y="21455"/>
                  </a:lnTo>
                  <a:cubicBezTo>
                    <a:pt x="0" y="21491"/>
                    <a:pt x="14" y="21528"/>
                    <a:pt x="43" y="21546"/>
                  </a:cubicBezTo>
                  <a:cubicBezTo>
                    <a:pt x="57" y="21582"/>
                    <a:pt x="85" y="21600"/>
                    <a:pt x="114" y="21600"/>
                  </a:cubicBezTo>
                  <a:lnTo>
                    <a:pt x="21486" y="21600"/>
                  </a:lnTo>
                  <a:cubicBezTo>
                    <a:pt x="21515" y="21600"/>
                    <a:pt x="21543" y="21582"/>
                    <a:pt x="21572" y="21546"/>
                  </a:cubicBezTo>
                  <a:cubicBezTo>
                    <a:pt x="21586" y="21528"/>
                    <a:pt x="21600" y="21491"/>
                    <a:pt x="21600" y="21455"/>
                  </a:cubicBezTo>
                  <a:lnTo>
                    <a:pt x="21600" y="146"/>
                  </a:lnTo>
                  <a:cubicBezTo>
                    <a:pt x="21600" y="109"/>
                    <a:pt x="21586" y="73"/>
                    <a:pt x="21572" y="55"/>
                  </a:cubicBezTo>
                  <a:cubicBezTo>
                    <a:pt x="21543" y="18"/>
                    <a:pt x="21515" y="0"/>
                    <a:pt x="21486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27" name="Google Shape;1796;p35"/>
            <p:cNvSpPr/>
            <p:nvPr/>
          </p:nvSpPr>
          <p:spPr>
            <a:xfrm>
              <a:off x="3229720" y="2172419"/>
              <a:ext cx="427321" cy="26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70" y="130"/>
                  </a:moveTo>
                  <a:cubicBezTo>
                    <a:pt x="165" y="130"/>
                    <a:pt x="0" y="392"/>
                    <a:pt x="0" y="785"/>
                  </a:cubicBezTo>
                  <a:cubicBezTo>
                    <a:pt x="0" y="1113"/>
                    <a:pt x="165" y="1375"/>
                    <a:pt x="370" y="1375"/>
                  </a:cubicBezTo>
                  <a:lnTo>
                    <a:pt x="1974" y="1375"/>
                  </a:lnTo>
                  <a:cubicBezTo>
                    <a:pt x="2181" y="1375"/>
                    <a:pt x="2345" y="1113"/>
                    <a:pt x="2345" y="785"/>
                  </a:cubicBezTo>
                  <a:cubicBezTo>
                    <a:pt x="2345" y="392"/>
                    <a:pt x="2181" y="130"/>
                    <a:pt x="1974" y="130"/>
                  </a:cubicBezTo>
                  <a:close/>
                  <a:moveTo>
                    <a:pt x="3744" y="130"/>
                  </a:moveTo>
                  <a:cubicBezTo>
                    <a:pt x="3538" y="130"/>
                    <a:pt x="3374" y="392"/>
                    <a:pt x="3374" y="785"/>
                  </a:cubicBezTo>
                  <a:cubicBezTo>
                    <a:pt x="3374" y="1113"/>
                    <a:pt x="3538" y="1375"/>
                    <a:pt x="3744" y="1375"/>
                  </a:cubicBezTo>
                  <a:lnTo>
                    <a:pt x="7900" y="1375"/>
                  </a:lnTo>
                  <a:cubicBezTo>
                    <a:pt x="8146" y="1375"/>
                    <a:pt x="8311" y="1113"/>
                    <a:pt x="8311" y="785"/>
                  </a:cubicBezTo>
                  <a:cubicBezTo>
                    <a:pt x="8311" y="392"/>
                    <a:pt x="8146" y="130"/>
                    <a:pt x="7900" y="130"/>
                  </a:cubicBezTo>
                  <a:close/>
                  <a:moveTo>
                    <a:pt x="9710" y="0"/>
                  </a:moveTo>
                  <a:cubicBezTo>
                    <a:pt x="9422" y="0"/>
                    <a:pt x="9257" y="326"/>
                    <a:pt x="9257" y="785"/>
                  </a:cubicBezTo>
                  <a:cubicBezTo>
                    <a:pt x="9257" y="1177"/>
                    <a:pt x="9422" y="1505"/>
                    <a:pt x="9710" y="1505"/>
                  </a:cubicBezTo>
                  <a:cubicBezTo>
                    <a:pt x="9957" y="1505"/>
                    <a:pt x="10162" y="1177"/>
                    <a:pt x="10162" y="785"/>
                  </a:cubicBezTo>
                  <a:cubicBezTo>
                    <a:pt x="10162" y="326"/>
                    <a:pt x="9957" y="0"/>
                    <a:pt x="9710" y="0"/>
                  </a:cubicBezTo>
                  <a:close/>
                  <a:moveTo>
                    <a:pt x="11068" y="0"/>
                  </a:moveTo>
                  <a:cubicBezTo>
                    <a:pt x="10820" y="0"/>
                    <a:pt x="10615" y="326"/>
                    <a:pt x="10615" y="785"/>
                  </a:cubicBezTo>
                  <a:cubicBezTo>
                    <a:pt x="10615" y="1177"/>
                    <a:pt x="10820" y="1505"/>
                    <a:pt x="11068" y="1505"/>
                  </a:cubicBezTo>
                  <a:cubicBezTo>
                    <a:pt x="11315" y="1505"/>
                    <a:pt x="11520" y="1177"/>
                    <a:pt x="11520" y="785"/>
                  </a:cubicBezTo>
                  <a:cubicBezTo>
                    <a:pt x="11520" y="326"/>
                    <a:pt x="11315" y="0"/>
                    <a:pt x="11068" y="0"/>
                  </a:cubicBezTo>
                  <a:close/>
                  <a:moveTo>
                    <a:pt x="12426" y="0"/>
                  </a:moveTo>
                  <a:cubicBezTo>
                    <a:pt x="12178" y="0"/>
                    <a:pt x="11973" y="326"/>
                    <a:pt x="11973" y="785"/>
                  </a:cubicBezTo>
                  <a:cubicBezTo>
                    <a:pt x="11973" y="1177"/>
                    <a:pt x="12178" y="1505"/>
                    <a:pt x="12426" y="1505"/>
                  </a:cubicBezTo>
                  <a:cubicBezTo>
                    <a:pt x="12672" y="1505"/>
                    <a:pt x="12878" y="1177"/>
                    <a:pt x="12878" y="785"/>
                  </a:cubicBezTo>
                  <a:cubicBezTo>
                    <a:pt x="12878" y="326"/>
                    <a:pt x="12672" y="0"/>
                    <a:pt x="12426" y="0"/>
                  </a:cubicBezTo>
                  <a:close/>
                  <a:moveTo>
                    <a:pt x="13783" y="0"/>
                  </a:moveTo>
                  <a:cubicBezTo>
                    <a:pt x="13536" y="0"/>
                    <a:pt x="13330" y="326"/>
                    <a:pt x="13330" y="785"/>
                  </a:cubicBezTo>
                  <a:cubicBezTo>
                    <a:pt x="13330" y="1177"/>
                    <a:pt x="13536" y="1505"/>
                    <a:pt x="13783" y="1505"/>
                  </a:cubicBezTo>
                  <a:cubicBezTo>
                    <a:pt x="14030" y="1505"/>
                    <a:pt x="14235" y="1177"/>
                    <a:pt x="14235" y="785"/>
                  </a:cubicBezTo>
                  <a:cubicBezTo>
                    <a:pt x="14235" y="326"/>
                    <a:pt x="14030" y="0"/>
                    <a:pt x="13783" y="0"/>
                  </a:cubicBezTo>
                  <a:close/>
                  <a:moveTo>
                    <a:pt x="15141" y="0"/>
                  </a:moveTo>
                  <a:cubicBezTo>
                    <a:pt x="14893" y="0"/>
                    <a:pt x="14688" y="326"/>
                    <a:pt x="14688" y="785"/>
                  </a:cubicBezTo>
                  <a:cubicBezTo>
                    <a:pt x="14688" y="1177"/>
                    <a:pt x="14893" y="1505"/>
                    <a:pt x="15141" y="1505"/>
                  </a:cubicBezTo>
                  <a:cubicBezTo>
                    <a:pt x="15388" y="1505"/>
                    <a:pt x="15593" y="1177"/>
                    <a:pt x="15593" y="785"/>
                  </a:cubicBezTo>
                  <a:cubicBezTo>
                    <a:pt x="15593" y="326"/>
                    <a:pt x="15388" y="0"/>
                    <a:pt x="15141" y="0"/>
                  </a:cubicBezTo>
                  <a:close/>
                  <a:moveTo>
                    <a:pt x="16499" y="0"/>
                  </a:moveTo>
                  <a:cubicBezTo>
                    <a:pt x="16251" y="0"/>
                    <a:pt x="16046" y="326"/>
                    <a:pt x="16046" y="785"/>
                  </a:cubicBezTo>
                  <a:cubicBezTo>
                    <a:pt x="16046" y="1177"/>
                    <a:pt x="16251" y="1505"/>
                    <a:pt x="16499" y="1505"/>
                  </a:cubicBezTo>
                  <a:cubicBezTo>
                    <a:pt x="16745" y="1505"/>
                    <a:pt x="16951" y="1177"/>
                    <a:pt x="16951" y="785"/>
                  </a:cubicBezTo>
                  <a:cubicBezTo>
                    <a:pt x="16951" y="326"/>
                    <a:pt x="16745" y="0"/>
                    <a:pt x="16499" y="0"/>
                  </a:cubicBezTo>
                  <a:close/>
                  <a:moveTo>
                    <a:pt x="370" y="3011"/>
                  </a:moveTo>
                  <a:cubicBezTo>
                    <a:pt x="165" y="3011"/>
                    <a:pt x="0" y="3273"/>
                    <a:pt x="0" y="3665"/>
                  </a:cubicBezTo>
                  <a:cubicBezTo>
                    <a:pt x="0" y="3992"/>
                    <a:pt x="165" y="4254"/>
                    <a:pt x="370" y="4254"/>
                  </a:cubicBezTo>
                  <a:lnTo>
                    <a:pt x="1974" y="4254"/>
                  </a:lnTo>
                  <a:cubicBezTo>
                    <a:pt x="2181" y="4254"/>
                    <a:pt x="2345" y="3992"/>
                    <a:pt x="2345" y="3665"/>
                  </a:cubicBezTo>
                  <a:cubicBezTo>
                    <a:pt x="2345" y="3273"/>
                    <a:pt x="2181" y="3011"/>
                    <a:pt x="1974" y="3011"/>
                  </a:cubicBezTo>
                  <a:close/>
                  <a:moveTo>
                    <a:pt x="3744" y="3011"/>
                  </a:moveTo>
                  <a:cubicBezTo>
                    <a:pt x="3538" y="3011"/>
                    <a:pt x="3374" y="3273"/>
                    <a:pt x="3374" y="3665"/>
                  </a:cubicBezTo>
                  <a:cubicBezTo>
                    <a:pt x="3374" y="3992"/>
                    <a:pt x="3538" y="4254"/>
                    <a:pt x="3744" y="4254"/>
                  </a:cubicBezTo>
                  <a:lnTo>
                    <a:pt x="7900" y="4254"/>
                  </a:lnTo>
                  <a:cubicBezTo>
                    <a:pt x="8146" y="4254"/>
                    <a:pt x="8311" y="3992"/>
                    <a:pt x="8311" y="3665"/>
                  </a:cubicBezTo>
                  <a:cubicBezTo>
                    <a:pt x="8311" y="3273"/>
                    <a:pt x="8146" y="3011"/>
                    <a:pt x="7900" y="3011"/>
                  </a:cubicBezTo>
                  <a:close/>
                  <a:moveTo>
                    <a:pt x="370" y="5891"/>
                  </a:moveTo>
                  <a:cubicBezTo>
                    <a:pt x="165" y="5891"/>
                    <a:pt x="0" y="6218"/>
                    <a:pt x="0" y="6546"/>
                  </a:cubicBezTo>
                  <a:cubicBezTo>
                    <a:pt x="0" y="6872"/>
                    <a:pt x="165" y="7135"/>
                    <a:pt x="370" y="7135"/>
                  </a:cubicBezTo>
                  <a:lnTo>
                    <a:pt x="1974" y="7135"/>
                  </a:lnTo>
                  <a:cubicBezTo>
                    <a:pt x="2181" y="7135"/>
                    <a:pt x="2345" y="6872"/>
                    <a:pt x="2345" y="6546"/>
                  </a:cubicBezTo>
                  <a:cubicBezTo>
                    <a:pt x="2345" y="6218"/>
                    <a:pt x="2181" y="5891"/>
                    <a:pt x="1974" y="5891"/>
                  </a:cubicBezTo>
                  <a:close/>
                  <a:moveTo>
                    <a:pt x="3744" y="5891"/>
                  </a:moveTo>
                  <a:cubicBezTo>
                    <a:pt x="3538" y="5891"/>
                    <a:pt x="3374" y="6218"/>
                    <a:pt x="3374" y="6546"/>
                  </a:cubicBezTo>
                  <a:cubicBezTo>
                    <a:pt x="3374" y="6872"/>
                    <a:pt x="3538" y="7135"/>
                    <a:pt x="3744" y="7135"/>
                  </a:cubicBezTo>
                  <a:lnTo>
                    <a:pt x="7900" y="7135"/>
                  </a:lnTo>
                  <a:cubicBezTo>
                    <a:pt x="8146" y="7135"/>
                    <a:pt x="8311" y="6872"/>
                    <a:pt x="8311" y="6546"/>
                  </a:cubicBezTo>
                  <a:cubicBezTo>
                    <a:pt x="8311" y="6218"/>
                    <a:pt x="8146" y="5891"/>
                    <a:pt x="7900" y="5891"/>
                  </a:cubicBezTo>
                  <a:close/>
                  <a:moveTo>
                    <a:pt x="9710" y="5825"/>
                  </a:moveTo>
                  <a:cubicBezTo>
                    <a:pt x="9422" y="5825"/>
                    <a:pt x="9257" y="6152"/>
                    <a:pt x="9257" y="6546"/>
                  </a:cubicBezTo>
                  <a:cubicBezTo>
                    <a:pt x="9257" y="6938"/>
                    <a:pt x="9422" y="7265"/>
                    <a:pt x="9710" y="7265"/>
                  </a:cubicBezTo>
                  <a:cubicBezTo>
                    <a:pt x="9957" y="7265"/>
                    <a:pt x="10162" y="6938"/>
                    <a:pt x="10162" y="6546"/>
                  </a:cubicBezTo>
                  <a:cubicBezTo>
                    <a:pt x="10162" y="6152"/>
                    <a:pt x="9957" y="5825"/>
                    <a:pt x="9710" y="5825"/>
                  </a:cubicBezTo>
                  <a:close/>
                  <a:moveTo>
                    <a:pt x="11068" y="5825"/>
                  </a:moveTo>
                  <a:cubicBezTo>
                    <a:pt x="10820" y="5825"/>
                    <a:pt x="10615" y="6152"/>
                    <a:pt x="10615" y="6546"/>
                  </a:cubicBezTo>
                  <a:cubicBezTo>
                    <a:pt x="10615" y="6938"/>
                    <a:pt x="10820" y="7265"/>
                    <a:pt x="11068" y="7265"/>
                  </a:cubicBezTo>
                  <a:cubicBezTo>
                    <a:pt x="11315" y="7265"/>
                    <a:pt x="11520" y="6938"/>
                    <a:pt x="11520" y="6546"/>
                  </a:cubicBezTo>
                  <a:cubicBezTo>
                    <a:pt x="11520" y="6152"/>
                    <a:pt x="11315" y="5825"/>
                    <a:pt x="11068" y="5825"/>
                  </a:cubicBezTo>
                  <a:close/>
                  <a:moveTo>
                    <a:pt x="12426" y="5825"/>
                  </a:moveTo>
                  <a:cubicBezTo>
                    <a:pt x="12178" y="5825"/>
                    <a:pt x="11973" y="6152"/>
                    <a:pt x="11973" y="6546"/>
                  </a:cubicBezTo>
                  <a:cubicBezTo>
                    <a:pt x="11973" y="6938"/>
                    <a:pt x="12178" y="7265"/>
                    <a:pt x="12426" y="7265"/>
                  </a:cubicBezTo>
                  <a:cubicBezTo>
                    <a:pt x="12672" y="7265"/>
                    <a:pt x="12878" y="6938"/>
                    <a:pt x="12878" y="6546"/>
                  </a:cubicBezTo>
                  <a:cubicBezTo>
                    <a:pt x="12878" y="6152"/>
                    <a:pt x="12672" y="5825"/>
                    <a:pt x="12426" y="5825"/>
                  </a:cubicBezTo>
                  <a:close/>
                  <a:moveTo>
                    <a:pt x="13783" y="5825"/>
                  </a:moveTo>
                  <a:cubicBezTo>
                    <a:pt x="13536" y="5825"/>
                    <a:pt x="13330" y="6152"/>
                    <a:pt x="13330" y="6546"/>
                  </a:cubicBezTo>
                  <a:cubicBezTo>
                    <a:pt x="13330" y="6938"/>
                    <a:pt x="13536" y="7265"/>
                    <a:pt x="13783" y="7265"/>
                  </a:cubicBezTo>
                  <a:cubicBezTo>
                    <a:pt x="14030" y="7265"/>
                    <a:pt x="14235" y="6938"/>
                    <a:pt x="14235" y="6546"/>
                  </a:cubicBezTo>
                  <a:cubicBezTo>
                    <a:pt x="14235" y="6152"/>
                    <a:pt x="14030" y="5825"/>
                    <a:pt x="13783" y="5825"/>
                  </a:cubicBezTo>
                  <a:close/>
                  <a:moveTo>
                    <a:pt x="15141" y="5825"/>
                  </a:moveTo>
                  <a:cubicBezTo>
                    <a:pt x="14893" y="5825"/>
                    <a:pt x="14688" y="6152"/>
                    <a:pt x="14688" y="6546"/>
                  </a:cubicBezTo>
                  <a:cubicBezTo>
                    <a:pt x="14688" y="6938"/>
                    <a:pt x="14893" y="7265"/>
                    <a:pt x="15141" y="7265"/>
                  </a:cubicBezTo>
                  <a:cubicBezTo>
                    <a:pt x="15388" y="7265"/>
                    <a:pt x="15593" y="6938"/>
                    <a:pt x="15593" y="6546"/>
                  </a:cubicBezTo>
                  <a:cubicBezTo>
                    <a:pt x="15593" y="6152"/>
                    <a:pt x="15388" y="5825"/>
                    <a:pt x="15141" y="5825"/>
                  </a:cubicBezTo>
                  <a:close/>
                  <a:moveTo>
                    <a:pt x="16499" y="5825"/>
                  </a:moveTo>
                  <a:cubicBezTo>
                    <a:pt x="16251" y="5825"/>
                    <a:pt x="16046" y="6152"/>
                    <a:pt x="16046" y="6546"/>
                  </a:cubicBezTo>
                  <a:cubicBezTo>
                    <a:pt x="16046" y="6938"/>
                    <a:pt x="16251" y="7265"/>
                    <a:pt x="16499" y="7265"/>
                  </a:cubicBezTo>
                  <a:cubicBezTo>
                    <a:pt x="16745" y="7265"/>
                    <a:pt x="16951" y="6938"/>
                    <a:pt x="16951" y="6546"/>
                  </a:cubicBezTo>
                  <a:cubicBezTo>
                    <a:pt x="16951" y="6152"/>
                    <a:pt x="16745" y="5825"/>
                    <a:pt x="16499" y="5825"/>
                  </a:cubicBezTo>
                  <a:close/>
                  <a:moveTo>
                    <a:pt x="370" y="8770"/>
                  </a:moveTo>
                  <a:cubicBezTo>
                    <a:pt x="165" y="8770"/>
                    <a:pt x="0" y="9098"/>
                    <a:pt x="0" y="9425"/>
                  </a:cubicBezTo>
                  <a:cubicBezTo>
                    <a:pt x="0" y="9753"/>
                    <a:pt x="165" y="10015"/>
                    <a:pt x="370" y="10015"/>
                  </a:cubicBezTo>
                  <a:lnTo>
                    <a:pt x="1974" y="10015"/>
                  </a:lnTo>
                  <a:cubicBezTo>
                    <a:pt x="2181" y="10015"/>
                    <a:pt x="2345" y="9753"/>
                    <a:pt x="2345" y="9425"/>
                  </a:cubicBezTo>
                  <a:cubicBezTo>
                    <a:pt x="2345" y="9098"/>
                    <a:pt x="2181" y="8770"/>
                    <a:pt x="1974" y="8770"/>
                  </a:cubicBezTo>
                  <a:close/>
                  <a:moveTo>
                    <a:pt x="3744" y="8770"/>
                  </a:moveTo>
                  <a:cubicBezTo>
                    <a:pt x="3538" y="8770"/>
                    <a:pt x="3374" y="9098"/>
                    <a:pt x="3374" y="9425"/>
                  </a:cubicBezTo>
                  <a:cubicBezTo>
                    <a:pt x="3374" y="9753"/>
                    <a:pt x="3538" y="10015"/>
                    <a:pt x="3744" y="10015"/>
                  </a:cubicBezTo>
                  <a:lnTo>
                    <a:pt x="7900" y="10015"/>
                  </a:lnTo>
                  <a:cubicBezTo>
                    <a:pt x="8146" y="10015"/>
                    <a:pt x="8311" y="9753"/>
                    <a:pt x="8311" y="9425"/>
                  </a:cubicBezTo>
                  <a:cubicBezTo>
                    <a:pt x="8311" y="9098"/>
                    <a:pt x="8146" y="8770"/>
                    <a:pt x="7900" y="8770"/>
                  </a:cubicBezTo>
                  <a:close/>
                  <a:moveTo>
                    <a:pt x="370" y="11717"/>
                  </a:moveTo>
                  <a:cubicBezTo>
                    <a:pt x="165" y="11717"/>
                    <a:pt x="0" y="11977"/>
                    <a:pt x="0" y="12305"/>
                  </a:cubicBezTo>
                  <a:cubicBezTo>
                    <a:pt x="0" y="12632"/>
                    <a:pt x="165" y="12960"/>
                    <a:pt x="370" y="12960"/>
                  </a:cubicBezTo>
                  <a:lnTo>
                    <a:pt x="1974" y="12960"/>
                  </a:lnTo>
                  <a:cubicBezTo>
                    <a:pt x="2181" y="12960"/>
                    <a:pt x="2345" y="12632"/>
                    <a:pt x="2345" y="12305"/>
                  </a:cubicBezTo>
                  <a:cubicBezTo>
                    <a:pt x="2345" y="11977"/>
                    <a:pt x="2181" y="11717"/>
                    <a:pt x="1974" y="11717"/>
                  </a:cubicBezTo>
                  <a:close/>
                  <a:moveTo>
                    <a:pt x="3744" y="11717"/>
                  </a:moveTo>
                  <a:cubicBezTo>
                    <a:pt x="3538" y="11717"/>
                    <a:pt x="3374" y="11977"/>
                    <a:pt x="3374" y="12305"/>
                  </a:cubicBezTo>
                  <a:cubicBezTo>
                    <a:pt x="3374" y="12632"/>
                    <a:pt x="3538" y="12960"/>
                    <a:pt x="3744" y="12960"/>
                  </a:cubicBezTo>
                  <a:lnTo>
                    <a:pt x="7900" y="12960"/>
                  </a:lnTo>
                  <a:cubicBezTo>
                    <a:pt x="8146" y="12960"/>
                    <a:pt x="8311" y="12632"/>
                    <a:pt x="8311" y="12305"/>
                  </a:cubicBezTo>
                  <a:cubicBezTo>
                    <a:pt x="8311" y="11977"/>
                    <a:pt x="8146" y="11717"/>
                    <a:pt x="7900" y="11717"/>
                  </a:cubicBezTo>
                  <a:close/>
                  <a:moveTo>
                    <a:pt x="14359" y="14137"/>
                  </a:moveTo>
                  <a:cubicBezTo>
                    <a:pt x="14112" y="14137"/>
                    <a:pt x="13907" y="14465"/>
                    <a:pt x="13907" y="14858"/>
                  </a:cubicBezTo>
                  <a:cubicBezTo>
                    <a:pt x="13907" y="15250"/>
                    <a:pt x="14112" y="15578"/>
                    <a:pt x="14359" y="15578"/>
                  </a:cubicBezTo>
                  <a:cubicBezTo>
                    <a:pt x="14605" y="15578"/>
                    <a:pt x="14811" y="15250"/>
                    <a:pt x="14811" y="14858"/>
                  </a:cubicBezTo>
                  <a:cubicBezTo>
                    <a:pt x="14811" y="14465"/>
                    <a:pt x="14605" y="14137"/>
                    <a:pt x="14359" y="14137"/>
                  </a:cubicBezTo>
                  <a:close/>
                  <a:moveTo>
                    <a:pt x="15716" y="14137"/>
                  </a:moveTo>
                  <a:cubicBezTo>
                    <a:pt x="15470" y="14137"/>
                    <a:pt x="15264" y="14465"/>
                    <a:pt x="15264" y="14858"/>
                  </a:cubicBezTo>
                  <a:cubicBezTo>
                    <a:pt x="15264" y="15250"/>
                    <a:pt x="15470" y="15578"/>
                    <a:pt x="15716" y="15578"/>
                  </a:cubicBezTo>
                  <a:cubicBezTo>
                    <a:pt x="15963" y="15578"/>
                    <a:pt x="16169" y="15250"/>
                    <a:pt x="16169" y="14858"/>
                  </a:cubicBezTo>
                  <a:cubicBezTo>
                    <a:pt x="16169" y="14465"/>
                    <a:pt x="15963" y="14137"/>
                    <a:pt x="15716" y="14137"/>
                  </a:cubicBezTo>
                  <a:close/>
                  <a:moveTo>
                    <a:pt x="17074" y="14137"/>
                  </a:moveTo>
                  <a:cubicBezTo>
                    <a:pt x="16827" y="14137"/>
                    <a:pt x="16622" y="14465"/>
                    <a:pt x="16622" y="14858"/>
                  </a:cubicBezTo>
                  <a:cubicBezTo>
                    <a:pt x="16622" y="15250"/>
                    <a:pt x="16827" y="15578"/>
                    <a:pt x="17074" y="15578"/>
                  </a:cubicBezTo>
                  <a:cubicBezTo>
                    <a:pt x="17321" y="15578"/>
                    <a:pt x="17527" y="15250"/>
                    <a:pt x="17527" y="14858"/>
                  </a:cubicBezTo>
                  <a:cubicBezTo>
                    <a:pt x="17527" y="14465"/>
                    <a:pt x="17321" y="14137"/>
                    <a:pt x="17074" y="14137"/>
                  </a:cubicBezTo>
                  <a:close/>
                  <a:moveTo>
                    <a:pt x="18432" y="14137"/>
                  </a:moveTo>
                  <a:cubicBezTo>
                    <a:pt x="18185" y="14137"/>
                    <a:pt x="17980" y="14465"/>
                    <a:pt x="17980" y="14858"/>
                  </a:cubicBezTo>
                  <a:cubicBezTo>
                    <a:pt x="17980" y="15250"/>
                    <a:pt x="18185" y="15578"/>
                    <a:pt x="18432" y="15578"/>
                  </a:cubicBezTo>
                  <a:cubicBezTo>
                    <a:pt x="18678" y="15578"/>
                    <a:pt x="18885" y="15250"/>
                    <a:pt x="18885" y="14858"/>
                  </a:cubicBezTo>
                  <a:cubicBezTo>
                    <a:pt x="18885" y="14465"/>
                    <a:pt x="18678" y="14137"/>
                    <a:pt x="18432" y="14137"/>
                  </a:cubicBezTo>
                  <a:close/>
                  <a:moveTo>
                    <a:pt x="19789" y="14137"/>
                  </a:moveTo>
                  <a:cubicBezTo>
                    <a:pt x="19543" y="14137"/>
                    <a:pt x="19337" y="14465"/>
                    <a:pt x="19337" y="14858"/>
                  </a:cubicBezTo>
                  <a:cubicBezTo>
                    <a:pt x="19337" y="15250"/>
                    <a:pt x="19543" y="15578"/>
                    <a:pt x="19789" y="15578"/>
                  </a:cubicBezTo>
                  <a:cubicBezTo>
                    <a:pt x="20036" y="15578"/>
                    <a:pt x="20242" y="15250"/>
                    <a:pt x="20242" y="14858"/>
                  </a:cubicBezTo>
                  <a:cubicBezTo>
                    <a:pt x="20242" y="14465"/>
                    <a:pt x="20036" y="14137"/>
                    <a:pt x="19789" y="14137"/>
                  </a:cubicBezTo>
                  <a:close/>
                  <a:moveTo>
                    <a:pt x="21147" y="14137"/>
                  </a:moveTo>
                  <a:cubicBezTo>
                    <a:pt x="20900" y="14137"/>
                    <a:pt x="20695" y="14465"/>
                    <a:pt x="20695" y="14858"/>
                  </a:cubicBezTo>
                  <a:cubicBezTo>
                    <a:pt x="20695" y="15250"/>
                    <a:pt x="20900" y="15578"/>
                    <a:pt x="21147" y="15578"/>
                  </a:cubicBezTo>
                  <a:cubicBezTo>
                    <a:pt x="21394" y="15578"/>
                    <a:pt x="21600" y="15250"/>
                    <a:pt x="21600" y="14858"/>
                  </a:cubicBezTo>
                  <a:cubicBezTo>
                    <a:pt x="21600" y="14465"/>
                    <a:pt x="21394" y="14137"/>
                    <a:pt x="21147" y="14137"/>
                  </a:cubicBezTo>
                  <a:close/>
                  <a:moveTo>
                    <a:pt x="370" y="14596"/>
                  </a:moveTo>
                  <a:cubicBezTo>
                    <a:pt x="165" y="14596"/>
                    <a:pt x="0" y="14858"/>
                    <a:pt x="0" y="15186"/>
                  </a:cubicBezTo>
                  <a:cubicBezTo>
                    <a:pt x="0" y="15512"/>
                    <a:pt x="165" y="15841"/>
                    <a:pt x="370" y="15841"/>
                  </a:cubicBezTo>
                  <a:lnTo>
                    <a:pt x="1974" y="15841"/>
                  </a:lnTo>
                  <a:cubicBezTo>
                    <a:pt x="2181" y="15841"/>
                    <a:pt x="2345" y="15512"/>
                    <a:pt x="2345" y="15186"/>
                  </a:cubicBezTo>
                  <a:cubicBezTo>
                    <a:pt x="2345" y="14858"/>
                    <a:pt x="2181" y="14596"/>
                    <a:pt x="1974" y="14596"/>
                  </a:cubicBezTo>
                  <a:close/>
                  <a:moveTo>
                    <a:pt x="8722" y="14596"/>
                  </a:moveTo>
                  <a:cubicBezTo>
                    <a:pt x="8516" y="14596"/>
                    <a:pt x="8352" y="14858"/>
                    <a:pt x="8352" y="15186"/>
                  </a:cubicBezTo>
                  <a:cubicBezTo>
                    <a:pt x="8352" y="15512"/>
                    <a:pt x="8516" y="15841"/>
                    <a:pt x="8722" y="15841"/>
                  </a:cubicBezTo>
                  <a:lnTo>
                    <a:pt x="12919" y="15841"/>
                  </a:lnTo>
                  <a:cubicBezTo>
                    <a:pt x="13124" y="15841"/>
                    <a:pt x="13289" y="15512"/>
                    <a:pt x="13289" y="15186"/>
                  </a:cubicBezTo>
                  <a:cubicBezTo>
                    <a:pt x="13289" y="14858"/>
                    <a:pt x="13124" y="14596"/>
                    <a:pt x="12919" y="14596"/>
                  </a:cubicBezTo>
                  <a:close/>
                  <a:moveTo>
                    <a:pt x="370" y="17476"/>
                  </a:moveTo>
                  <a:cubicBezTo>
                    <a:pt x="165" y="17476"/>
                    <a:pt x="0" y="17738"/>
                    <a:pt x="0" y="18065"/>
                  </a:cubicBezTo>
                  <a:cubicBezTo>
                    <a:pt x="0" y="18459"/>
                    <a:pt x="165" y="18719"/>
                    <a:pt x="370" y="18719"/>
                  </a:cubicBezTo>
                  <a:lnTo>
                    <a:pt x="1974" y="18719"/>
                  </a:lnTo>
                  <a:cubicBezTo>
                    <a:pt x="2181" y="18719"/>
                    <a:pt x="2345" y="18459"/>
                    <a:pt x="2345" y="18065"/>
                  </a:cubicBezTo>
                  <a:cubicBezTo>
                    <a:pt x="2345" y="17738"/>
                    <a:pt x="2181" y="17476"/>
                    <a:pt x="1974" y="17476"/>
                  </a:cubicBezTo>
                  <a:close/>
                  <a:moveTo>
                    <a:pt x="8722" y="17476"/>
                  </a:moveTo>
                  <a:cubicBezTo>
                    <a:pt x="8516" y="17476"/>
                    <a:pt x="8352" y="17738"/>
                    <a:pt x="8352" y="18065"/>
                  </a:cubicBezTo>
                  <a:cubicBezTo>
                    <a:pt x="8352" y="18459"/>
                    <a:pt x="8516" y="18719"/>
                    <a:pt x="8722" y="18719"/>
                  </a:cubicBezTo>
                  <a:lnTo>
                    <a:pt x="12919" y="18719"/>
                  </a:lnTo>
                  <a:cubicBezTo>
                    <a:pt x="13124" y="18719"/>
                    <a:pt x="13289" y="18459"/>
                    <a:pt x="13289" y="18065"/>
                  </a:cubicBezTo>
                  <a:cubicBezTo>
                    <a:pt x="13289" y="17738"/>
                    <a:pt x="13124" y="17476"/>
                    <a:pt x="12919" y="17476"/>
                  </a:cubicBezTo>
                  <a:close/>
                  <a:moveTo>
                    <a:pt x="14359" y="20095"/>
                  </a:moveTo>
                  <a:cubicBezTo>
                    <a:pt x="14112" y="20095"/>
                    <a:pt x="13907" y="20421"/>
                    <a:pt x="13907" y="20815"/>
                  </a:cubicBezTo>
                  <a:cubicBezTo>
                    <a:pt x="13907" y="21208"/>
                    <a:pt x="14112" y="21534"/>
                    <a:pt x="14359" y="21534"/>
                  </a:cubicBezTo>
                  <a:cubicBezTo>
                    <a:pt x="14605" y="21534"/>
                    <a:pt x="14811" y="21208"/>
                    <a:pt x="14811" y="20815"/>
                  </a:cubicBezTo>
                  <a:cubicBezTo>
                    <a:pt x="14811" y="20421"/>
                    <a:pt x="14605" y="20095"/>
                    <a:pt x="14359" y="20095"/>
                  </a:cubicBezTo>
                  <a:close/>
                  <a:moveTo>
                    <a:pt x="15716" y="20095"/>
                  </a:moveTo>
                  <a:cubicBezTo>
                    <a:pt x="15470" y="20095"/>
                    <a:pt x="15264" y="20421"/>
                    <a:pt x="15264" y="20815"/>
                  </a:cubicBezTo>
                  <a:cubicBezTo>
                    <a:pt x="15264" y="21208"/>
                    <a:pt x="15470" y="21534"/>
                    <a:pt x="15716" y="21534"/>
                  </a:cubicBezTo>
                  <a:cubicBezTo>
                    <a:pt x="15963" y="21534"/>
                    <a:pt x="16169" y="21208"/>
                    <a:pt x="16169" y="20815"/>
                  </a:cubicBezTo>
                  <a:cubicBezTo>
                    <a:pt x="16169" y="20421"/>
                    <a:pt x="15963" y="20095"/>
                    <a:pt x="15716" y="20095"/>
                  </a:cubicBezTo>
                  <a:close/>
                  <a:moveTo>
                    <a:pt x="17074" y="20095"/>
                  </a:moveTo>
                  <a:cubicBezTo>
                    <a:pt x="16827" y="20095"/>
                    <a:pt x="16622" y="20421"/>
                    <a:pt x="16622" y="20815"/>
                  </a:cubicBezTo>
                  <a:cubicBezTo>
                    <a:pt x="16622" y="21208"/>
                    <a:pt x="16827" y="21534"/>
                    <a:pt x="17074" y="21534"/>
                  </a:cubicBezTo>
                  <a:cubicBezTo>
                    <a:pt x="17321" y="21534"/>
                    <a:pt x="17527" y="21208"/>
                    <a:pt x="17527" y="20815"/>
                  </a:cubicBezTo>
                  <a:cubicBezTo>
                    <a:pt x="17527" y="20421"/>
                    <a:pt x="17321" y="20095"/>
                    <a:pt x="17074" y="20095"/>
                  </a:cubicBezTo>
                  <a:close/>
                  <a:moveTo>
                    <a:pt x="18432" y="20095"/>
                  </a:moveTo>
                  <a:cubicBezTo>
                    <a:pt x="18185" y="20095"/>
                    <a:pt x="17980" y="20421"/>
                    <a:pt x="17980" y="20815"/>
                  </a:cubicBezTo>
                  <a:cubicBezTo>
                    <a:pt x="17980" y="21208"/>
                    <a:pt x="18185" y="21534"/>
                    <a:pt x="18432" y="21534"/>
                  </a:cubicBezTo>
                  <a:cubicBezTo>
                    <a:pt x="18678" y="21534"/>
                    <a:pt x="18885" y="21208"/>
                    <a:pt x="18885" y="20815"/>
                  </a:cubicBezTo>
                  <a:cubicBezTo>
                    <a:pt x="18885" y="20421"/>
                    <a:pt x="18678" y="20095"/>
                    <a:pt x="18432" y="20095"/>
                  </a:cubicBezTo>
                  <a:close/>
                  <a:moveTo>
                    <a:pt x="19789" y="20095"/>
                  </a:moveTo>
                  <a:cubicBezTo>
                    <a:pt x="19543" y="20095"/>
                    <a:pt x="19337" y="20421"/>
                    <a:pt x="19337" y="20815"/>
                  </a:cubicBezTo>
                  <a:cubicBezTo>
                    <a:pt x="19337" y="21208"/>
                    <a:pt x="19543" y="21534"/>
                    <a:pt x="19789" y="21534"/>
                  </a:cubicBezTo>
                  <a:cubicBezTo>
                    <a:pt x="20036" y="21534"/>
                    <a:pt x="20242" y="21208"/>
                    <a:pt x="20242" y="20815"/>
                  </a:cubicBezTo>
                  <a:cubicBezTo>
                    <a:pt x="20242" y="20421"/>
                    <a:pt x="20036" y="20095"/>
                    <a:pt x="19789" y="20095"/>
                  </a:cubicBezTo>
                  <a:close/>
                  <a:moveTo>
                    <a:pt x="21147" y="20095"/>
                  </a:moveTo>
                  <a:cubicBezTo>
                    <a:pt x="20900" y="20095"/>
                    <a:pt x="20695" y="20421"/>
                    <a:pt x="20695" y="20815"/>
                  </a:cubicBezTo>
                  <a:cubicBezTo>
                    <a:pt x="20695" y="21208"/>
                    <a:pt x="20900" y="21534"/>
                    <a:pt x="21147" y="21534"/>
                  </a:cubicBezTo>
                  <a:cubicBezTo>
                    <a:pt x="21394" y="21534"/>
                    <a:pt x="21600" y="21208"/>
                    <a:pt x="21600" y="20815"/>
                  </a:cubicBezTo>
                  <a:cubicBezTo>
                    <a:pt x="21600" y="20421"/>
                    <a:pt x="21394" y="20095"/>
                    <a:pt x="21147" y="20095"/>
                  </a:cubicBezTo>
                  <a:close/>
                  <a:moveTo>
                    <a:pt x="370" y="20357"/>
                  </a:moveTo>
                  <a:cubicBezTo>
                    <a:pt x="165" y="20357"/>
                    <a:pt x="0" y="20619"/>
                    <a:pt x="0" y="21011"/>
                  </a:cubicBezTo>
                  <a:cubicBezTo>
                    <a:pt x="0" y="21338"/>
                    <a:pt x="165" y="21600"/>
                    <a:pt x="370" y="21600"/>
                  </a:cubicBezTo>
                  <a:lnTo>
                    <a:pt x="1974" y="21600"/>
                  </a:lnTo>
                  <a:cubicBezTo>
                    <a:pt x="2181" y="21600"/>
                    <a:pt x="2345" y="21338"/>
                    <a:pt x="2345" y="21011"/>
                  </a:cubicBezTo>
                  <a:cubicBezTo>
                    <a:pt x="2345" y="20619"/>
                    <a:pt x="2181" y="20357"/>
                    <a:pt x="1974" y="20357"/>
                  </a:cubicBezTo>
                  <a:close/>
                  <a:moveTo>
                    <a:pt x="8722" y="20357"/>
                  </a:moveTo>
                  <a:cubicBezTo>
                    <a:pt x="8516" y="20357"/>
                    <a:pt x="8352" y="20619"/>
                    <a:pt x="8352" y="21011"/>
                  </a:cubicBezTo>
                  <a:cubicBezTo>
                    <a:pt x="8352" y="21338"/>
                    <a:pt x="8516" y="21600"/>
                    <a:pt x="8722" y="21600"/>
                  </a:cubicBezTo>
                  <a:lnTo>
                    <a:pt x="12919" y="21600"/>
                  </a:lnTo>
                  <a:cubicBezTo>
                    <a:pt x="13124" y="21600"/>
                    <a:pt x="13289" y="21338"/>
                    <a:pt x="13289" y="21011"/>
                  </a:cubicBezTo>
                  <a:cubicBezTo>
                    <a:pt x="13289" y="20619"/>
                    <a:pt x="13124" y="20357"/>
                    <a:pt x="12919" y="20357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28" name="Google Shape;1797;p35"/>
            <p:cNvSpPr/>
            <p:nvPr/>
          </p:nvSpPr>
          <p:spPr>
            <a:xfrm>
              <a:off x="3229720" y="2460559"/>
              <a:ext cx="427321" cy="267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70" y="65"/>
                  </a:moveTo>
                  <a:cubicBezTo>
                    <a:pt x="165" y="65"/>
                    <a:pt x="0" y="327"/>
                    <a:pt x="0" y="721"/>
                  </a:cubicBezTo>
                  <a:cubicBezTo>
                    <a:pt x="0" y="1050"/>
                    <a:pt x="165" y="1313"/>
                    <a:pt x="370" y="1313"/>
                  </a:cubicBezTo>
                  <a:lnTo>
                    <a:pt x="1974" y="1313"/>
                  </a:lnTo>
                  <a:cubicBezTo>
                    <a:pt x="2181" y="1313"/>
                    <a:pt x="2345" y="1050"/>
                    <a:pt x="2345" y="721"/>
                  </a:cubicBezTo>
                  <a:cubicBezTo>
                    <a:pt x="2345" y="327"/>
                    <a:pt x="2181" y="65"/>
                    <a:pt x="1974" y="65"/>
                  </a:cubicBezTo>
                  <a:close/>
                  <a:moveTo>
                    <a:pt x="3744" y="65"/>
                  </a:moveTo>
                  <a:cubicBezTo>
                    <a:pt x="3538" y="65"/>
                    <a:pt x="3374" y="327"/>
                    <a:pt x="3374" y="721"/>
                  </a:cubicBezTo>
                  <a:cubicBezTo>
                    <a:pt x="3374" y="1050"/>
                    <a:pt x="3538" y="1313"/>
                    <a:pt x="3744" y="1313"/>
                  </a:cubicBezTo>
                  <a:lnTo>
                    <a:pt x="7900" y="1313"/>
                  </a:lnTo>
                  <a:cubicBezTo>
                    <a:pt x="8146" y="1313"/>
                    <a:pt x="8311" y="1050"/>
                    <a:pt x="8311" y="721"/>
                  </a:cubicBezTo>
                  <a:cubicBezTo>
                    <a:pt x="8311" y="327"/>
                    <a:pt x="8146" y="65"/>
                    <a:pt x="7900" y="65"/>
                  </a:cubicBezTo>
                  <a:close/>
                  <a:moveTo>
                    <a:pt x="9710" y="0"/>
                  </a:moveTo>
                  <a:cubicBezTo>
                    <a:pt x="9422" y="0"/>
                    <a:pt x="9257" y="327"/>
                    <a:pt x="9257" y="721"/>
                  </a:cubicBezTo>
                  <a:cubicBezTo>
                    <a:pt x="9257" y="1116"/>
                    <a:pt x="9422" y="1444"/>
                    <a:pt x="9710" y="1444"/>
                  </a:cubicBezTo>
                  <a:cubicBezTo>
                    <a:pt x="9957" y="1444"/>
                    <a:pt x="10162" y="1116"/>
                    <a:pt x="10162" y="721"/>
                  </a:cubicBezTo>
                  <a:cubicBezTo>
                    <a:pt x="10162" y="327"/>
                    <a:pt x="9957" y="0"/>
                    <a:pt x="9710" y="0"/>
                  </a:cubicBezTo>
                  <a:close/>
                  <a:moveTo>
                    <a:pt x="11068" y="0"/>
                  </a:moveTo>
                  <a:cubicBezTo>
                    <a:pt x="10820" y="0"/>
                    <a:pt x="10615" y="327"/>
                    <a:pt x="10615" y="721"/>
                  </a:cubicBezTo>
                  <a:cubicBezTo>
                    <a:pt x="10615" y="1116"/>
                    <a:pt x="10820" y="1444"/>
                    <a:pt x="11068" y="1444"/>
                  </a:cubicBezTo>
                  <a:cubicBezTo>
                    <a:pt x="11315" y="1444"/>
                    <a:pt x="11520" y="1116"/>
                    <a:pt x="11520" y="721"/>
                  </a:cubicBezTo>
                  <a:cubicBezTo>
                    <a:pt x="11520" y="327"/>
                    <a:pt x="11315" y="0"/>
                    <a:pt x="11068" y="0"/>
                  </a:cubicBezTo>
                  <a:close/>
                  <a:moveTo>
                    <a:pt x="12426" y="0"/>
                  </a:moveTo>
                  <a:cubicBezTo>
                    <a:pt x="12178" y="0"/>
                    <a:pt x="11973" y="327"/>
                    <a:pt x="11973" y="721"/>
                  </a:cubicBezTo>
                  <a:cubicBezTo>
                    <a:pt x="11973" y="1116"/>
                    <a:pt x="12178" y="1444"/>
                    <a:pt x="12426" y="1444"/>
                  </a:cubicBezTo>
                  <a:cubicBezTo>
                    <a:pt x="12672" y="1444"/>
                    <a:pt x="12878" y="1116"/>
                    <a:pt x="12878" y="721"/>
                  </a:cubicBezTo>
                  <a:cubicBezTo>
                    <a:pt x="12878" y="327"/>
                    <a:pt x="12672" y="0"/>
                    <a:pt x="12426" y="0"/>
                  </a:cubicBezTo>
                  <a:close/>
                  <a:moveTo>
                    <a:pt x="13783" y="0"/>
                  </a:moveTo>
                  <a:cubicBezTo>
                    <a:pt x="13536" y="0"/>
                    <a:pt x="13330" y="327"/>
                    <a:pt x="13330" y="721"/>
                  </a:cubicBezTo>
                  <a:cubicBezTo>
                    <a:pt x="13330" y="1116"/>
                    <a:pt x="13536" y="1444"/>
                    <a:pt x="13783" y="1444"/>
                  </a:cubicBezTo>
                  <a:cubicBezTo>
                    <a:pt x="14030" y="1444"/>
                    <a:pt x="14235" y="1116"/>
                    <a:pt x="14235" y="721"/>
                  </a:cubicBezTo>
                  <a:cubicBezTo>
                    <a:pt x="14235" y="327"/>
                    <a:pt x="14030" y="0"/>
                    <a:pt x="13783" y="0"/>
                  </a:cubicBezTo>
                  <a:close/>
                  <a:moveTo>
                    <a:pt x="15141" y="0"/>
                  </a:moveTo>
                  <a:cubicBezTo>
                    <a:pt x="14893" y="0"/>
                    <a:pt x="14688" y="327"/>
                    <a:pt x="14688" y="721"/>
                  </a:cubicBezTo>
                  <a:cubicBezTo>
                    <a:pt x="14688" y="1116"/>
                    <a:pt x="14893" y="1444"/>
                    <a:pt x="15141" y="1444"/>
                  </a:cubicBezTo>
                  <a:cubicBezTo>
                    <a:pt x="15388" y="1444"/>
                    <a:pt x="15593" y="1116"/>
                    <a:pt x="15593" y="721"/>
                  </a:cubicBezTo>
                  <a:cubicBezTo>
                    <a:pt x="15593" y="327"/>
                    <a:pt x="15388" y="0"/>
                    <a:pt x="15141" y="0"/>
                  </a:cubicBezTo>
                  <a:close/>
                  <a:moveTo>
                    <a:pt x="16499" y="0"/>
                  </a:moveTo>
                  <a:cubicBezTo>
                    <a:pt x="16251" y="0"/>
                    <a:pt x="16046" y="327"/>
                    <a:pt x="16046" y="721"/>
                  </a:cubicBezTo>
                  <a:cubicBezTo>
                    <a:pt x="16046" y="1116"/>
                    <a:pt x="16251" y="1444"/>
                    <a:pt x="16499" y="1444"/>
                  </a:cubicBezTo>
                  <a:cubicBezTo>
                    <a:pt x="16745" y="1444"/>
                    <a:pt x="16951" y="1116"/>
                    <a:pt x="16951" y="721"/>
                  </a:cubicBezTo>
                  <a:cubicBezTo>
                    <a:pt x="16951" y="327"/>
                    <a:pt x="16745" y="0"/>
                    <a:pt x="16499" y="0"/>
                  </a:cubicBezTo>
                  <a:close/>
                  <a:moveTo>
                    <a:pt x="370" y="2954"/>
                  </a:moveTo>
                  <a:cubicBezTo>
                    <a:pt x="165" y="2954"/>
                    <a:pt x="0" y="3283"/>
                    <a:pt x="0" y="3610"/>
                  </a:cubicBezTo>
                  <a:cubicBezTo>
                    <a:pt x="0" y="3940"/>
                    <a:pt x="165" y="4201"/>
                    <a:pt x="370" y="4201"/>
                  </a:cubicBezTo>
                  <a:lnTo>
                    <a:pt x="1974" y="4201"/>
                  </a:lnTo>
                  <a:cubicBezTo>
                    <a:pt x="2181" y="4201"/>
                    <a:pt x="2345" y="3940"/>
                    <a:pt x="2345" y="3610"/>
                  </a:cubicBezTo>
                  <a:cubicBezTo>
                    <a:pt x="2345" y="3283"/>
                    <a:pt x="2181" y="2954"/>
                    <a:pt x="1974" y="2954"/>
                  </a:cubicBezTo>
                  <a:close/>
                  <a:moveTo>
                    <a:pt x="3744" y="2954"/>
                  </a:moveTo>
                  <a:cubicBezTo>
                    <a:pt x="3538" y="2954"/>
                    <a:pt x="3374" y="3283"/>
                    <a:pt x="3374" y="3610"/>
                  </a:cubicBezTo>
                  <a:cubicBezTo>
                    <a:pt x="3374" y="3940"/>
                    <a:pt x="3538" y="4201"/>
                    <a:pt x="3744" y="4201"/>
                  </a:cubicBezTo>
                  <a:lnTo>
                    <a:pt x="7900" y="4201"/>
                  </a:lnTo>
                  <a:cubicBezTo>
                    <a:pt x="8146" y="4201"/>
                    <a:pt x="8311" y="3940"/>
                    <a:pt x="8311" y="3610"/>
                  </a:cubicBezTo>
                  <a:cubicBezTo>
                    <a:pt x="8311" y="3283"/>
                    <a:pt x="8146" y="2954"/>
                    <a:pt x="7900" y="2954"/>
                  </a:cubicBezTo>
                  <a:close/>
                  <a:moveTo>
                    <a:pt x="370" y="5908"/>
                  </a:moveTo>
                  <a:cubicBezTo>
                    <a:pt x="165" y="5908"/>
                    <a:pt x="0" y="6171"/>
                    <a:pt x="0" y="6500"/>
                  </a:cubicBezTo>
                  <a:cubicBezTo>
                    <a:pt x="0" y="6827"/>
                    <a:pt x="165" y="7156"/>
                    <a:pt x="370" y="7156"/>
                  </a:cubicBezTo>
                  <a:lnTo>
                    <a:pt x="1974" y="7156"/>
                  </a:lnTo>
                  <a:cubicBezTo>
                    <a:pt x="2181" y="7156"/>
                    <a:pt x="2345" y="6827"/>
                    <a:pt x="2345" y="6500"/>
                  </a:cubicBezTo>
                  <a:cubicBezTo>
                    <a:pt x="2345" y="6171"/>
                    <a:pt x="2181" y="5908"/>
                    <a:pt x="1974" y="5908"/>
                  </a:cubicBezTo>
                  <a:close/>
                  <a:moveTo>
                    <a:pt x="3744" y="5908"/>
                  </a:moveTo>
                  <a:cubicBezTo>
                    <a:pt x="3538" y="5908"/>
                    <a:pt x="3374" y="6171"/>
                    <a:pt x="3374" y="6500"/>
                  </a:cubicBezTo>
                  <a:cubicBezTo>
                    <a:pt x="3374" y="6827"/>
                    <a:pt x="3538" y="7156"/>
                    <a:pt x="3744" y="7156"/>
                  </a:cubicBezTo>
                  <a:lnTo>
                    <a:pt x="7900" y="7156"/>
                  </a:lnTo>
                  <a:cubicBezTo>
                    <a:pt x="8146" y="7156"/>
                    <a:pt x="8311" y="6827"/>
                    <a:pt x="8311" y="6500"/>
                  </a:cubicBezTo>
                  <a:cubicBezTo>
                    <a:pt x="8311" y="6171"/>
                    <a:pt x="8146" y="5908"/>
                    <a:pt x="7900" y="5908"/>
                  </a:cubicBezTo>
                  <a:close/>
                  <a:moveTo>
                    <a:pt x="9710" y="5777"/>
                  </a:moveTo>
                  <a:cubicBezTo>
                    <a:pt x="9422" y="5777"/>
                    <a:pt x="9257" y="6106"/>
                    <a:pt x="9257" y="6500"/>
                  </a:cubicBezTo>
                  <a:cubicBezTo>
                    <a:pt x="9257" y="6893"/>
                    <a:pt x="9422" y="7221"/>
                    <a:pt x="9710" y="7221"/>
                  </a:cubicBezTo>
                  <a:cubicBezTo>
                    <a:pt x="9957" y="7221"/>
                    <a:pt x="10162" y="6893"/>
                    <a:pt x="10162" y="6500"/>
                  </a:cubicBezTo>
                  <a:cubicBezTo>
                    <a:pt x="10162" y="6106"/>
                    <a:pt x="9957" y="5777"/>
                    <a:pt x="9710" y="5777"/>
                  </a:cubicBezTo>
                  <a:close/>
                  <a:moveTo>
                    <a:pt x="11068" y="5777"/>
                  </a:moveTo>
                  <a:cubicBezTo>
                    <a:pt x="10820" y="5777"/>
                    <a:pt x="10615" y="6106"/>
                    <a:pt x="10615" y="6500"/>
                  </a:cubicBezTo>
                  <a:cubicBezTo>
                    <a:pt x="10615" y="6893"/>
                    <a:pt x="10820" y="7221"/>
                    <a:pt x="11068" y="7221"/>
                  </a:cubicBezTo>
                  <a:cubicBezTo>
                    <a:pt x="11315" y="7221"/>
                    <a:pt x="11520" y="6893"/>
                    <a:pt x="11520" y="6500"/>
                  </a:cubicBezTo>
                  <a:cubicBezTo>
                    <a:pt x="11520" y="6106"/>
                    <a:pt x="11315" y="5777"/>
                    <a:pt x="11068" y="5777"/>
                  </a:cubicBezTo>
                  <a:close/>
                  <a:moveTo>
                    <a:pt x="12426" y="5777"/>
                  </a:moveTo>
                  <a:cubicBezTo>
                    <a:pt x="12178" y="5777"/>
                    <a:pt x="11973" y="6106"/>
                    <a:pt x="11973" y="6500"/>
                  </a:cubicBezTo>
                  <a:cubicBezTo>
                    <a:pt x="11973" y="6893"/>
                    <a:pt x="12178" y="7221"/>
                    <a:pt x="12426" y="7221"/>
                  </a:cubicBezTo>
                  <a:cubicBezTo>
                    <a:pt x="12672" y="7221"/>
                    <a:pt x="12878" y="6893"/>
                    <a:pt x="12878" y="6500"/>
                  </a:cubicBezTo>
                  <a:cubicBezTo>
                    <a:pt x="12878" y="6106"/>
                    <a:pt x="12672" y="5777"/>
                    <a:pt x="12426" y="5777"/>
                  </a:cubicBezTo>
                  <a:close/>
                  <a:moveTo>
                    <a:pt x="13783" y="5777"/>
                  </a:moveTo>
                  <a:cubicBezTo>
                    <a:pt x="13536" y="5777"/>
                    <a:pt x="13330" y="6106"/>
                    <a:pt x="13330" y="6500"/>
                  </a:cubicBezTo>
                  <a:cubicBezTo>
                    <a:pt x="13330" y="6893"/>
                    <a:pt x="13536" y="7221"/>
                    <a:pt x="13783" y="7221"/>
                  </a:cubicBezTo>
                  <a:cubicBezTo>
                    <a:pt x="14030" y="7221"/>
                    <a:pt x="14235" y="6893"/>
                    <a:pt x="14235" y="6500"/>
                  </a:cubicBezTo>
                  <a:cubicBezTo>
                    <a:pt x="14235" y="6106"/>
                    <a:pt x="14030" y="5777"/>
                    <a:pt x="13783" y="5777"/>
                  </a:cubicBezTo>
                  <a:close/>
                  <a:moveTo>
                    <a:pt x="15141" y="5777"/>
                  </a:moveTo>
                  <a:cubicBezTo>
                    <a:pt x="14893" y="5777"/>
                    <a:pt x="14688" y="6106"/>
                    <a:pt x="14688" y="6500"/>
                  </a:cubicBezTo>
                  <a:cubicBezTo>
                    <a:pt x="14688" y="6893"/>
                    <a:pt x="14893" y="7221"/>
                    <a:pt x="15141" y="7221"/>
                  </a:cubicBezTo>
                  <a:cubicBezTo>
                    <a:pt x="15388" y="7221"/>
                    <a:pt x="15593" y="6893"/>
                    <a:pt x="15593" y="6500"/>
                  </a:cubicBezTo>
                  <a:cubicBezTo>
                    <a:pt x="15593" y="6106"/>
                    <a:pt x="15388" y="5777"/>
                    <a:pt x="15141" y="5777"/>
                  </a:cubicBezTo>
                  <a:close/>
                  <a:moveTo>
                    <a:pt x="16499" y="5777"/>
                  </a:moveTo>
                  <a:cubicBezTo>
                    <a:pt x="16251" y="5777"/>
                    <a:pt x="16046" y="6106"/>
                    <a:pt x="16046" y="6500"/>
                  </a:cubicBezTo>
                  <a:cubicBezTo>
                    <a:pt x="16046" y="6893"/>
                    <a:pt x="16251" y="7221"/>
                    <a:pt x="16499" y="7221"/>
                  </a:cubicBezTo>
                  <a:cubicBezTo>
                    <a:pt x="16745" y="7221"/>
                    <a:pt x="16951" y="6893"/>
                    <a:pt x="16951" y="6500"/>
                  </a:cubicBezTo>
                  <a:cubicBezTo>
                    <a:pt x="16951" y="6106"/>
                    <a:pt x="16745" y="5777"/>
                    <a:pt x="16499" y="5777"/>
                  </a:cubicBezTo>
                  <a:close/>
                  <a:moveTo>
                    <a:pt x="370" y="8797"/>
                  </a:moveTo>
                  <a:cubicBezTo>
                    <a:pt x="165" y="8797"/>
                    <a:pt x="0" y="9060"/>
                    <a:pt x="0" y="9388"/>
                  </a:cubicBezTo>
                  <a:cubicBezTo>
                    <a:pt x="0" y="9717"/>
                    <a:pt x="165" y="10044"/>
                    <a:pt x="370" y="10044"/>
                  </a:cubicBezTo>
                  <a:lnTo>
                    <a:pt x="1974" y="10044"/>
                  </a:lnTo>
                  <a:cubicBezTo>
                    <a:pt x="2181" y="10044"/>
                    <a:pt x="2345" y="9717"/>
                    <a:pt x="2345" y="9388"/>
                  </a:cubicBezTo>
                  <a:cubicBezTo>
                    <a:pt x="2345" y="9060"/>
                    <a:pt x="2181" y="8797"/>
                    <a:pt x="1974" y="8797"/>
                  </a:cubicBezTo>
                  <a:close/>
                  <a:moveTo>
                    <a:pt x="3744" y="8797"/>
                  </a:moveTo>
                  <a:cubicBezTo>
                    <a:pt x="3538" y="8797"/>
                    <a:pt x="3374" y="9060"/>
                    <a:pt x="3374" y="9388"/>
                  </a:cubicBezTo>
                  <a:cubicBezTo>
                    <a:pt x="3374" y="9717"/>
                    <a:pt x="3538" y="10044"/>
                    <a:pt x="3744" y="10044"/>
                  </a:cubicBezTo>
                  <a:lnTo>
                    <a:pt x="7900" y="10044"/>
                  </a:lnTo>
                  <a:cubicBezTo>
                    <a:pt x="8146" y="10044"/>
                    <a:pt x="8311" y="9717"/>
                    <a:pt x="8311" y="9388"/>
                  </a:cubicBezTo>
                  <a:cubicBezTo>
                    <a:pt x="8311" y="9060"/>
                    <a:pt x="8146" y="8797"/>
                    <a:pt x="7900" y="8797"/>
                  </a:cubicBezTo>
                  <a:close/>
                  <a:moveTo>
                    <a:pt x="370" y="11686"/>
                  </a:moveTo>
                  <a:cubicBezTo>
                    <a:pt x="165" y="11686"/>
                    <a:pt x="0" y="11949"/>
                    <a:pt x="0" y="12277"/>
                  </a:cubicBezTo>
                  <a:cubicBezTo>
                    <a:pt x="0" y="12671"/>
                    <a:pt x="165" y="12934"/>
                    <a:pt x="370" y="12934"/>
                  </a:cubicBezTo>
                  <a:lnTo>
                    <a:pt x="1974" y="12934"/>
                  </a:lnTo>
                  <a:cubicBezTo>
                    <a:pt x="2181" y="12934"/>
                    <a:pt x="2345" y="12671"/>
                    <a:pt x="2345" y="12277"/>
                  </a:cubicBezTo>
                  <a:cubicBezTo>
                    <a:pt x="2345" y="11949"/>
                    <a:pt x="2181" y="11686"/>
                    <a:pt x="1974" y="11686"/>
                  </a:cubicBezTo>
                  <a:close/>
                  <a:moveTo>
                    <a:pt x="3744" y="11686"/>
                  </a:moveTo>
                  <a:cubicBezTo>
                    <a:pt x="3538" y="11686"/>
                    <a:pt x="3374" y="11949"/>
                    <a:pt x="3374" y="12277"/>
                  </a:cubicBezTo>
                  <a:cubicBezTo>
                    <a:pt x="3374" y="12671"/>
                    <a:pt x="3538" y="12934"/>
                    <a:pt x="3744" y="12934"/>
                  </a:cubicBezTo>
                  <a:lnTo>
                    <a:pt x="7900" y="12934"/>
                  </a:lnTo>
                  <a:cubicBezTo>
                    <a:pt x="8146" y="12934"/>
                    <a:pt x="8311" y="12671"/>
                    <a:pt x="8311" y="12277"/>
                  </a:cubicBezTo>
                  <a:cubicBezTo>
                    <a:pt x="8311" y="11949"/>
                    <a:pt x="8146" y="11686"/>
                    <a:pt x="7900" y="11686"/>
                  </a:cubicBezTo>
                  <a:close/>
                  <a:moveTo>
                    <a:pt x="14359" y="14116"/>
                  </a:moveTo>
                  <a:cubicBezTo>
                    <a:pt x="14112" y="14116"/>
                    <a:pt x="13907" y="14444"/>
                    <a:pt x="13907" y="14837"/>
                  </a:cubicBezTo>
                  <a:cubicBezTo>
                    <a:pt x="13907" y="15231"/>
                    <a:pt x="14112" y="15560"/>
                    <a:pt x="14359" y="15560"/>
                  </a:cubicBezTo>
                  <a:cubicBezTo>
                    <a:pt x="14605" y="15560"/>
                    <a:pt x="14811" y="15231"/>
                    <a:pt x="14811" y="14837"/>
                  </a:cubicBezTo>
                  <a:cubicBezTo>
                    <a:pt x="14811" y="14444"/>
                    <a:pt x="14605" y="14116"/>
                    <a:pt x="14359" y="14116"/>
                  </a:cubicBezTo>
                  <a:close/>
                  <a:moveTo>
                    <a:pt x="15716" y="14116"/>
                  </a:moveTo>
                  <a:cubicBezTo>
                    <a:pt x="15470" y="14116"/>
                    <a:pt x="15264" y="14444"/>
                    <a:pt x="15264" y="14837"/>
                  </a:cubicBezTo>
                  <a:cubicBezTo>
                    <a:pt x="15264" y="15231"/>
                    <a:pt x="15470" y="15560"/>
                    <a:pt x="15716" y="15560"/>
                  </a:cubicBezTo>
                  <a:cubicBezTo>
                    <a:pt x="15963" y="15560"/>
                    <a:pt x="16169" y="15231"/>
                    <a:pt x="16169" y="14837"/>
                  </a:cubicBezTo>
                  <a:cubicBezTo>
                    <a:pt x="16169" y="14444"/>
                    <a:pt x="15963" y="14116"/>
                    <a:pt x="15716" y="14116"/>
                  </a:cubicBezTo>
                  <a:close/>
                  <a:moveTo>
                    <a:pt x="17074" y="14116"/>
                  </a:moveTo>
                  <a:cubicBezTo>
                    <a:pt x="16827" y="14116"/>
                    <a:pt x="16622" y="14444"/>
                    <a:pt x="16622" y="14837"/>
                  </a:cubicBezTo>
                  <a:cubicBezTo>
                    <a:pt x="16622" y="15231"/>
                    <a:pt x="16827" y="15560"/>
                    <a:pt x="17074" y="15560"/>
                  </a:cubicBezTo>
                  <a:cubicBezTo>
                    <a:pt x="17321" y="15560"/>
                    <a:pt x="17527" y="15231"/>
                    <a:pt x="17527" y="14837"/>
                  </a:cubicBezTo>
                  <a:cubicBezTo>
                    <a:pt x="17527" y="14444"/>
                    <a:pt x="17321" y="14116"/>
                    <a:pt x="17074" y="14116"/>
                  </a:cubicBezTo>
                  <a:close/>
                  <a:moveTo>
                    <a:pt x="18432" y="14116"/>
                  </a:moveTo>
                  <a:cubicBezTo>
                    <a:pt x="18185" y="14116"/>
                    <a:pt x="17980" y="14444"/>
                    <a:pt x="17980" y="14837"/>
                  </a:cubicBezTo>
                  <a:cubicBezTo>
                    <a:pt x="17980" y="15231"/>
                    <a:pt x="18185" y="15560"/>
                    <a:pt x="18432" y="15560"/>
                  </a:cubicBezTo>
                  <a:cubicBezTo>
                    <a:pt x="18678" y="15560"/>
                    <a:pt x="18885" y="15231"/>
                    <a:pt x="18885" y="14837"/>
                  </a:cubicBezTo>
                  <a:cubicBezTo>
                    <a:pt x="18885" y="14444"/>
                    <a:pt x="18678" y="14116"/>
                    <a:pt x="18432" y="14116"/>
                  </a:cubicBezTo>
                  <a:close/>
                  <a:moveTo>
                    <a:pt x="19789" y="14116"/>
                  </a:moveTo>
                  <a:cubicBezTo>
                    <a:pt x="19543" y="14116"/>
                    <a:pt x="19337" y="14444"/>
                    <a:pt x="19337" y="14837"/>
                  </a:cubicBezTo>
                  <a:cubicBezTo>
                    <a:pt x="19337" y="15231"/>
                    <a:pt x="19543" y="15560"/>
                    <a:pt x="19789" y="15560"/>
                  </a:cubicBezTo>
                  <a:cubicBezTo>
                    <a:pt x="20036" y="15560"/>
                    <a:pt x="20242" y="15231"/>
                    <a:pt x="20242" y="14837"/>
                  </a:cubicBezTo>
                  <a:cubicBezTo>
                    <a:pt x="20242" y="14444"/>
                    <a:pt x="20036" y="14116"/>
                    <a:pt x="19789" y="14116"/>
                  </a:cubicBezTo>
                  <a:close/>
                  <a:moveTo>
                    <a:pt x="21147" y="14116"/>
                  </a:moveTo>
                  <a:cubicBezTo>
                    <a:pt x="20900" y="14116"/>
                    <a:pt x="20695" y="14444"/>
                    <a:pt x="20695" y="14837"/>
                  </a:cubicBezTo>
                  <a:cubicBezTo>
                    <a:pt x="20695" y="15231"/>
                    <a:pt x="20900" y="15560"/>
                    <a:pt x="21147" y="15560"/>
                  </a:cubicBezTo>
                  <a:cubicBezTo>
                    <a:pt x="21394" y="15560"/>
                    <a:pt x="21600" y="15231"/>
                    <a:pt x="21600" y="14837"/>
                  </a:cubicBezTo>
                  <a:cubicBezTo>
                    <a:pt x="21600" y="14444"/>
                    <a:pt x="21394" y="14116"/>
                    <a:pt x="21147" y="14116"/>
                  </a:cubicBezTo>
                  <a:close/>
                  <a:moveTo>
                    <a:pt x="370" y="14574"/>
                  </a:moveTo>
                  <a:cubicBezTo>
                    <a:pt x="165" y="14574"/>
                    <a:pt x="0" y="14837"/>
                    <a:pt x="0" y="15166"/>
                  </a:cubicBezTo>
                  <a:cubicBezTo>
                    <a:pt x="0" y="15560"/>
                    <a:pt x="165" y="15823"/>
                    <a:pt x="370" y="15823"/>
                  </a:cubicBezTo>
                  <a:lnTo>
                    <a:pt x="1974" y="15823"/>
                  </a:lnTo>
                  <a:cubicBezTo>
                    <a:pt x="2181" y="15823"/>
                    <a:pt x="2345" y="15560"/>
                    <a:pt x="2345" y="15166"/>
                  </a:cubicBezTo>
                  <a:cubicBezTo>
                    <a:pt x="2345" y="14837"/>
                    <a:pt x="2181" y="14574"/>
                    <a:pt x="1974" y="14574"/>
                  </a:cubicBezTo>
                  <a:close/>
                  <a:moveTo>
                    <a:pt x="8722" y="14574"/>
                  </a:moveTo>
                  <a:cubicBezTo>
                    <a:pt x="8516" y="14574"/>
                    <a:pt x="8352" y="14837"/>
                    <a:pt x="8352" y="15166"/>
                  </a:cubicBezTo>
                  <a:cubicBezTo>
                    <a:pt x="8352" y="15560"/>
                    <a:pt x="8516" y="15823"/>
                    <a:pt x="8722" y="15823"/>
                  </a:cubicBezTo>
                  <a:lnTo>
                    <a:pt x="12919" y="15823"/>
                  </a:lnTo>
                  <a:cubicBezTo>
                    <a:pt x="13124" y="15823"/>
                    <a:pt x="13289" y="15560"/>
                    <a:pt x="13289" y="15166"/>
                  </a:cubicBezTo>
                  <a:cubicBezTo>
                    <a:pt x="13289" y="14837"/>
                    <a:pt x="13124" y="14574"/>
                    <a:pt x="12919" y="14574"/>
                  </a:cubicBezTo>
                  <a:close/>
                  <a:moveTo>
                    <a:pt x="370" y="17464"/>
                  </a:moveTo>
                  <a:cubicBezTo>
                    <a:pt x="165" y="17464"/>
                    <a:pt x="0" y="17727"/>
                    <a:pt x="0" y="18120"/>
                  </a:cubicBezTo>
                  <a:cubicBezTo>
                    <a:pt x="0" y="18449"/>
                    <a:pt x="165" y="18711"/>
                    <a:pt x="370" y="18711"/>
                  </a:cubicBezTo>
                  <a:lnTo>
                    <a:pt x="1974" y="18711"/>
                  </a:lnTo>
                  <a:cubicBezTo>
                    <a:pt x="2181" y="18711"/>
                    <a:pt x="2345" y="18449"/>
                    <a:pt x="2345" y="18120"/>
                  </a:cubicBezTo>
                  <a:cubicBezTo>
                    <a:pt x="2345" y="17727"/>
                    <a:pt x="2181" y="17464"/>
                    <a:pt x="1974" y="17464"/>
                  </a:cubicBezTo>
                  <a:close/>
                  <a:moveTo>
                    <a:pt x="8722" y="17464"/>
                  </a:moveTo>
                  <a:cubicBezTo>
                    <a:pt x="8516" y="17464"/>
                    <a:pt x="8352" y="17727"/>
                    <a:pt x="8352" y="18120"/>
                  </a:cubicBezTo>
                  <a:cubicBezTo>
                    <a:pt x="8352" y="18449"/>
                    <a:pt x="8516" y="18711"/>
                    <a:pt x="8722" y="18711"/>
                  </a:cubicBezTo>
                  <a:lnTo>
                    <a:pt x="12919" y="18711"/>
                  </a:lnTo>
                  <a:cubicBezTo>
                    <a:pt x="13124" y="18711"/>
                    <a:pt x="13289" y="18449"/>
                    <a:pt x="13289" y="18120"/>
                  </a:cubicBezTo>
                  <a:cubicBezTo>
                    <a:pt x="13289" y="17727"/>
                    <a:pt x="13124" y="17464"/>
                    <a:pt x="12919" y="17464"/>
                  </a:cubicBezTo>
                  <a:close/>
                  <a:moveTo>
                    <a:pt x="14359" y="20090"/>
                  </a:moveTo>
                  <a:cubicBezTo>
                    <a:pt x="14112" y="20090"/>
                    <a:pt x="13907" y="20419"/>
                    <a:pt x="13907" y="20813"/>
                  </a:cubicBezTo>
                  <a:cubicBezTo>
                    <a:pt x="13907" y="21206"/>
                    <a:pt x="14112" y="21534"/>
                    <a:pt x="14359" y="21534"/>
                  </a:cubicBezTo>
                  <a:cubicBezTo>
                    <a:pt x="14605" y="21534"/>
                    <a:pt x="14811" y="21206"/>
                    <a:pt x="14811" y="20813"/>
                  </a:cubicBezTo>
                  <a:cubicBezTo>
                    <a:pt x="14811" y="20419"/>
                    <a:pt x="14605" y="20090"/>
                    <a:pt x="14359" y="20090"/>
                  </a:cubicBezTo>
                  <a:close/>
                  <a:moveTo>
                    <a:pt x="15716" y="20090"/>
                  </a:moveTo>
                  <a:cubicBezTo>
                    <a:pt x="15470" y="20090"/>
                    <a:pt x="15264" y="20419"/>
                    <a:pt x="15264" y="20813"/>
                  </a:cubicBezTo>
                  <a:cubicBezTo>
                    <a:pt x="15264" y="21206"/>
                    <a:pt x="15470" y="21534"/>
                    <a:pt x="15716" y="21534"/>
                  </a:cubicBezTo>
                  <a:cubicBezTo>
                    <a:pt x="15963" y="21534"/>
                    <a:pt x="16169" y="21206"/>
                    <a:pt x="16169" y="20813"/>
                  </a:cubicBezTo>
                  <a:cubicBezTo>
                    <a:pt x="16169" y="20419"/>
                    <a:pt x="15963" y="20090"/>
                    <a:pt x="15716" y="20090"/>
                  </a:cubicBezTo>
                  <a:close/>
                  <a:moveTo>
                    <a:pt x="17074" y="20090"/>
                  </a:moveTo>
                  <a:cubicBezTo>
                    <a:pt x="16827" y="20090"/>
                    <a:pt x="16622" y="20419"/>
                    <a:pt x="16622" y="20813"/>
                  </a:cubicBezTo>
                  <a:cubicBezTo>
                    <a:pt x="16622" y="21206"/>
                    <a:pt x="16827" y="21534"/>
                    <a:pt x="17074" y="21534"/>
                  </a:cubicBezTo>
                  <a:cubicBezTo>
                    <a:pt x="17321" y="21534"/>
                    <a:pt x="17527" y="21206"/>
                    <a:pt x="17527" y="20813"/>
                  </a:cubicBezTo>
                  <a:cubicBezTo>
                    <a:pt x="17527" y="20419"/>
                    <a:pt x="17321" y="20090"/>
                    <a:pt x="17074" y="20090"/>
                  </a:cubicBezTo>
                  <a:close/>
                  <a:moveTo>
                    <a:pt x="18432" y="20090"/>
                  </a:moveTo>
                  <a:cubicBezTo>
                    <a:pt x="18185" y="20090"/>
                    <a:pt x="17980" y="20419"/>
                    <a:pt x="17980" y="20813"/>
                  </a:cubicBezTo>
                  <a:cubicBezTo>
                    <a:pt x="17980" y="21206"/>
                    <a:pt x="18185" y="21534"/>
                    <a:pt x="18432" y="21534"/>
                  </a:cubicBezTo>
                  <a:cubicBezTo>
                    <a:pt x="18678" y="21534"/>
                    <a:pt x="18885" y="21206"/>
                    <a:pt x="18885" y="20813"/>
                  </a:cubicBezTo>
                  <a:cubicBezTo>
                    <a:pt x="18885" y="20419"/>
                    <a:pt x="18678" y="20090"/>
                    <a:pt x="18432" y="20090"/>
                  </a:cubicBezTo>
                  <a:close/>
                  <a:moveTo>
                    <a:pt x="19789" y="20090"/>
                  </a:moveTo>
                  <a:cubicBezTo>
                    <a:pt x="19543" y="20090"/>
                    <a:pt x="19337" y="20419"/>
                    <a:pt x="19337" y="20813"/>
                  </a:cubicBezTo>
                  <a:cubicBezTo>
                    <a:pt x="19337" y="21206"/>
                    <a:pt x="19543" y="21534"/>
                    <a:pt x="19789" y="21534"/>
                  </a:cubicBezTo>
                  <a:cubicBezTo>
                    <a:pt x="20036" y="21534"/>
                    <a:pt x="20242" y="21206"/>
                    <a:pt x="20242" y="20813"/>
                  </a:cubicBezTo>
                  <a:cubicBezTo>
                    <a:pt x="20242" y="20419"/>
                    <a:pt x="20036" y="20090"/>
                    <a:pt x="19789" y="20090"/>
                  </a:cubicBezTo>
                  <a:close/>
                  <a:moveTo>
                    <a:pt x="21147" y="20090"/>
                  </a:moveTo>
                  <a:cubicBezTo>
                    <a:pt x="20900" y="20090"/>
                    <a:pt x="20695" y="20419"/>
                    <a:pt x="20695" y="20813"/>
                  </a:cubicBezTo>
                  <a:cubicBezTo>
                    <a:pt x="20695" y="21206"/>
                    <a:pt x="20900" y="21534"/>
                    <a:pt x="21147" y="21534"/>
                  </a:cubicBezTo>
                  <a:cubicBezTo>
                    <a:pt x="21394" y="21534"/>
                    <a:pt x="21600" y="21206"/>
                    <a:pt x="21600" y="20813"/>
                  </a:cubicBezTo>
                  <a:cubicBezTo>
                    <a:pt x="21600" y="20419"/>
                    <a:pt x="21394" y="20090"/>
                    <a:pt x="21147" y="20090"/>
                  </a:cubicBezTo>
                  <a:close/>
                  <a:moveTo>
                    <a:pt x="370" y="20353"/>
                  </a:moveTo>
                  <a:cubicBezTo>
                    <a:pt x="165" y="20353"/>
                    <a:pt x="0" y="20616"/>
                    <a:pt x="0" y="21010"/>
                  </a:cubicBezTo>
                  <a:cubicBezTo>
                    <a:pt x="0" y="21337"/>
                    <a:pt x="165" y="21600"/>
                    <a:pt x="370" y="21600"/>
                  </a:cubicBezTo>
                  <a:lnTo>
                    <a:pt x="1974" y="21600"/>
                  </a:lnTo>
                  <a:cubicBezTo>
                    <a:pt x="2181" y="21600"/>
                    <a:pt x="2345" y="21337"/>
                    <a:pt x="2345" y="21010"/>
                  </a:cubicBezTo>
                  <a:cubicBezTo>
                    <a:pt x="2345" y="20616"/>
                    <a:pt x="2181" y="20353"/>
                    <a:pt x="1974" y="20353"/>
                  </a:cubicBezTo>
                  <a:close/>
                  <a:moveTo>
                    <a:pt x="8722" y="20353"/>
                  </a:moveTo>
                  <a:cubicBezTo>
                    <a:pt x="8516" y="20353"/>
                    <a:pt x="8352" y="20616"/>
                    <a:pt x="8352" y="21010"/>
                  </a:cubicBezTo>
                  <a:cubicBezTo>
                    <a:pt x="8352" y="21337"/>
                    <a:pt x="8516" y="21600"/>
                    <a:pt x="8722" y="21600"/>
                  </a:cubicBezTo>
                  <a:lnTo>
                    <a:pt x="12919" y="21600"/>
                  </a:lnTo>
                  <a:cubicBezTo>
                    <a:pt x="13124" y="21600"/>
                    <a:pt x="13289" y="21337"/>
                    <a:pt x="13289" y="21010"/>
                  </a:cubicBezTo>
                  <a:cubicBezTo>
                    <a:pt x="13289" y="20616"/>
                    <a:pt x="13124" y="20353"/>
                    <a:pt x="12919" y="20353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29" name="Google Shape;1798;p35"/>
            <p:cNvSpPr/>
            <p:nvPr/>
          </p:nvSpPr>
          <p:spPr>
            <a:xfrm>
              <a:off x="3229720" y="2754379"/>
              <a:ext cx="427321" cy="26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70" y="132"/>
                  </a:moveTo>
                  <a:cubicBezTo>
                    <a:pt x="165" y="132"/>
                    <a:pt x="0" y="394"/>
                    <a:pt x="0" y="786"/>
                  </a:cubicBezTo>
                  <a:cubicBezTo>
                    <a:pt x="0" y="1113"/>
                    <a:pt x="165" y="1375"/>
                    <a:pt x="370" y="1375"/>
                  </a:cubicBezTo>
                  <a:lnTo>
                    <a:pt x="1974" y="1375"/>
                  </a:lnTo>
                  <a:cubicBezTo>
                    <a:pt x="2181" y="1375"/>
                    <a:pt x="2345" y="1113"/>
                    <a:pt x="2345" y="786"/>
                  </a:cubicBezTo>
                  <a:cubicBezTo>
                    <a:pt x="2345" y="394"/>
                    <a:pt x="2181" y="132"/>
                    <a:pt x="1974" y="132"/>
                  </a:cubicBezTo>
                  <a:close/>
                  <a:moveTo>
                    <a:pt x="3744" y="132"/>
                  </a:moveTo>
                  <a:cubicBezTo>
                    <a:pt x="3538" y="132"/>
                    <a:pt x="3374" y="394"/>
                    <a:pt x="3374" y="786"/>
                  </a:cubicBezTo>
                  <a:cubicBezTo>
                    <a:pt x="3374" y="1113"/>
                    <a:pt x="3538" y="1375"/>
                    <a:pt x="3744" y="1375"/>
                  </a:cubicBezTo>
                  <a:lnTo>
                    <a:pt x="7900" y="1375"/>
                  </a:lnTo>
                  <a:cubicBezTo>
                    <a:pt x="8146" y="1375"/>
                    <a:pt x="8311" y="1113"/>
                    <a:pt x="8311" y="786"/>
                  </a:cubicBezTo>
                  <a:cubicBezTo>
                    <a:pt x="8311" y="394"/>
                    <a:pt x="8146" y="132"/>
                    <a:pt x="7900" y="132"/>
                  </a:cubicBezTo>
                  <a:close/>
                  <a:moveTo>
                    <a:pt x="9710" y="0"/>
                  </a:moveTo>
                  <a:cubicBezTo>
                    <a:pt x="9422" y="0"/>
                    <a:pt x="9257" y="328"/>
                    <a:pt x="9257" y="786"/>
                  </a:cubicBezTo>
                  <a:cubicBezTo>
                    <a:pt x="9257" y="1179"/>
                    <a:pt x="9422" y="1505"/>
                    <a:pt x="9710" y="1505"/>
                  </a:cubicBezTo>
                  <a:cubicBezTo>
                    <a:pt x="9957" y="1505"/>
                    <a:pt x="10162" y="1179"/>
                    <a:pt x="10162" y="786"/>
                  </a:cubicBezTo>
                  <a:cubicBezTo>
                    <a:pt x="10162" y="328"/>
                    <a:pt x="9957" y="0"/>
                    <a:pt x="9710" y="0"/>
                  </a:cubicBezTo>
                  <a:close/>
                  <a:moveTo>
                    <a:pt x="11068" y="0"/>
                  </a:moveTo>
                  <a:cubicBezTo>
                    <a:pt x="10820" y="0"/>
                    <a:pt x="10615" y="328"/>
                    <a:pt x="10615" y="786"/>
                  </a:cubicBezTo>
                  <a:cubicBezTo>
                    <a:pt x="10615" y="1179"/>
                    <a:pt x="10820" y="1505"/>
                    <a:pt x="11068" y="1505"/>
                  </a:cubicBezTo>
                  <a:cubicBezTo>
                    <a:pt x="11315" y="1505"/>
                    <a:pt x="11520" y="1179"/>
                    <a:pt x="11520" y="786"/>
                  </a:cubicBezTo>
                  <a:cubicBezTo>
                    <a:pt x="11520" y="328"/>
                    <a:pt x="11315" y="0"/>
                    <a:pt x="11068" y="0"/>
                  </a:cubicBezTo>
                  <a:close/>
                  <a:moveTo>
                    <a:pt x="12426" y="0"/>
                  </a:moveTo>
                  <a:cubicBezTo>
                    <a:pt x="12178" y="0"/>
                    <a:pt x="11973" y="328"/>
                    <a:pt x="11973" y="786"/>
                  </a:cubicBezTo>
                  <a:cubicBezTo>
                    <a:pt x="11973" y="1179"/>
                    <a:pt x="12178" y="1505"/>
                    <a:pt x="12426" y="1505"/>
                  </a:cubicBezTo>
                  <a:cubicBezTo>
                    <a:pt x="12672" y="1505"/>
                    <a:pt x="12878" y="1179"/>
                    <a:pt x="12878" y="786"/>
                  </a:cubicBezTo>
                  <a:cubicBezTo>
                    <a:pt x="12878" y="328"/>
                    <a:pt x="12672" y="0"/>
                    <a:pt x="12426" y="0"/>
                  </a:cubicBezTo>
                  <a:close/>
                  <a:moveTo>
                    <a:pt x="13783" y="0"/>
                  </a:moveTo>
                  <a:cubicBezTo>
                    <a:pt x="13536" y="0"/>
                    <a:pt x="13330" y="328"/>
                    <a:pt x="13330" y="786"/>
                  </a:cubicBezTo>
                  <a:cubicBezTo>
                    <a:pt x="13330" y="1179"/>
                    <a:pt x="13536" y="1505"/>
                    <a:pt x="13783" y="1505"/>
                  </a:cubicBezTo>
                  <a:cubicBezTo>
                    <a:pt x="14030" y="1505"/>
                    <a:pt x="14235" y="1179"/>
                    <a:pt x="14235" y="786"/>
                  </a:cubicBezTo>
                  <a:cubicBezTo>
                    <a:pt x="14235" y="328"/>
                    <a:pt x="14030" y="0"/>
                    <a:pt x="13783" y="0"/>
                  </a:cubicBezTo>
                  <a:close/>
                  <a:moveTo>
                    <a:pt x="15141" y="0"/>
                  </a:moveTo>
                  <a:cubicBezTo>
                    <a:pt x="14893" y="0"/>
                    <a:pt x="14688" y="328"/>
                    <a:pt x="14688" y="786"/>
                  </a:cubicBezTo>
                  <a:cubicBezTo>
                    <a:pt x="14688" y="1179"/>
                    <a:pt x="14893" y="1505"/>
                    <a:pt x="15141" y="1505"/>
                  </a:cubicBezTo>
                  <a:cubicBezTo>
                    <a:pt x="15388" y="1505"/>
                    <a:pt x="15593" y="1179"/>
                    <a:pt x="15593" y="786"/>
                  </a:cubicBezTo>
                  <a:cubicBezTo>
                    <a:pt x="15593" y="328"/>
                    <a:pt x="15388" y="0"/>
                    <a:pt x="15141" y="0"/>
                  </a:cubicBezTo>
                  <a:close/>
                  <a:moveTo>
                    <a:pt x="16499" y="0"/>
                  </a:moveTo>
                  <a:cubicBezTo>
                    <a:pt x="16251" y="0"/>
                    <a:pt x="16046" y="328"/>
                    <a:pt x="16046" y="786"/>
                  </a:cubicBezTo>
                  <a:cubicBezTo>
                    <a:pt x="16046" y="1179"/>
                    <a:pt x="16251" y="1505"/>
                    <a:pt x="16499" y="1505"/>
                  </a:cubicBezTo>
                  <a:cubicBezTo>
                    <a:pt x="16745" y="1505"/>
                    <a:pt x="16951" y="1179"/>
                    <a:pt x="16951" y="786"/>
                  </a:cubicBezTo>
                  <a:cubicBezTo>
                    <a:pt x="16951" y="328"/>
                    <a:pt x="16745" y="0"/>
                    <a:pt x="16499" y="0"/>
                  </a:cubicBezTo>
                  <a:close/>
                  <a:moveTo>
                    <a:pt x="370" y="3011"/>
                  </a:moveTo>
                  <a:cubicBezTo>
                    <a:pt x="165" y="3011"/>
                    <a:pt x="0" y="3273"/>
                    <a:pt x="0" y="3665"/>
                  </a:cubicBezTo>
                  <a:cubicBezTo>
                    <a:pt x="0" y="3994"/>
                    <a:pt x="165" y="4256"/>
                    <a:pt x="370" y="4256"/>
                  </a:cubicBezTo>
                  <a:lnTo>
                    <a:pt x="1974" y="4256"/>
                  </a:lnTo>
                  <a:cubicBezTo>
                    <a:pt x="2181" y="4256"/>
                    <a:pt x="2345" y="3994"/>
                    <a:pt x="2345" y="3665"/>
                  </a:cubicBezTo>
                  <a:cubicBezTo>
                    <a:pt x="2345" y="3273"/>
                    <a:pt x="2181" y="3011"/>
                    <a:pt x="1974" y="3011"/>
                  </a:cubicBezTo>
                  <a:close/>
                  <a:moveTo>
                    <a:pt x="3744" y="3011"/>
                  </a:moveTo>
                  <a:cubicBezTo>
                    <a:pt x="3538" y="3011"/>
                    <a:pt x="3374" y="3273"/>
                    <a:pt x="3374" y="3665"/>
                  </a:cubicBezTo>
                  <a:cubicBezTo>
                    <a:pt x="3374" y="3994"/>
                    <a:pt x="3538" y="4256"/>
                    <a:pt x="3744" y="4256"/>
                  </a:cubicBezTo>
                  <a:lnTo>
                    <a:pt x="7900" y="4256"/>
                  </a:lnTo>
                  <a:cubicBezTo>
                    <a:pt x="8146" y="4256"/>
                    <a:pt x="8311" y="3994"/>
                    <a:pt x="8311" y="3665"/>
                  </a:cubicBezTo>
                  <a:cubicBezTo>
                    <a:pt x="8311" y="3273"/>
                    <a:pt x="8146" y="3011"/>
                    <a:pt x="7900" y="3011"/>
                  </a:cubicBezTo>
                  <a:close/>
                  <a:moveTo>
                    <a:pt x="370" y="5891"/>
                  </a:moveTo>
                  <a:cubicBezTo>
                    <a:pt x="165" y="5891"/>
                    <a:pt x="0" y="6219"/>
                    <a:pt x="0" y="6546"/>
                  </a:cubicBezTo>
                  <a:cubicBezTo>
                    <a:pt x="0" y="6874"/>
                    <a:pt x="165" y="7135"/>
                    <a:pt x="370" y="7135"/>
                  </a:cubicBezTo>
                  <a:lnTo>
                    <a:pt x="1974" y="7135"/>
                  </a:lnTo>
                  <a:cubicBezTo>
                    <a:pt x="2181" y="7135"/>
                    <a:pt x="2345" y="6874"/>
                    <a:pt x="2345" y="6546"/>
                  </a:cubicBezTo>
                  <a:cubicBezTo>
                    <a:pt x="2345" y="6219"/>
                    <a:pt x="2181" y="5891"/>
                    <a:pt x="1974" y="5891"/>
                  </a:cubicBezTo>
                  <a:close/>
                  <a:moveTo>
                    <a:pt x="3744" y="5891"/>
                  </a:moveTo>
                  <a:cubicBezTo>
                    <a:pt x="3538" y="5891"/>
                    <a:pt x="3374" y="6219"/>
                    <a:pt x="3374" y="6546"/>
                  </a:cubicBezTo>
                  <a:cubicBezTo>
                    <a:pt x="3374" y="6874"/>
                    <a:pt x="3538" y="7135"/>
                    <a:pt x="3744" y="7135"/>
                  </a:cubicBezTo>
                  <a:lnTo>
                    <a:pt x="7900" y="7135"/>
                  </a:lnTo>
                  <a:cubicBezTo>
                    <a:pt x="8146" y="7135"/>
                    <a:pt x="8311" y="6874"/>
                    <a:pt x="8311" y="6546"/>
                  </a:cubicBezTo>
                  <a:cubicBezTo>
                    <a:pt x="8311" y="6219"/>
                    <a:pt x="8146" y="5891"/>
                    <a:pt x="7900" y="5891"/>
                  </a:cubicBezTo>
                  <a:close/>
                  <a:moveTo>
                    <a:pt x="9710" y="5825"/>
                  </a:moveTo>
                  <a:cubicBezTo>
                    <a:pt x="9422" y="5825"/>
                    <a:pt x="9257" y="6154"/>
                    <a:pt x="9257" y="6546"/>
                  </a:cubicBezTo>
                  <a:cubicBezTo>
                    <a:pt x="9257" y="6938"/>
                    <a:pt x="9422" y="7266"/>
                    <a:pt x="9710" y="7266"/>
                  </a:cubicBezTo>
                  <a:cubicBezTo>
                    <a:pt x="9957" y="7266"/>
                    <a:pt x="10162" y="6938"/>
                    <a:pt x="10162" y="6546"/>
                  </a:cubicBezTo>
                  <a:cubicBezTo>
                    <a:pt x="10162" y="6154"/>
                    <a:pt x="9957" y="5825"/>
                    <a:pt x="9710" y="5825"/>
                  </a:cubicBezTo>
                  <a:close/>
                  <a:moveTo>
                    <a:pt x="11068" y="5825"/>
                  </a:moveTo>
                  <a:cubicBezTo>
                    <a:pt x="10820" y="5825"/>
                    <a:pt x="10615" y="6154"/>
                    <a:pt x="10615" y="6546"/>
                  </a:cubicBezTo>
                  <a:cubicBezTo>
                    <a:pt x="10615" y="6938"/>
                    <a:pt x="10820" y="7266"/>
                    <a:pt x="11068" y="7266"/>
                  </a:cubicBezTo>
                  <a:cubicBezTo>
                    <a:pt x="11315" y="7266"/>
                    <a:pt x="11520" y="6938"/>
                    <a:pt x="11520" y="6546"/>
                  </a:cubicBezTo>
                  <a:cubicBezTo>
                    <a:pt x="11520" y="6154"/>
                    <a:pt x="11315" y="5825"/>
                    <a:pt x="11068" y="5825"/>
                  </a:cubicBezTo>
                  <a:close/>
                  <a:moveTo>
                    <a:pt x="12426" y="5825"/>
                  </a:moveTo>
                  <a:cubicBezTo>
                    <a:pt x="12178" y="5825"/>
                    <a:pt x="11973" y="6154"/>
                    <a:pt x="11973" y="6546"/>
                  </a:cubicBezTo>
                  <a:cubicBezTo>
                    <a:pt x="11973" y="6938"/>
                    <a:pt x="12178" y="7266"/>
                    <a:pt x="12426" y="7266"/>
                  </a:cubicBezTo>
                  <a:cubicBezTo>
                    <a:pt x="12672" y="7266"/>
                    <a:pt x="12878" y="6938"/>
                    <a:pt x="12878" y="6546"/>
                  </a:cubicBezTo>
                  <a:cubicBezTo>
                    <a:pt x="12878" y="6154"/>
                    <a:pt x="12672" y="5825"/>
                    <a:pt x="12426" y="5825"/>
                  </a:cubicBezTo>
                  <a:close/>
                  <a:moveTo>
                    <a:pt x="13783" y="5825"/>
                  </a:moveTo>
                  <a:cubicBezTo>
                    <a:pt x="13536" y="5825"/>
                    <a:pt x="13330" y="6154"/>
                    <a:pt x="13330" y="6546"/>
                  </a:cubicBezTo>
                  <a:cubicBezTo>
                    <a:pt x="13330" y="6938"/>
                    <a:pt x="13536" y="7266"/>
                    <a:pt x="13783" y="7266"/>
                  </a:cubicBezTo>
                  <a:cubicBezTo>
                    <a:pt x="14030" y="7266"/>
                    <a:pt x="14235" y="6938"/>
                    <a:pt x="14235" y="6546"/>
                  </a:cubicBezTo>
                  <a:cubicBezTo>
                    <a:pt x="14235" y="6154"/>
                    <a:pt x="14030" y="5825"/>
                    <a:pt x="13783" y="5825"/>
                  </a:cubicBezTo>
                  <a:close/>
                  <a:moveTo>
                    <a:pt x="15141" y="5825"/>
                  </a:moveTo>
                  <a:cubicBezTo>
                    <a:pt x="14893" y="5825"/>
                    <a:pt x="14688" y="6154"/>
                    <a:pt x="14688" y="6546"/>
                  </a:cubicBezTo>
                  <a:cubicBezTo>
                    <a:pt x="14688" y="6938"/>
                    <a:pt x="14893" y="7266"/>
                    <a:pt x="15141" y="7266"/>
                  </a:cubicBezTo>
                  <a:cubicBezTo>
                    <a:pt x="15388" y="7266"/>
                    <a:pt x="15593" y="6938"/>
                    <a:pt x="15593" y="6546"/>
                  </a:cubicBezTo>
                  <a:cubicBezTo>
                    <a:pt x="15593" y="6154"/>
                    <a:pt x="15388" y="5825"/>
                    <a:pt x="15141" y="5825"/>
                  </a:cubicBezTo>
                  <a:close/>
                  <a:moveTo>
                    <a:pt x="16499" y="5825"/>
                  </a:moveTo>
                  <a:cubicBezTo>
                    <a:pt x="16251" y="5825"/>
                    <a:pt x="16046" y="6154"/>
                    <a:pt x="16046" y="6546"/>
                  </a:cubicBezTo>
                  <a:cubicBezTo>
                    <a:pt x="16046" y="6938"/>
                    <a:pt x="16251" y="7266"/>
                    <a:pt x="16499" y="7266"/>
                  </a:cubicBezTo>
                  <a:cubicBezTo>
                    <a:pt x="16745" y="7266"/>
                    <a:pt x="16951" y="6938"/>
                    <a:pt x="16951" y="6546"/>
                  </a:cubicBezTo>
                  <a:cubicBezTo>
                    <a:pt x="16951" y="6154"/>
                    <a:pt x="16745" y="5825"/>
                    <a:pt x="16499" y="5825"/>
                  </a:cubicBezTo>
                  <a:close/>
                  <a:moveTo>
                    <a:pt x="370" y="8772"/>
                  </a:moveTo>
                  <a:cubicBezTo>
                    <a:pt x="165" y="8772"/>
                    <a:pt x="0" y="9098"/>
                    <a:pt x="0" y="9426"/>
                  </a:cubicBezTo>
                  <a:cubicBezTo>
                    <a:pt x="0" y="9753"/>
                    <a:pt x="165" y="10015"/>
                    <a:pt x="370" y="10015"/>
                  </a:cubicBezTo>
                  <a:lnTo>
                    <a:pt x="1974" y="10015"/>
                  </a:lnTo>
                  <a:cubicBezTo>
                    <a:pt x="2181" y="10015"/>
                    <a:pt x="2345" y="9753"/>
                    <a:pt x="2345" y="9426"/>
                  </a:cubicBezTo>
                  <a:cubicBezTo>
                    <a:pt x="2345" y="9098"/>
                    <a:pt x="2181" y="8772"/>
                    <a:pt x="1974" y="8772"/>
                  </a:cubicBezTo>
                  <a:close/>
                  <a:moveTo>
                    <a:pt x="3744" y="8772"/>
                  </a:moveTo>
                  <a:cubicBezTo>
                    <a:pt x="3538" y="8772"/>
                    <a:pt x="3374" y="9098"/>
                    <a:pt x="3374" y="9426"/>
                  </a:cubicBezTo>
                  <a:cubicBezTo>
                    <a:pt x="3374" y="9753"/>
                    <a:pt x="3538" y="10015"/>
                    <a:pt x="3744" y="10015"/>
                  </a:cubicBezTo>
                  <a:lnTo>
                    <a:pt x="7900" y="10015"/>
                  </a:lnTo>
                  <a:cubicBezTo>
                    <a:pt x="8146" y="10015"/>
                    <a:pt x="8311" y="9753"/>
                    <a:pt x="8311" y="9426"/>
                  </a:cubicBezTo>
                  <a:cubicBezTo>
                    <a:pt x="8311" y="9098"/>
                    <a:pt x="8146" y="8772"/>
                    <a:pt x="7900" y="8772"/>
                  </a:cubicBezTo>
                  <a:close/>
                  <a:moveTo>
                    <a:pt x="370" y="11717"/>
                  </a:moveTo>
                  <a:cubicBezTo>
                    <a:pt x="165" y="11717"/>
                    <a:pt x="0" y="11979"/>
                    <a:pt x="0" y="12305"/>
                  </a:cubicBezTo>
                  <a:cubicBezTo>
                    <a:pt x="0" y="12634"/>
                    <a:pt x="165" y="12960"/>
                    <a:pt x="370" y="12960"/>
                  </a:cubicBezTo>
                  <a:lnTo>
                    <a:pt x="1974" y="12960"/>
                  </a:lnTo>
                  <a:cubicBezTo>
                    <a:pt x="2181" y="12960"/>
                    <a:pt x="2345" y="12634"/>
                    <a:pt x="2345" y="12305"/>
                  </a:cubicBezTo>
                  <a:cubicBezTo>
                    <a:pt x="2345" y="11979"/>
                    <a:pt x="2181" y="11717"/>
                    <a:pt x="1974" y="11717"/>
                  </a:cubicBezTo>
                  <a:close/>
                  <a:moveTo>
                    <a:pt x="3744" y="11717"/>
                  </a:moveTo>
                  <a:cubicBezTo>
                    <a:pt x="3538" y="11717"/>
                    <a:pt x="3374" y="11979"/>
                    <a:pt x="3374" y="12305"/>
                  </a:cubicBezTo>
                  <a:cubicBezTo>
                    <a:pt x="3374" y="12634"/>
                    <a:pt x="3538" y="12960"/>
                    <a:pt x="3744" y="12960"/>
                  </a:cubicBezTo>
                  <a:lnTo>
                    <a:pt x="7900" y="12960"/>
                  </a:lnTo>
                  <a:cubicBezTo>
                    <a:pt x="8146" y="12960"/>
                    <a:pt x="8311" y="12634"/>
                    <a:pt x="8311" y="12305"/>
                  </a:cubicBezTo>
                  <a:cubicBezTo>
                    <a:pt x="8311" y="11979"/>
                    <a:pt x="8146" y="11717"/>
                    <a:pt x="7900" y="11717"/>
                  </a:cubicBezTo>
                  <a:close/>
                  <a:moveTo>
                    <a:pt x="14359" y="14139"/>
                  </a:moveTo>
                  <a:cubicBezTo>
                    <a:pt x="14112" y="14139"/>
                    <a:pt x="13907" y="14465"/>
                    <a:pt x="13907" y="14859"/>
                  </a:cubicBezTo>
                  <a:cubicBezTo>
                    <a:pt x="13907" y="15252"/>
                    <a:pt x="14112" y="15578"/>
                    <a:pt x="14359" y="15578"/>
                  </a:cubicBezTo>
                  <a:cubicBezTo>
                    <a:pt x="14605" y="15578"/>
                    <a:pt x="14811" y="15252"/>
                    <a:pt x="14811" y="14859"/>
                  </a:cubicBezTo>
                  <a:cubicBezTo>
                    <a:pt x="14811" y="14465"/>
                    <a:pt x="14605" y="14139"/>
                    <a:pt x="14359" y="14139"/>
                  </a:cubicBezTo>
                  <a:close/>
                  <a:moveTo>
                    <a:pt x="15716" y="14139"/>
                  </a:moveTo>
                  <a:cubicBezTo>
                    <a:pt x="15470" y="14139"/>
                    <a:pt x="15264" y="14465"/>
                    <a:pt x="15264" y="14859"/>
                  </a:cubicBezTo>
                  <a:cubicBezTo>
                    <a:pt x="15264" y="15252"/>
                    <a:pt x="15470" y="15578"/>
                    <a:pt x="15716" y="15578"/>
                  </a:cubicBezTo>
                  <a:cubicBezTo>
                    <a:pt x="15963" y="15578"/>
                    <a:pt x="16169" y="15252"/>
                    <a:pt x="16169" y="14859"/>
                  </a:cubicBezTo>
                  <a:cubicBezTo>
                    <a:pt x="16169" y="14465"/>
                    <a:pt x="15963" y="14139"/>
                    <a:pt x="15716" y="14139"/>
                  </a:cubicBezTo>
                  <a:close/>
                  <a:moveTo>
                    <a:pt x="17074" y="14139"/>
                  </a:moveTo>
                  <a:cubicBezTo>
                    <a:pt x="16827" y="14139"/>
                    <a:pt x="16622" y="14465"/>
                    <a:pt x="16622" y="14859"/>
                  </a:cubicBezTo>
                  <a:cubicBezTo>
                    <a:pt x="16622" y="15252"/>
                    <a:pt x="16827" y="15578"/>
                    <a:pt x="17074" y="15578"/>
                  </a:cubicBezTo>
                  <a:cubicBezTo>
                    <a:pt x="17321" y="15578"/>
                    <a:pt x="17527" y="15252"/>
                    <a:pt x="17527" y="14859"/>
                  </a:cubicBezTo>
                  <a:cubicBezTo>
                    <a:pt x="17527" y="14465"/>
                    <a:pt x="17321" y="14139"/>
                    <a:pt x="17074" y="14139"/>
                  </a:cubicBezTo>
                  <a:close/>
                  <a:moveTo>
                    <a:pt x="18432" y="14139"/>
                  </a:moveTo>
                  <a:cubicBezTo>
                    <a:pt x="18185" y="14139"/>
                    <a:pt x="17980" y="14465"/>
                    <a:pt x="17980" y="14859"/>
                  </a:cubicBezTo>
                  <a:cubicBezTo>
                    <a:pt x="17980" y="15252"/>
                    <a:pt x="18185" y="15578"/>
                    <a:pt x="18432" y="15578"/>
                  </a:cubicBezTo>
                  <a:cubicBezTo>
                    <a:pt x="18678" y="15578"/>
                    <a:pt x="18885" y="15252"/>
                    <a:pt x="18885" y="14859"/>
                  </a:cubicBezTo>
                  <a:cubicBezTo>
                    <a:pt x="18885" y="14465"/>
                    <a:pt x="18678" y="14139"/>
                    <a:pt x="18432" y="14139"/>
                  </a:cubicBezTo>
                  <a:close/>
                  <a:moveTo>
                    <a:pt x="19789" y="14139"/>
                  </a:moveTo>
                  <a:cubicBezTo>
                    <a:pt x="19543" y="14139"/>
                    <a:pt x="19337" y="14465"/>
                    <a:pt x="19337" y="14859"/>
                  </a:cubicBezTo>
                  <a:cubicBezTo>
                    <a:pt x="19337" y="15252"/>
                    <a:pt x="19543" y="15578"/>
                    <a:pt x="19789" y="15578"/>
                  </a:cubicBezTo>
                  <a:cubicBezTo>
                    <a:pt x="20036" y="15578"/>
                    <a:pt x="20242" y="15252"/>
                    <a:pt x="20242" y="14859"/>
                  </a:cubicBezTo>
                  <a:cubicBezTo>
                    <a:pt x="20242" y="14465"/>
                    <a:pt x="20036" y="14139"/>
                    <a:pt x="19789" y="14139"/>
                  </a:cubicBezTo>
                  <a:close/>
                  <a:moveTo>
                    <a:pt x="21147" y="14139"/>
                  </a:moveTo>
                  <a:cubicBezTo>
                    <a:pt x="20900" y="14139"/>
                    <a:pt x="20695" y="14465"/>
                    <a:pt x="20695" y="14859"/>
                  </a:cubicBezTo>
                  <a:cubicBezTo>
                    <a:pt x="20695" y="15252"/>
                    <a:pt x="20900" y="15578"/>
                    <a:pt x="21147" y="15578"/>
                  </a:cubicBezTo>
                  <a:cubicBezTo>
                    <a:pt x="21394" y="15578"/>
                    <a:pt x="21600" y="15252"/>
                    <a:pt x="21600" y="14859"/>
                  </a:cubicBezTo>
                  <a:cubicBezTo>
                    <a:pt x="21600" y="14465"/>
                    <a:pt x="21394" y="14139"/>
                    <a:pt x="21147" y="14139"/>
                  </a:cubicBezTo>
                  <a:close/>
                  <a:moveTo>
                    <a:pt x="370" y="14597"/>
                  </a:moveTo>
                  <a:cubicBezTo>
                    <a:pt x="165" y="14597"/>
                    <a:pt x="0" y="14859"/>
                    <a:pt x="0" y="15186"/>
                  </a:cubicBezTo>
                  <a:cubicBezTo>
                    <a:pt x="0" y="15514"/>
                    <a:pt x="165" y="15841"/>
                    <a:pt x="370" y="15841"/>
                  </a:cubicBezTo>
                  <a:lnTo>
                    <a:pt x="1974" y="15841"/>
                  </a:lnTo>
                  <a:cubicBezTo>
                    <a:pt x="2181" y="15841"/>
                    <a:pt x="2345" y="15514"/>
                    <a:pt x="2345" y="15186"/>
                  </a:cubicBezTo>
                  <a:cubicBezTo>
                    <a:pt x="2345" y="14859"/>
                    <a:pt x="2181" y="14597"/>
                    <a:pt x="1974" y="14597"/>
                  </a:cubicBezTo>
                  <a:close/>
                  <a:moveTo>
                    <a:pt x="8722" y="14597"/>
                  </a:moveTo>
                  <a:cubicBezTo>
                    <a:pt x="8516" y="14597"/>
                    <a:pt x="8352" y="14859"/>
                    <a:pt x="8352" y="15186"/>
                  </a:cubicBezTo>
                  <a:cubicBezTo>
                    <a:pt x="8352" y="15514"/>
                    <a:pt x="8516" y="15841"/>
                    <a:pt x="8722" y="15841"/>
                  </a:cubicBezTo>
                  <a:lnTo>
                    <a:pt x="12919" y="15841"/>
                  </a:lnTo>
                  <a:cubicBezTo>
                    <a:pt x="13124" y="15841"/>
                    <a:pt x="13289" y="15514"/>
                    <a:pt x="13289" y="15186"/>
                  </a:cubicBezTo>
                  <a:cubicBezTo>
                    <a:pt x="13289" y="14859"/>
                    <a:pt x="13124" y="14597"/>
                    <a:pt x="12919" y="14597"/>
                  </a:cubicBezTo>
                  <a:close/>
                  <a:moveTo>
                    <a:pt x="370" y="17478"/>
                  </a:moveTo>
                  <a:cubicBezTo>
                    <a:pt x="165" y="17478"/>
                    <a:pt x="0" y="17738"/>
                    <a:pt x="0" y="18066"/>
                  </a:cubicBezTo>
                  <a:cubicBezTo>
                    <a:pt x="0" y="18459"/>
                    <a:pt x="165" y="18721"/>
                    <a:pt x="370" y="18721"/>
                  </a:cubicBezTo>
                  <a:lnTo>
                    <a:pt x="1974" y="18721"/>
                  </a:lnTo>
                  <a:cubicBezTo>
                    <a:pt x="2181" y="18721"/>
                    <a:pt x="2345" y="18459"/>
                    <a:pt x="2345" y="18066"/>
                  </a:cubicBezTo>
                  <a:cubicBezTo>
                    <a:pt x="2345" y="17738"/>
                    <a:pt x="2181" y="17478"/>
                    <a:pt x="1974" y="17478"/>
                  </a:cubicBezTo>
                  <a:close/>
                  <a:moveTo>
                    <a:pt x="8722" y="17478"/>
                  </a:moveTo>
                  <a:cubicBezTo>
                    <a:pt x="8516" y="17478"/>
                    <a:pt x="8352" y="17738"/>
                    <a:pt x="8352" y="18066"/>
                  </a:cubicBezTo>
                  <a:cubicBezTo>
                    <a:pt x="8352" y="18459"/>
                    <a:pt x="8516" y="18721"/>
                    <a:pt x="8722" y="18721"/>
                  </a:cubicBezTo>
                  <a:lnTo>
                    <a:pt x="12919" y="18721"/>
                  </a:lnTo>
                  <a:cubicBezTo>
                    <a:pt x="13124" y="18721"/>
                    <a:pt x="13289" y="18459"/>
                    <a:pt x="13289" y="18066"/>
                  </a:cubicBezTo>
                  <a:cubicBezTo>
                    <a:pt x="13289" y="17738"/>
                    <a:pt x="13124" y="17478"/>
                    <a:pt x="12919" y="17478"/>
                  </a:cubicBezTo>
                  <a:close/>
                  <a:moveTo>
                    <a:pt x="14359" y="20095"/>
                  </a:moveTo>
                  <a:cubicBezTo>
                    <a:pt x="14112" y="20095"/>
                    <a:pt x="13907" y="20423"/>
                    <a:pt x="13907" y="20815"/>
                  </a:cubicBezTo>
                  <a:cubicBezTo>
                    <a:pt x="13907" y="21208"/>
                    <a:pt x="14112" y="21536"/>
                    <a:pt x="14359" y="21536"/>
                  </a:cubicBezTo>
                  <a:cubicBezTo>
                    <a:pt x="14605" y="21536"/>
                    <a:pt x="14811" y="21208"/>
                    <a:pt x="14811" y="20815"/>
                  </a:cubicBezTo>
                  <a:cubicBezTo>
                    <a:pt x="14811" y="20423"/>
                    <a:pt x="14605" y="20095"/>
                    <a:pt x="14359" y="20095"/>
                  </a:cubicBezTo>
                  <a:close/>
                  <a:moveTo>
                    <a:pt x="15716" y="20095"/>
                  </a:moveTo>
                  <a:cubicBezTo>
                    <a:pt x="15470" y="20095"/>
                    <a:pt x="15264" y="20423"/>
                    <a:pt x="15264" y="20815"/>
                  </a:cubicBezTo>
                  <a:cubicBezTo>
                    <a:pt x="15264" y="21208"/>
                    <a:pt x="15470" y="21536"/>
                    <a:pt x="15716" y="21536"/>
                  </a:cubicBezTo>
                  <a:cubicBezTo>
                    <a:pt x="15963" y="21536"/>
                    <a:pt x="16169" y="21208"/>
                    <a:pt x="16169" y="20815"/>
                  </a:cubicBezTo>
                  <a:cubicBezTo>
                    <a:pt x="16169" y="20423"/>
                    <a:pt x="15963" y="20095"/>
                    <a:pt x="15716" y="20095"/>
                  </a:cubicBezTo>
                  <a:close/>
                  <a:moveTo>
                    <a:pt x="17074" y="20095"/>
                  </a:moveTo>
                  <a:cubicBezTo>
                    <a:pt x="16827" y="20095"/>
                    <a:pt x="16622" y="20423"/>
                    <a:pt x="16622" y="20815"/>
                  </a:cubicBezTo>
                  <a:cubicBezTo>
                    <a:pt x="16622" y="21208"/>
                    <a:pt x="16827" y="21536"/>
                    <a:pt x="17074" y="21536"/>
                  </a:cubicBezTo>
                  <a:cubicBezTo>
                    <a:pt x="17321" y="21536"/>
                    <a:pt x="17527" y="21208"/>
                    <a:pt x="17527" y="20815"/>
                  </a:cubicBezTo>
                  <a:cubicBezTo>
                    <a:pt x="17527" y="20423"/>
                    <a:pt x="17321" y="20095"/>
                    <a:pt x="17074" y="20095"/>
                  </a:cubicBezTo>
                  <a:close/>
                  <a:moveTo>
                    <a:pt x="18432" y="20095"/>
                  </a:moveTo>
                  <a:cubicBezTo>
                    <a:pt x="18185" y="20095"/>
                    <a:pt x="17980" y="20423"/>
                    <a:pt x="17980" y="20815"/>
                  </a:cubicBezTo>
                  <a:cubicBezTo>
                    <a:pt x="17980" y="21208"/>
                    <a:pt x="18185" y="21536"/>
                    <a:pt x="18432" y="21536"/>
                  </a:cubicBezTo>
                  <a:cubicBezTo>
                    <a:pt x="18678" y="21536"/>
                    <a:pt x="18885" y="21208"/>
                    <a:pt x="18885" y="20815"/>
                  </a:cubicBezTo>
                  <a:cubicBezTo>
                    <a:pt x="18885" y="20423"/>
                    <a:pt x="18678" y="20095"/>
                    <a:pt x="18432" y="20095"/>
                  </a:cubicBezTo>
                  <a:close/>
                  <a:moveTo>
                    <a:pt x="19789" y="20095"/>
                  </a:moveTo>
                  <a:cubicBezTo>
                    <a:pt x="19543" y="20095"/>
                    <a:pt x="19337" y="20423"/>
                    <a:pt x="19337" y="20815"/>
                  </a:cubicBezTo>
                  <a:cubicBezTo>
                    <a:pt x="19337" y="21208"/>
                    <a:pt x="19543" y="21536"/>
                    <a:pt x="19789" y="21536"/>
                  </a:cubicBezTo>
                  <a:cubicBezTo>
                    <a:pt x="20036" y="21536"/>
                    <a:pt x="20242" y="21208"/>
                    <a:pt x="20242" y="20815"/>
                  </a:cubicBezTo>
                  <a:cubicBezTo>
                    <a:pt x="20242" y="20423"/>
                    <a:pt x="20036" y="20095"/>
                    <a:pt x="19789" y="20095"/>
                  </a:cubicBezTo>
                  <a:close/>
                  <a:moveTo>
                    <a:pt x="21147" y="20095"/>
                  </a:moveTo>
                  <a:cubicBezTo>
                    <a:pt x="20900" y="20095"/>
                    <a:pt x="20695" y="20423"/>
                    <a:pt x="20695" y="20815"/>
                  </a:cubicBezTo>
                  <a:cubicBezTo>
                    <a:pt x="20695" y="21208"/>
                    <a:pt x="20900" y="21536"/>
                    <a:pt x="21147" y="21536"/>
                  </a:cubicBezTo>
                  <a:cubicBezTo>
                    <a:pt x="21394" y="21536"/>
                    <a:pt x="21600" y="21208"/>
                    <a:pt x="21600" y="20815"/>
                  </a:cubicBezTo>
                  <a:cubicBezTo>
                    <a:pt x="21600" y="20423"/>
                    <a:pt x="21394" y="20095"/>
                    <a:pt x="21147" y="20095"/>
                  </a:cubicBezTo>
                  <a:close/>
                  <a:moveTo>
                    <a:pt x="370" y="20357"/>
                  </a:moveTo>
                  <a:cubicBezTo>
                    <a:pt x="165" y="20357"/>
                    <a:pt x="0" y="20619"/>
                    <a:pt x="0" y="21011"/>
                  </a:cubicBezTo>
                  <a:cubicBezTo>
                    <a:pt x="0" y="21339"/>
                    <a:pt x="165" y="21600"/>
                    <a:pt x="370" y="21600"/>
                  </a:cubicBezTo>
                  <a:lnTo>
                    <a:pt x="1974" y="21600"/>
                  </a:lnTo>
                  <a:cubicBezTo>
                    <a:pt x="2181" y="21600"/>
                    <a:pt x="2345" y="21339"/>
                    <a:pt x="2345" y="21011"/>
                  </a:cubicBezTo>
                  <a:cubicBezTo>
                    <a:pt x="2345" y="20619"/>
                    <a:pt x="2181" y="20357"/>
                    <a:pt x="1974" y="20357"/>
                  </a:cubicBezTo>
                  <a:close/>
                  <a:moveTo>
                    <a:pt x="8722" y="20357"/>
                  </a:moveTo>
                  <a:cubicBezTo>
                    <a:pt x="8516" y="20357"/>
                    <a:pt x="8352" y="20619"/>
                    <a:pt x="8352" y="21011"/>
                  </a:cubicBezTo>
                  <a:cubicBezTo>
                    <a:pt x="8352" y="21339"/>
                    <a:pt x="8516" y="21600"/>
                    <a:pt x="8722" y="21600"/>
                  </a:cubicBezTo>
                  <a:lnTo>
                    <a:pt x="12919" y="21600"/>
                  </a:lnTo>
                  <a:cubicBezTo>
                    <a:pt x="13124" y="21600"/>
                    <a:pt x="13289" y="21339"/>
                    <a:pt x="13289" y="21011"/>
                  </a:cubicBezTo>
                  <a:cubicBezTo>
                    <a:pt x="13289" y="20619"/>
                    <a:pt x="13124" y="20357"/>
                    <a:pt x="12919" y="20357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30" name="Google Shape;1799;p35"/>
            <p:cNvSpPr/>
            <p:nvPr/>
          </p:nvSpPr>
          <p:spPr>
            <a:xfrm>
              <a:off x="3712380" y="2172419"/>
              <a:ext cx="427321" cy="26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71" y="130"/>
                  </a:moveTo>
                  <a:cubicBezTo>
                    <a:pt x="165" y="130"/>
                    <a:pt x="0" y="392"/>
                    <a:pt x="0" y="785"/>
                  </a:cubicBezTo>
                  <a:cubicBezTo>
                    <a:pt x="0" y="1113"/>
                    <a:pt x="165" y="1375"/>
                    <a:pt x="371" y="1375"/>
                  </a:cubicBezTo>
                  <a:lnTo>
                    <a:pt x="1975" y="1375"/>
                  </a:lnTo>
                  <a:cubicBezTo>
                    <a:pt x="2181" y="1375"/>
                    <a:pt x="2387" y="1113"/>
                    <a:pt x="2387" y="785"/>
                  </a:cubicBezTo>
                  <a:cubicBezTo>
                    <a:pt x="2387" y="392"/>
                    <a:pt x="2181" y="130"/>
                    <a:pt x="1975" y="130"/>
                  </a:cubicBezTo>
                  <a:close/>
                  <a:moveTo>
                    <a:pt x="3745" y="130"/>
                  </a:moveTo>
                  <a:cubicBezTo>
                    <a:pt x="3538" y="130"/>
                    <a:pt x="3375" y="392"/>
                    <a:pt x="3375" y="785"/>
                  </a:cubicBezTo>
                  <a:cubicBezTo>
                    <a:pt x="3375" y="1113"/>
                    <a:pt x="3538" y="1375"/>
                    <a:pt x="3745" y="1375"/>
                  </a:cubicBezTo>
                  <a:lnTo>
                    <a:pt x="7900" y="1375"/>
                  </a:lnTo>
                  <a:cubicBezTo>
                    <a:pt x="8146" y="1375"/>
                    <a:pt x="8311" y="1113"/>
                    <a:pt x="8311" y="785"/>
                  </a:cubicBezTo>
                  <a:cubicBezTo>
                    <a:pt x="8311" y="392"/>
                    <a:pt x="8146" y="130"/>
                    <a:pt x="7900" y="130"/>
                  </a:cubicBezTo>
                  <a:close/>
                  <a:moveTo>
                    <a:pt x="9710" y="0"/>
                  </a:moveTo>
                  <a:cubicBezTo>
                    <a:pt x="9464" y="0"/>
                    <a:pt x="9257" y="326"/>
                    <a:pt x="9257" y="785"/>
                  </a:cubicBezTo>
                  <a:cubicBezTo>
                    <a:pt x="9257" y="1177"/>
                    <a:pt x="9464" y="1505"/>
                    <a:pt x="9710" y="1505"/>
                  </a:cubicBezTo>
                  <a:cubicBezTo>
                    <a:pt x="9957" y="1505"/>
                    <a:pt x="10163" y="1177"/>
                    <a:pt x="10163" y="785"/>
                  </a:cubicBezTo>
                  <a:cubicBezTo>
                    <a:pt x="10163" y="326"/>
                    <a:pt x="9957" y="0"/>
                    <a:pt x="9710" y="0"/>
                  </a:cubicBezTo>
                  <a:close/>
                  <a:moveTo>
                    <a:pt x="11068" y="0"/>
                  </a:moveTo>
                  <a:cubicBezTo>
                    <a:pt x="10821" y="0"/>
                    <a:pt x="10615" y="326"/>
                    <a:pt x="10615" y="785"/>
                  </a:cubicBezTo>
                  <a:cubicBezTo>
                    <a:pt x="10615" y="1177"/>
                    <a:pt x="10821" y="1505"/>
                    <a:pt x="11068" y="1505"/>
                  </a:cubicBezTo>
                  <a:cubicBezTo>
                    <a:pt x="11315" y="1505"/>
                    <a:pt x="11521" y="1177"/>
                    <a:pt x="11521" y="785"/>
                  </a:cubicBezTo>
                  <a:cubicBezTo>
                    <a:pt x="11521" y="326"/>
                    <a:pt x="11315" y="0"/>
                    <a:pt x="11068" y="0"/>
                  </a:cubicBezTo>
                  <a:close/>
                  <a:moveTo>
                    <a:pt x="12426" y="0"/>
                  </a:moveTo>
                  <a:cubicBezTo>
                    <a:pt x="12179" y="0"/>
                    <a:pt x="11973" y="326"/>
                    <a:pt x="11973" y="785"/>
                  </a:cubicBezTo>
                  <a:cubicBezTo>
                    <a:pt x="11973" y="1177"/>
                    <a:pt x="12179" y="1505"/>
                    <a:pt x="12426" y="1505"/>
                  </a:cubicBezTo>
                  <a:cubicBezTo>
                    <a:pt x="12672" y="1505"/>
                    <a:pt x="12879" y="1177"/>
                    <a:pt x="12879" y="785"/>
                  </a:cubicBezTo>
                  <a:cubicBezTo>
                    <a:pt x="12879" y="326"/>
                    <a:pt x="12672" y="0"/>
                    <a:pt x="12426" y="0"/>
                  </a:cubicBezTo>
                  <a:close/>
                  <a:moveTo>
                    <a:pt x="13783" y="0"/>
                  </a:moveTo>
                  <a:cubicBezTo>
                    <a:pt x="13537" y="0"/>
                    <a:pt x="13330" y="326"/>
                    <a:pt x="13330" y="785"/>
                  </a:cubicBezTo>
                  <a:cubicBezTo>
                    <a:pt x="13330" y="1177"/>
                    <a:pt x="13537" y="1505"/>
                    <a:pt x="13783" y="1505"/>
                  </a:cubicBezTo>
                  <a:cubicBezTo>
                    <a:pt x="14030" y="1505"/>
                    <a:pt x="14236" y="1177"/>
                    <a:pt x="14236" y="785"/>
                  </a:cubicBezTo>
                  <a:cubicBezTo>
                    <a:pt x="14236" y="326"/>
                    <a:pt x="14030" y="0"/>
                    <a:pt x="13783" y="0"/>
                  </a:cubicBezTo>
                  <a:close/>
                  <a:moveTo>
                    <a:pt x="15141" y="0"/>
                  </a:moveTo>
                  <a:cubicBezTo>
                    <a:pt x="14894" y="0"/>
                    <a:pt x="14688" y="326"/>
                    <a:pt x="14688" y="785"/>
                  </a:cubicBezTo>
                  <a:cubicBezTo>
                    <a:pt x="14688" y="1177"/>
                    <a:pt x="14894" y="1505"/>
                    <a:pt x="15141" y="1505"/>
                  </a:cubicBezTo>
                  <a:cubicBezTo>
                    <a:pt x="15388" y="1505"/>
                    <a:pt x="15594" y="1177"/>
                    <a:pt x="15594" y="785"/>
                  </a:cubicBezTo>
                  <a:cubicBezTo>
                    <a:pt x="15594" y="326"/>
                    <a:pt x="15388" y="0"/>
                    <a:pt x="15141" y="0"/>
                  </a:cubicBezTo>
                  <a:close/>
                  <a:moveTo>
                    <a:pt x="16499" y="0"/>
                  </a:moveTo>
                  <a:cubicBezTo>
                    <a:pt x="16252" y="0"/>
                    <a:pt x="16046" y="326"/>
                    <a:pt x="16046" y="785"/>
                  </a:cubicBezTo>
                  <a:cubicBezTo>
                    <a:pt x="16046" y="1177"/>
                    <a:pt x="16252" y="1505"/>
                    <a:pt x="16499" y="1505"/>
                  </a:cubicBezTo>
                  <a:cubicBezTo>
                    <a:pt x="16745" y="1505"/>
                    <a:pt x="16952" y="1177"/>
                    <a:pt x="16952" y="785"/>
                  </a:cubicBezTo>
                  <a:cubicBezTo>
                    <a:pt x="16952" y="326"/>
                    <a:pt x="16745" y="0"/>
                    <a:pt x="16499" y="0"/>
                  </a:cubicBezTo>
                  <a:close/>
                  <a:moveTo>
                    <a:pt x="371" y="3011"/>
                  </a:moveTo>
                  <a:cubicBezTo>
                    <a:pt x="165" y="3011"/>
                    <a:pt x="0" y="3273"/>
                    <a:pt x="0" y="3665"/>
                  </a:cubicBezTo>
                  <a:cubicBezTo>
                    <a:pt x="0" y="3992"/>
                    <a:pt x="165" y="4254"/>
                    <a:pt x="371" y="4254"/>
                  </a:cubicBezTo>
                  <a:lnTo>
                    <a:pt x="1975" y="4254"/>
                  </a:lnTo>
                  <a:cubicBezTo>
                    <a:pt x="2181" y="4254"/>
                    <a:pt x="2387" y="3992"/>
                    <a:pt x="2387" y="3665"/>
                  </a:cubicBezTo>
                  <a:cubicBezTo>
                    <a:pt x="2387" y="3273"/>
                    <a:pt x="2181" y="3011"/>
                    <a:pt x="1975" y="3011"/>
                  </a:cubicBezTo>
                  <a:close/>
                  <a:moveTo>
                    <a:pt x="3745" y="3011"/>
                  </a:moveTo>
                  <a:cubicBezTo>
                    <a:pt x="3538" y="3011"/>
                    <a:pt x="3375" y="3273"/>
                    <a:pt x="3375" y="3665"/>
                  </a:cubicBezTo>
                  <a:cubicBezTo>
                    <a:pt x="3375" y="3992"/>
                    <a:pt x="3538" y="4254"/>
                    <a:pt x="3745" y="4254"/>
                  </a:cubicBezTo>
                  <a:lnTo>
                    <a:pt x="7900" y="4254"/>
                  </a:lnTo>
                  <a:cubicBezTo>
                    <a:pt x="8146" y="4254"/>
                    <a:pt x="8311" y="3992"/>
                    <a:pt x="8311" y="3665"/>
                  </a:cubicBezTo>
                  <a:cubicBezTo>
                    <a:pt x="8311" y="3273"/>
                    <a:pt x="8146" y="3011"/>
                    <a:pt x="7900" y="3011"/>
                  </a:cubicBezTo>
                  <a:close/>
                  <a:moveTo>
                    <a:pt x="371" y="5891"/>
                  </a:moveTo>
                  <a:cubicBezTo>
                    <a:pt x="165" y="5891"/>
                    <a:pt x="0" y="6218"/>
                    <a:pt x="0" y="6546"/>
                  </a:cubicBezTo>
                  <a:cubicBezTo>
                    <a:pt x="0" y="6872"/>
                    <a:pt x="165" y="7135"/>
                    <a:pt x="371" y="7135"/>
                  </a:cubicBezTo>
                  <a:lnTo>
                    <a:pt x="1975" y="7135"/>
                  </a:lnTo>
                  <a:cubicBezTo>
                    <a:pt x="2181" y="7135"/>
                    <a:pt x="2387" y="6872"/>
                    <a:pt x="2387" y="6546"/>
                  </a:cubicBezTo>
                  <a:cubicBezTo>
                    <a:pt x="2387" y="6218"/>
                    <a:pt x="2181" y="5891"/>
                    <a:pt x="1975" y="5891"/>
                  </a:cubicBezTo>
                  <a:close/>
                  <a:moveTo>
                    <a:pt x="3745" y="5891"/>
                  </a:moveTo>
                  <a:cubicBezTo>
                    <a:pt x="3538" y="5891"/>
                    <a:pt x="3375" y="6218"/>
                    <a:pt x="3375" y="6546"/>
                  </a:cubicBezTo>
                  <a:cubicBezTo>
                    <a:pt x="3375" y="6872"/>
                    <a:pt x="3538" y="7135"/>
                    <a:pt x="3745" y="7135"/>
                  </a:cubicBezTo>
                  <a:lnTo>
                    <a:pt x="7900" y="7135"/>
                  </a:lnTo>
                  <a:cubicBezTo>
                    <a:pt x="8146" y="7135"/>
                    <a:pt x="8311" y="6872"/>
                    <a:pt x="8311" y="6546"/>
                  </a:cubicBezTo>
                  <a:cubicBezTo>
                    <a:pt x="8311" y="6218"/>
                    <a:pt x="8146" y="5891"/>
                    <a:pt x="7900" y="5891"/>
                  </a:cubicBezTo>
                  <a:close/>
                  <a:moveTo>
                    <a:pt x="9710" y="5825"/>
                  </a:moveTo>
                  <a:cubicBezTo>
                    <a:pt x="9464" y="5825"/>
                    <a:pt x="9257" y="6152"/>
                    <a:pt x="9257" y="6546"/>
                  </a:cubicBezTo>
                  <a:cubicBezTo>
                    <a:pt x="9257" y="6938"/>
                    <a:pt x="9464" y="7265"/>
                    <a:pt x="9710" y="7265"/>
                  </a:cubicBezTo>
                  <a:cubicBezTo>
                    <a:pt x="9957" y="7265"/>
                    <a:pt x="10163" y="6938"/>
                    <a:pt x="10163" y="6546"/>
                  </a:cubicBezTo>
                  <a:cubicBezTo>
                    <a:pt x="10163" y="6152"/>
                    <a:pt x="9957" y="5825"/>
                    <a:pt x="9710" y="5825"/>
                  </a:cubicBezTo>
                  <a:close/>
                  <a:moveTo>
                    <a:pt x="11068" y="5825"/>
                  </a:moveTo>
                  <a:cubicBezTo>
                    <a:pt x="10821" y="5825"/>
                    <a:pt x="10615" y="6152"/>
                    <a:pt x="10615" y="6546"/>
                  </a:cubicBezTo>
                  <a:cubicBezTo>
                    <a:pt x="10615" y="6938"/>
                    <a:pt x="10821" y="7265"/>
                    <a:pt x="11068" y="7265"/>
                  </a:cubicBezTo>
                  <a:cubicBezTo>
                    <a:pt x="11315" y="7265"/>
                    <a:pt x="11521" y="6938"/>
                    <a:pt x="11521" y="6546"/>
                  </a:cubicBezTo>
                  <a:cubicBezTo>
                    <a:pt x="11521" y="6152"/>
                    <a:pt x="11315" y="5825"/>
                    <a:pt x="11068" y="5825"/>
                  </a:cubicBezTo>
                  <a:close/>
                  <a:moveTo>
                    <a:pt x="12426" y="5825"/>
                  </a:moveTo>
                  <a:cubicBezTo>
                    <a:pt x="12179" y="5825"/>
                    <a:pt x="11973" y="6152"/>
                    <a:pt x="11973" y="6546"/>
                  </a:cubicBezTo>
                  <a:cubicBezTo>
                    <a:pt x="11973" y="6938"/>
                    <a:pt x="12179" y="7265"/>
                    <a:pt x="12426" y="7265"/>
                  </a:cubicBezTo>
                  <a:cubicBezTo>
                    <a:pt x="12672" y="7265"/>
                    <a:pt x="12879" y="6938"/>
                    <a:pt x="12879" y="6546"/>
                  </a:cubicBezTo>
                  <a:cubicBezTo>
                    <a:pt x="12879" y="6152"/>
                    <a:pt x="12672" y="5825"/>
                    <a:pt x="12426" y="5825"/>
                  </a:cubicBezTo>
                  <a:close/>
                  <a:moveTo>
                    <a:pt x="13783" y="5825"/>
                  </a:moveTo>
                  <a:cubicBezTo>
                    <a:pt x="13537" y="5825"/>
                    <a:pt x="13330" y="6152"/>
                    <a:pt x="13330" y="6546"/>
                  </a:cubicBezTo>
                  <a:cubicBezTo>
                    <a:pt x="13330" y="6938"/>
                    <a:pt x="13537" y="7265"/>
                    <a:pt x="13783" y="7265"/>
                  </a:cubicBezTo>
                  <a:cubicBezTo>
                    <a:pt x="14030" y="7265"/>
                    <a:pt x="14236" y="6938"/>
                    <a:pt x="14236" y="6546"/>
                  </a:cubicBezTo>
                  <a:cubicBezTo>
                    <a:pt x="14236" y="6152"/>
                    <a:pt x="14030" y="5825"/>
                    <a:pt x="13783" y="5825"/>
                  </a:cubicBezTo>
                  <a:close/>
                  <a:moveTo>
                    <a:pt x="15141" y="5825"/>
                  </a:moveTo>
                  <a:cubicBezTo>
                    <a:pt x="14894" y="5825"/>
                    <a:pt x="14688" y="6152"/>
                    <a:pt x="14688" y="6546"/>
                  </a:cubicBezTo>
                  <a:cubicBezTo>
                    <a:pt x="14688" y="6938"/>
                    <a:pt x="14894" y="7265"/>
                    <a:pt x="15141" y="7265"/>
                  </a:cubicBezTo>
                  <a:cubicBezTo>
                    <a:pt x="15388" y="7265"/>
                    <a:pt x="15594" y="6938"/>
                    <a:pt x="15594" y="6546"/>
                  </a:cubicBezTo>
                  <a:cubicBezTo>
                    <a:pt x="15594" y="6152"/>
                    <a:pt x="15388" y="5825"/>
                    <a:pt x="15141" y="5825"/>
                  </a:cubicBezTo>
                  <a:close/>
                  <a:moveTo>
                    <a:pt x="16499" y="5825"/>
                  </a:moveTo>
                  <a:cubicBezTo>
                    <a:pt x="16252" y="5825"/>
                    <a:pt x="16046" y="6152"/>
                    <a:pt x="16046" y="6546"/>
                  </a:cubicBezTo>
                  <a:cubicBezTo>
                    <a:pt x="16046" y="6938"/>
                    <a:pt x="16252" y="7265"/>
                    <a:pt x="16499" y="7265"/>
                  </a:cubicBezTo>
                  <a:cubicBezTo>
                    <a:pt x="16745" y="7265"/>
                    <a:pt x="16952" y="6938"/>
                    <a:pt x="16952" y="6546"/>
                  </a:cubicBezTo>
                  <a:cubicBezTo>
                    <a:pt x="16952" y="6152"/>
                    <a:pt x="16745" y="5825"/>
                    <a:pt x="16499" y="5825"/>
                  </a:cubicBezTo>
                  <a:close/>
                  <a:moveTo>
                    <a:pt x="371" y="8770"/>
                  </a:moveTo>
                  <a:cubicBezTo>
                    <a:pt x="165" y="8770"/>
                    <a:pt x="0" y="9098"/>
                    <a:pt x="0" y="9425"/>
                  </a:cubicBezTo>
                  <a:cubicBezTo>
                    <a:pt x="0" y="9753"/>
                    <a:pt x="165" y="10015"/>
                    <a:pt x="371" y="10015"/>
                  </a:cubicBezTo>
                  <a:lnTo>
                    <a:pt x="1975" y="10015"/>
                  </a:lnTo>
                  <a:cubicBezTo>
                    <a:pt x="2181" y="10015"/>
                    <a:pt x="2387" y="9753"/>
                    <a:pt x="2387" y="9425"/>
                  </a:cubicBezTo>
                  <a:cubicBezTo>
                    <a:pt x="2387" y="9098"/>
                    <a:pt x="2181" y="8770"/>
                    <a:pt x="1975" y="8770"/>
                  </a:cubicBezTo>
                  <a:close/>
                  <a:moveTo>
                    <a:pt x="3745" y="8770"/>
                  </a:moveTo>
                  <a:cubicBezTo>
                    <a:pt x="3538" y="8770"/>
                    <a:pt x="3375" y="9098"/>
                    <a:pt x="3375" y="9425"/>
                  </a:cubicBezTo>
                  <a:cubicBezTo>
                    <a:pt x="3375" y="9753"/>
                    <a:pt x="3538" y="10015"/>
                    <a:pt x="3745" y="10015"/>
                  </a:cubicBezTo>
                  <a:lnTo>
                    <a:pt x="7900" y="10015"/>
                  </a:lnTo>
                  <a:cubicBezTo>
                    <a:pt x="8146" y="10015"/>
                    <a:pt x="8311" y="9753"/>
                    <a:pt x="8311" y="9425"/>
                  </a:cubicBezTo>
                  <a:cubicBezTo>
                    <a:pt x="8311" y="9098"/>
                    <a:pt x="8146" y="8770"/>
                    <a:pt x="7900" y="8770"/>
                  </a:cubicBezTo>
                  <a:close/>
                  <a:moveTo>
                    <a:pt x="371" y="11717"/>
                  </a:moveTo>
                  <a:cubicBezTo>
                    <a:pt x="165" y="11717"/>
                    <a:pt x="0" y="11977"/>
                    <a:pt x="0" y="12305"/>
                  </a:cubicBezTo>
                  <a:cubicBezTo>
                    <a:pt x="0" y="12632"/>
                    <a:pt x="165" y="12960"/>
                    <a:pt x="371" y="12960"/>
                  </a:cubicBezTo>
                  <a:lnTo>
                    <a:pt x="1975" y="12960"/>
                  </a:lnTo>
                  <a:cubicBezTo>
                    <a:pt x="2181" y="12960"/>
                    <a:pt x="2387" y="12632"/>
                    <a:pt x="2387" y="12305"/>
                  </a:cubicBezTo>
                  <a:cubicBezTo>
                    <a:pt x="2387" y="11977"/>
                    <a:pt x="2181" y="11717"/>
                    <a:pt x="1975" y="11717"/>
                  </a:cubicBezTo>
                  <a:close/>
                  <a:moveTo>
                    <a:pt x="3745" y="11717"/>
                  </a:moveTo>
                  <a:cubicBezTo>
                    <a:pt x="3538" y="11717"/>
                    <a:pt x="3375" y="11977"/>
                    <a:pt x="3375" y="12305"/>
                  </a:cubicBezTo>
                  <a:cubicBezTo>
                    <a:pt x="3375" y="12632"/>
                    <a:pt x="3538" y="12960"/>
                    <a:pt x="3745" y="12960"/>
                  </a:cubicBezTo>
                  <a:lnTo>
                    <a:pt x="7900" y="12960"/>
                  </a:lnTo>
                  <a:cubicBezTo>
                    <a:pt x="8146" y="12960"/>
                    <a:pt x="8311" y="12632"/>
                    <a:pt x="8311" y="12305"/>
                  </a:cubicBezTo>
                  <a:cubicBezTo>
                    <a:pt x="8311" y="11977"/>
                    <a:pt x="8146" y="11717"/>
                    <a:pt x="7900" y="11717"/>
                  </a:cubicBezTo>
                  <a:close/>
                  <a:moveTo>
                    <a:pt x="14360" y="14137"/>
                  </a:moveTo>
                  <a:cubicBezTo>
                    <a:pt x="14112" y="14137"/>
                    <a:pt x="13907" y="14465"/>
                    <a:pt x="13907" y="14858"/>
                  </a:cubicBezTo>
                  <a:cubicBezTo>
                    <a:pt x="13907" y="15250"/>
                    <a:pt x="14112" y="15578"/>
                    <a:pt x="14360" y="15578"/>
                  </a:cubicBezTo>
                  <a:cubicBezTo>
                    <a:pt x="14606" y="15578"/>
                    <a:pt x="14811" y="15250"/>
                    <a:pt x="14811" y="14858"/>
                  </a:cubicBezTo>
                  <a:cubicBezTo>
                    <a:pt x="14811" y="14465"/>
                    <a:pt x="14606" y="14137"/>
                    <a:pt x="14360" y="14137"/>
                  </a:cubicBezTo>
                  <a:close/>
                  <a:moveTo>
                    <a:pt x="15717" y="14137"/>
                  </a:moveTo>
                  <a:cubicBezTo>
                    <a:pt x="15470" y="14137"/>
                    <a:pt x="15264" y="14465"/>
                    <a:pt x="15264" y="14858"/>
                  </a:cubicBezTo>
                  <a:cubicBezTo>
                    <a:pt x="15264" y="15250"/>
                    <a:pt x="15470" y="15578"/>
                    <a:pt x="15717" y="15578"/>
                  </a:cubicBezTo>
                  <a:cubicBezTo>
                    <a:pt x="15964" y="15578"/>
                    <a:pt x="16169" y="15250"/>
                    <a:pt x="16169" y="14858"/>
                  </a:cubicBezTo>
                  <a:cubicBezTo>
                    <a:pt x="16169" y="14465"/>
                    <a:pt x="15964" y="14137"/>
                    <a:pt x="15717" y="14137"/>
                  </a:cubicBezTo>
                  <a:close/>
                  <a:moveTo>
                    <a:pt x="17075" y="14137"/>
                  </a:moveTo>
                  <a:cubicBezTo>
                    <a:pt x="16827" y="14137"/>
                    <a:pt x="16622" y="14465"/>
                    <a:pt x="16622" y="14858"/>
                  </a:cubicBezTo>
                  <a:cubicBezTo>
                    <a:pt x="16622" y="15250"/>
                    <a:pt x="16827" y="15578"/>
                    <a:pt x="17075" y="15578"/>
                  </a:cubicBezTo>
                  <a:cubicBezTo>
                    <a:pt x="17322" y="15578"/>
                    <a:pt x="17527" y="15250"/>
                    <a:pt x="17527" y="14858"/>
                  </a:cubicBezTo>
                  <a:cubicBezTo>
                    <a:pt x="17527" y="14465"/>
                    <a:pt x="17322" y="14137"/>
                    <a:pt x="17075" y="14137"/>
                  </a:cubicBezTo>
                  <a:close/>
                  <a:moveTo>
                    <a:pt x="18433" y="14137"/>
                  </a:moveTo>
                  <a:cubicBezTo>
                    <a:pt x="18185" y="14137"/>
                    <a:pt x="17980" y="14465"/>
                    <a:pt x="17980" y="14858"/>
                  </a:cubicBezTo>
                  <a:cubicBezTo>
                    <a:pt x="17980" y="15250"/>
                    <a:pt x="18185" y="15578"/>
                    <a:pt x="18433" y="15578"/>
                  </a:cubicBezTo>
                  <a:cubicBezTo>
                    <a:pt x="18679" y="15578"/>
                    <a:pt x="18885" y="15250"/>
                    <a:pt x="18885" y="14858"/>
                  </a:cubicBezTo>
                  <a:cubicBezTo>
                    <a:pt x="18885" y="14465"/>
                    <a:pt x="18679" y="14137"/>
                    <a:pt x="18433" y="14137"/>
                  </a:cubicBezTo>
                  <a:close/>
                  <a:moveTo>
                    <a:pt x="19790" y="14137"/>
                  </a:moveTo>
                  <a:cubicBezTo>
                    <a:pt x="19543" y="14137"/>
                    <a:pt x="19337" y="14465"/>
                    <a:pt x="19337" y="14858"/>
                  </a:cubicBezTo>
                  <a:cubicBezTo>
                    <a:pt x="19337" y="15250"/>
                    <a:pt x="19543" y="15578"/>
                    <a:pt x="19790" y="15578"/>
                  </a:cubicBezTo>
                  <a:cubicBezTo>
                    <a:pt x="20037" y="15578"/>
                    <a:pt x="20242" y="15250"/>
                    <a:pt x="20242" y="14858"/>
                  </a:cubicBezTo>
                  <a:cubicBezTo>
                    <a:pt x="20242" y="14465"/>
                    <a:pt x="20037" y="14137"/>
                    <a:pt x="19790" y="14137"/>
                  </a:cubicBezTo>
                  <a:close/>
                  <a:moveTo>
                    <a:pt x="21148" y="14137"/>
                  </a:moveTo>
                  <a:cubicBezTo>
                    <a:pt x="20900" y="14137"/>
                    <a:pt x="20695" y="14465"/>
                    <a:pt x="20695" y="14858"/>
                  </a:cubicBezTo>
                  <a:cubicBezTo>
                    <a:pt x="20695" y="15250"/>
                    <a:pt x="20900" y="15578"/>
                    <a:pt x="21148" y="15578"/>
                  </a:cubicBezTo>
                  <a:cubicBezTo>
                    <a:pt x="21395" y="15578"/>
                    <a:pt x="21600" y="15250"/>
                    <a:pt x="21600" y="14858"/>
                  </a:cubicBezTo>
                  <a:cubicBezTo>
                    <a:pt x="21600" y="14465"/>
                    <a:pt x="21395" y="14137"/>
                    <a:pt x="21148" y="14137"/>
                  </a:cubicBezTo>
                  <a:close/>
                  <a:moveTo>
                    <a:pt x="371" y="14596"/>
                  </a:moveTo>
                  <a:cubicBezTo>
                    <a:pt x="165" y="14596"/>
                    <a:pt x="0" y="14858"/>
                    <a:pt x="0" y="15186"/>
                  </a:cubicBezTo>
                  <a:cubicBezTo>
                    <a:pt x="0" y="15512"/>
                    <a:pt x="165" y="15841"/>
                    <a:pt x="371" y="15841"/>
                  </a:cubicBezTo>
                  <a:lnTo>
                    <a:pt x="1975" y="15841"/>
                  </a:lnTo>
                  <a:cubicBezTo>
                    <a:pt x="2181" y="15841"/>
                    <a:pt x="2387" y="15512"/>
                    <a:pt x="2387" y="15186"/>
                  </a:cubicBezTo>
                  <a:cubicBezTo>
                    <a:pt x="2387" y="14858"/>
                    <a:pt x="2181" y="14596"/>
                    <a:pt x="1975" y="14596"/>
                  </a:cubicBezTo>
                  <a:close/>
                  <a:moveTo>
                    <a:pt x="8722" y="14596"/>
                  </a:moveTo>
                  <a:cubicBezTo>
                    <a:pt x="8517" y="14596"/>
                    <a:pt x="8352" y="14858"/>
                    <a:pt x="8352" y="15186"/>
                  </a:cubicBezTo>
                  <a:cubicBezTo>
                    <a:pt x="8352" y="15512"/>
                    <a:pt x="8517" y="15841"/>
                    <a:pt x="8722" y="15841"/>
                  </a:cubicBezTo>
                  <a:lnTo>
                    <a:pt x="12919" y="15841"/>
                  </a:lnTo>
                  <a:cubicBezTo>
                    <a:pt x="13125" y="15841"/>
                    <a:pt x="13290" y="15512"/>
                    <a:pt x="13290" y="15186"/>
                  </a:cubicBezTo>
                  <a:cubicBezTo>
                    <a:pt x="13290" y="14858"/>
                    <a:pt x="13125" y="14596"/>
                    <a:pt x="12919" y="14596"/>
                  </a:cubicBezTo>
                  <a:close/>
                  <a:moveTo>
                    <a:pt x="371" y="17476"/>
                  </a:moveTo>
                  <a:cubicBezTo>
                    <a:pt x="165" y="17476"/>
                    <a:pt x="0" y="17738"/>
                    <a:pt x="0" y="18065"/>
                  </a:cubicBezTo>
                  <a:cubicBezTo>
                    <a:pt x="0" y="18459"/>
                    <a:pt x="165" y="18719"/>
                    <a:pt x="371" y="18719"/>
                  </a:cubicBezTo>
                  <a:lnTo>
                    <a:pt x="1975" y="18719"/>
                  </a:lnTo>
                  <a:cubicBezTo>
                    <a:pt x="2181" y="18719"/>
                    <a:pt x="2387" y="18459"/>
                    <a:pt x="2387" y="18065"/>
                  </a:cubicBezTo>
                  <a:cubicBezTo>
                    <a:pt x="2387" y="17738"/>
                    <a:pt x="2181" y="17476"/>
                    <a:pt x="1975" y="17476"/>
                  </a:cubicBezTo>
                  <a:close/>
                  <a:moveTo>
                    <a:pt x="8722" y="17476"/>
                  </a:moveTo>
                  <a:cubicBezTo>
                    <a:pt x="8517" y="17476"/>
                    <a:pt x="8352" y="17738"/>
                    <a:pt x="8352" y="18065"/>
                  </a:cubicBezTo>
                  <a:cubicBezTo>
                    <a:pt x="8352" y="18459"/>
                    <a:pt x="8517" y="18719"/>
                    <a:pt x="8722" y="18719"/>
                  </a:cubicBezTo>
                  <a:lnTo>
                    <a:pt x="12919" y="18719"/>
                  </a:lnTo>
                  <a:cubicBezTo>
                    <a:pt x="13125" y="18719"/>
                    <a:pt x="13290" y="18459"/>
                    <a:pt x="13290" y="18065"/>
                  </a:cubicBezTo>
                  <a:cubicBezTo>
                    <a:pt x="13290" y="17738"/>
                    <a:pt x="13125" y="17476"/>
                    <a:pt x="12919" y="17476"/>
                  </a:cubicBezTo>
                  <a:close/>
                  <a:moveTo>
                    <a:pt x="14360" y="20095"/>
                  </a:moveTo>
                  <a:cubicBezTo>
                    <a:pt x="14112" y="20095"/>
                    <a:pt x="13907" y="20421"/>
                    <a:pt x="13907" y="20815"/>
                  </a:cubicBezTo>
                  <a:cubicBezTo>
                    <a:pt x="13907" y="21208"/>
                    <a:pt x="14112" y="21534"/>
                    <a:pt x="14360" y="21534"/>
                  </a:cubicBezTo>
                  <a:cubicBezTo>
                    <a:pt x="14606" y="21534"/>
                    <a:pt x="14811" y="21208"/>
                    <a:pt x="14811" y="20815"/>
                  </a:cubicBezTo>
                  <a:cubicBezTo>
                    <a:pt x="14811" y="20421"/>
                    <a:pt x="14606" y="20095"/>
                    <a:pt x="14360" y="20095"/>
                  </a:cubicBezTo>
                  <a:close/>
                  <a:moveTo>
                    <a:pt x="15717" y="20095"/>
                  </a:moveTo>
                  <a:cubicBezTo>
                    <a:pt x="15470" y="20095"/>
                    <a:pt x="15264" y="20421"/>
                    <a:pt x="15264" y="20815"/>
                  </a:cubicBezTo>
                  <a:cubicBezTo>
                    <a:pt x="15264" y="21208"/>
                    <a:pt x="15470" y="21534"/>
                    <a:pt x="15717" y="21534"/>
                  </a:cubicBezTo>
                  <a:cubicBezTo>
                    <a:pt x="15964" y="21534"/>
                    <a:pt x="16169" y="21208"/>
                    <a:pt x="16169" y="20815"/>
                  </a:cubicBezTo>
                  <a:cubicBezTo>
                    <a:pt x="16169" y="20421"/>
                    <a:pt x="15964" y="20095"/>
                    <a:pt x="15717" y="20095"/>
                  </a:cubicBezTo>
                  <a:close/>
                  <a:moveTo>
                    <a:pt x="17075" y="20095"/>
                  </a:moveTo>
                  <a:cubicBezTo>
                    <a:pt x="16827" y="20095"/>
                    <a:pt x="16622" y="20421"/>
                    <a:pt x="16622" y="20815"/>
                  </a:cubicBezTo>
                  <a:cubicBezTo>
                    <a:pt x="16622" y="21208"/>
                    <a:pt x="16827" y="21534"/>
                    <a:pt x="17075" y="21534"/>
                  </a:cubicBezTo>
                  <a:cubicBezTo>
                    <a:pt x="17322" y="21534"/>
                    <a:pt x="17527" y="21208"/>
                    <a:pt x="17527" y="20815"/>
                  </a:cubicBezTo>
                  <a:cubicBezTo>
                    <a:pt x="17527" y="20421"/>
                    <a:pt x="17322" y="20095"/>
                    <a:pt x="17075" y="20095"/>
                  </a:cubicBezTo>
                  <a:close/>
                  <a:moveTo>
                    <a:pt x="18433" y="20095"/>
                  </a:moveTo>
                  <a:cubicBezTo>
                    <a:pt x="18185" y="20095"/>
                    <a:pt x="17980" y="20421"/>
                    <a:pt x="17980" y="20815"/>
                  </a:cubicBezTo>
                  <a:cubicBezTo>
                    <a:pt x="17980" y="21208"/>
                    <a:pt x="18185" y="21534"/>
                    <a:pt x="18433" y="21534"/>
                  </a:cubicBezTo>
                  <a:cubicBezTo>
                    <a:pt x="18679" y="21534"/>
                    <a:pt x="18885" y="21208"/>
                    <a:pt x="18885" y="20815"/>
                  </a:cubicBezTo>
                  <a:cubicBezTo>
                    <a:pt x="18885" y="20421"/>
                    <a:pt x="18679" y="20095"/>
                    <a:pt x="18433" y="20095"/>
                  </a:cubicBezTo>
                  <a:close/>
                  <a:moveTo>
                    <a:pt x="19790" y="20095"/>
                  </a:moveTo>
                  <a:cubicBezTo>
                    <a:pt x="19543" y="20095"/>
                    <a:pt x="19337" y="20421"/>
                    <a:pt x="19337" y="20815"/>
                  </a:cubicBezTo>
                  <a:cubicBezTo>
                    <a:pt x="19337" y="21208"/>
                    <a:pt x="19543" y="21534"/>
                    <a:pt x="19790" y="21534"/>
                  </a:cubicBezTo>
                  <a:cubicBezTo>
                    <a:pt x="20037" y="21534"/>
                    <a:pt x="20242" y="21208"/>
                    <a:pt x="20242" y="20815"/>
                  </a:cubicBezTo>
                  <a:cubicBezTo>
                    <a:pt x="20242" y="20421"/>
                    <a:pt x="20037" y="20095"/>
                    <a:pt x="19790" y="20095"/>
                  </a:cubicBezTo>
                  <a:close/>
                  <a:moveTo>
                    <a:pt x="21148" y="20095"/>
                  </a:moveTo>
                  <a:cubicBezTo>
                    <a:pt x="20900" y="20095"/>
                    <a:pt x="20695" y="20421"/>
                    <a:pt x="20695" y="20815"/>
                  </a:cubicBezTo>
                  <a:cubicBezTo>
                    <a:pt x="20695" y="21208"/>
                    <a:pt x="20900" y="21534"/>
                    <a:pt x="21148" y="21534"/>
                  </a:cubicBezTo>
                  <a:cubicBezTo>
                    <a:pt x="21395" y="21534"/>
                    <a:pt x="21600" y="21208"/>
                    <a:pt x="21600" y="20815"/>
                  </a:cubicBezTo>
                  <a:cubicBezTo>
                    <a:pt x="21600" y="20421"/>
                    <a:pt x="21395" y="20095"/>
                    <a:pt x="21148" y="20095"/>
                  </a:cubicBezTo>
                  <a:close/>
                  <a:moveTo>
                    <a:pt x="371" y="20357"/>
                  </a:moveTo>
                  <a:cubicBezTo>
                    <a:pt x="165" y="20357"/>
                    <a:pt x="0" y="20619"/>
                    <a:pt x="0" y="21011"/>
                  </a:cubicBezTo>
                  <a:cubicBezTo>
                    <a:pt x="0" y="21338"/>
                    <a:pt x="165" y="21600"/>
                    <a:pt x="371" y="21600"/>
                  </a:cubicBezTo>
                  <a:lnTo>
                    <a:pt x="1975" y="21600"/>
                  </a:lnTo>
                  <a:cubicBezTo>
                    <a:pt x="2181" y="21600"/>
                    <a:pt x="2387" y="21338"/>
                    <a:pt x="2387" y="21011"/>
                  </a:cubicBezTo>
                  <a:cubicBezTo>
                    <a:pt x="2387" y="20619"/>
                    <a:pt x="2181" y="20357"/>
                    <a:pt x="1975" y="20357"/>
                  </a:cubicBezTo>
                  <a:close/>
                  <a:moveTo>
                    <a:pt x="8722" y="20357"/>
                  </a:moveTo>
                  <a:cubicBezTo>
                    <a:pt x="8517" y="20357"/>
                    <a:pt x="8352" y="20619"/>
                    <a:pt x="8352" y="21011"/>
                  </a:cubicBezTo>
                  <a:cubicBezTo>
                    <a:pt x="8352" y="21338"/>
                    <a:pt x="8517" y="21600"/>
                    <a:pt x="8722" y="21600"/>
                  </a:cubicBezTo>
                  <a:lnTo>
                    <a:pt x="12919" y="21600"/>
                  </a:lnTo>
                  <a:cubicBezTo>
                    <a:pt x="13125" y="21600"/>
                    <a:pt x="13290" y="21338"/>
                    <a:pt x="13290" y="21011"/>
                  </a:cubicBezTo>
                  <a:cubicBezTo>
                    <a:pt x="13290" y="20619"/>
                    <a:pt x="13125" y="20357"/>
                    <a:pt x="12919" y="20357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31" name="Google Shape;1800;p35"/>
            <p:cNvSpPr/>
            <p:nvPr/>
          </p:nvSpPr>
          <p:spPr>
            <a:xfrm>
              <a:off x="3712380" y="2467059"/>
              <a:ext cx="427321" cy="26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71" y="132"/>
                  </a:moveTo>
                  <a:cubicBezTo>
                    <a:pt x="165" y="132"/>
                    <a:pt x="0" y="392"/>
                    <a:pt x="0" y="721"/>
                  </a:cubicBezTo>
                  <a:cubicBezTo>
                    <a:pt x="0" y="1113"/>
                    <a:pt x="165" y="1375"/>
                    <a:pt x="371" y="1375"/>
                  </a:cubicBezTo>
                  <a:lnTo>
                    <a:pt x="1975" y="1375"/>
                  </a:lnTo>
                  <a:cubicBezTo>
                    <a:pt x="2181" y="1375"/>
                    <a:pt x="2387" y="1113"/>
                    <a:pt x="2387" y="721"/>
                  </a:cubicBezTo>
                  <a:cubicBezTo>
                    <a:pt x="2387" y="392"/>
                    <a:pt x="2181" y="132"/>
                    <a:pt x="1975" y="132"/>
                  </a:cubicBezTo>
                  <a:close/>
                  <a:moveTo>
                    <a:pt x="3745" y="132"/>
                  </a:moveTo>
                  <a:cubicBezTo>
                    <a:pt x="3538" y="132"/>
                    <a:pt x="3375" y="392"/>
                    <a:pt x="3375" y="721"/>
                  </a:cubicBezTo>
                  <a:cubicBezTo>
                    <a:pt x="3375" y="1113"/>
                    <a:pt x="3538" y="1375"/>
                    <a:pt x="3745" y="1375"/>
                  </a:cubicBezTo>
                  <a:lnTo>
                    <a:pt x="7900" y="1375"/>
                  </a:lnTo>
                  <a:cubicBezTo>
                    <a:pt x="8146" y="1375"/>
                    <a:pt x="8311" y="1113"/>
                    <a:pt x="8311" y="721"/>
                  </a:cubicBezTo>
                  <a:cubicBezTo>
                    <a:pt x="8311" y="392"/>
                    <a:pt x="8146" y="132"/>
                    <a:pt x="7900" y="132"/>
                  </a:cubicBezTo>
                  <a:close/>
                  <a:moveTo>
                    <a:pt x="9710" y="0"/>
                  </a:moveTo>
                  <a:cubicBezTo>
                    <a:pt x="9464" y="0"/>
                    <a:pt x="9257" y="328"/>
                    <a:pt x="9257" y="721"/>
                  </a:cubicBezTo>
                  <a:cubicBezTo>
                    <a:pt x="9257" y="1113"/>
                    <a:pt x="9464" y="1441"/>
                    <a:pt x="9710" y="1441"/>
                  </a:cubicBezTo>
                  <a:cubicBezTo>
                    <a:pt x="9957" y="1441"/>
                    <a:pt x="10163" y="1113"/>
                    <a:pt x="10163" y="721"/>
                  </a:cubicBezTo>
                  <a:cubicBezTo>
                    <a:pt x="10163" y="328"/>
                    <a:pt x="9957" y="0"/>
                    <a:pt x="9710" y="0"/>
                  </a:cubicBezTo>
                  <a:close/>
                  <a:moveTo>
                    <a:pt x="11068" y="0"/>
                  </a:moveTo>
                  <a:cubicBezTo>
                    <a:pt x="10821" y="0"/>
                    <a:pt x="10615" y="328"/>
                    <a:pt x="10615" y="721"/>
                  </a:cubicBezTo>
                  <a:cubicBezTo>
                    <a:pt x="10615" y="1113"/>
                    <a:pt x="10821" y="1441"/>
                    <a:pt x="11068" y="1441"/>
                  </a:cubicBezTo>
                  <a:cubicBezTo>
                    <a:pt x="11315" y="1441"/>
                    <a:pt x="11521" y="1113"/>
                    <a:pt x="11521" y="721"/>
                  </a:cubicBezTo>
                  <a:cubicBezTo>
                    <a:pt x="11521" y="328"/>
                    <a:pt x="11315" y="0"/>
                    <a:pt x="11068" y="0"/>
                  </a:cubicBezTo>
                  <a:close/>
                  <a:moveTo>
                    <a:pt x="12426" y="0"/>
                  </a:moveTo>
                  <a:cubicBezTo>
                    <a:pt x="12179" y="0"/>
                    <a:pt x="11973" y="328"/>
                    <a:pt x="11973" y="721"/>
                  </a:cubicBezTo>
                  <a:cubicBezTo>
                    <a:pt x="11973" y="1113"/>
                    <a:pt x="12179" y="1441"/>
                    <a:pt x="12426" y="1441"/>
                  </a:cubicBezTo>
                  <a:cubicBezTo>
                    <a:pt x="12672" y="1441"/>
                    <a:pt x="12879" y="1113"/>
                    <a:pt x="12879" y="721"/>
                  </a:cubicBezTo>
                  <a:cubicBezTo>
                    <a:pt x="12879" y="328"/>
                    <a:pt x="12672" y="0"/>
                    <a:pt x="12426" y="0"/>
                  </a:cubicBezTo>
                  <a:close/>
                  <a:moveTo>
                    <a:pt x="13783" y="0"/>
                  </a:moveTo>
                  <a:cubicBezTo>
                    <a:pt x="13537" y="0"/>
                    <a:pt x="13330" y="328"/>
                    <a:pt x="13330" y="721"/>
                  </a:cubicBezTo>
                  <a:cubicBezTo>
                    <a:pt x="13330" y="1113"/>
                    <a:pt x="13537" y="1441"/>
                    <a:pt x="13783" y="1441"/>
                  </a:cubicBezTo>
                  <a:cubicBezTo>
                    <a:pt x="14030" y="1441"/>
                    <a:pt x="14236" y="1113"/>
                    <a:pt x="14236" y="721"/>
                  </a:cubicBezTo>
                  <a:cubicBezTo>
                    <a:pt x="14236" y="328"/>
                    <a:pt x="14030" y="0"/>
                    <a:pt x="13783" y="0"/>
                  </a:cubicBezTo>
                  <a:close/>
                  <a:moveTo>
                    <a:pt x="15141" y="0"/>
                  </a:moveTo>
                  <a:cubicBezTo>
                    <a:pt x="14894" y="0"/>
                    <a:pt x="14688" y="328"/>
                    <a:pt x="14688" y="721"/>
                  </a:cubicBezTo>
                  <a:cubicBezTo>
                    <a:pt x="14688" y="1113"/>
                    <a:pt x="14894" y="1441"/>
                    <a:pt x="15141" y="1441"/>
                  </a:cubicBezTo>
                  <a:cubicBezTo>
                    <a:pt x="15388" y="1441"/>
                    <a:pt x="15594" y="1113"/>
                    <a:pt x="15594" y="721"/>
                  </a:cubicBezTo>
                  <a:cubicBezTo>
                    <a:pt x="15594" y="328"/>
                    <a:pt x="15388" y="0"/>
                    <a:pt x="15141" y="0"/>
                  </a:cubicBezTo>
                  <a:close/>
                  <a:moveTo>
                    <a:pt x="16499" y="0"/>
                  </a:moveTo>
                  <a:cubicBezTo>
                    <a:pt x="16252" y="0"/>
                    <a:pt x="16046" y="328"/>
                    <a:pt x="16046" y="721"/>
                  </a:cubicBezTo>
                  <a:cubicBezTo>
                    <a:pt x="16046" y="1113"/>
                    <a:pt x="16252" y="1441"/>
                    <a:pt x="16499" y="1441"/>
                  </a:cubicBezTo>
                  <a:cubicBezTo>
                    <a:pt x="16745" y="1441"/>
                    <a:pt x="16952" y="1113"/>
                    <a:pt x="16952" y="721"/>
                  </a:cubicBezTo>
                  <a:cubicBezTo>
                    <a:pt x="16952" y="328"/>
                    <a:pt x="16745" y="0"/>
                    <a:pt x="16499" y="0"/>
                  </a:cubicBezTo>
                  <a:close/>
                  <a:moveTo>
                    <a:pt x="371" y="3011"/>
                  </a:moveTo>
                  <a:cubicBezTo>
                    <a:pt x="165" y="3011"/>
                    <a:pt x="0" y="3273"/>
                    <a:pt x="0" y="3601"/>
                  </a:cubicBezTo>
                  <a:cubicBezTo>
                    <a:pt x="0" y="3994"/>
                    <a:pt x="165" y="4256"/>
                    <a:pt x="371" y="4256"/>
                  </a:cubicBezTo>
                  <a:lnTo>
                    <a:pt x="1975" y="4256"/>
                  </a:lnTo>
                  <a:cubicBezTo>
                    <a:pt x="2181" y="4256"/>
                    <a:pt x="2387" y="3994"/>
                    <a:pt x="2387" y="3601"/>
                  </a:cubicBezTo>
                  <a:cubicBezTo>
                    <a:pt x="2387" y="3273"/>
                    <a:pt x="2181" y="3011"/>
                    <a:pt x="1975" y="3011"/>
                  </a:cubicBezTo>
                  <a:close/>
                  <a:moveTo>
                    <a:pt x="3745" y="3011"/>
                  </a:moveTo>
                  <a:cubicBezTo>
                    <a:pt x="3538" y="3011"/>
                    <a:pt x="3375" y="3273"/>
                    <a:pt x="3375" y="3601"/>
                  </a:cubicBezTo>
                  <a:cubicBezTo>
                    <a:pt x="3375" y="3994"/>
                    <a:pt x="3538" y="4256"/>
                    <a:pt x="3745" y="4256"/>
                  </a:cubicBezTo>
                  <a:lnTo>
                    <a:pt x="7900" y="4256"/>
                  </a:lnTo>
                  <a:cubicBezTo>
                    <a:pt x="8146" y="4256"/>
                    <a:pt x="8311" y="3994"/>
                    <a:pt x="8311" y="3601"/>
                  </a:cubicBezTo>
                  <a:cubicBezTo>
                    <a:pt x="8311" y="3273"/>
                    <a:pt x="8146" y="3011"/>
                    <a:pt x="7900" y="3011"/>
                  </a:cubicBezTo>
                  <a:close/>
                  <a:moveTo>
                    <a:pt x="371" y="5891"/>
                  </a:moveTo>
                  <a:cubicBezTo>
                    <a:pt x="165" y="5891"/>
                    <a:pt x="0" y="6154"/>
                    <a:pt x="0" y="6546"/>
                  </a:cubicBezTo>
                  <a:cubicBezTo>
                    <a:pt x="0" y="6872"/>
                    <a:pt x="165" y="7135"/>
                    <a:pt x="371" y="7135"/>
                  </a:cubicBezTo>
                  <a:lnTo>
                    <a:pt x="1975" y="7135"/>
                  </a:lnTo>
                  <a:cubicBezTo>
                    <a:pt x="2181" y="7135"/>
                    <a:pt x="2387" y="6872"/>
                    <a:pt x="2387" y="6546"/>
                  </a:cubicBezTo>
                  <a:cubicBezTo>
                    <a:pt x="2387" y="6154"/>
                    <a:pt x="2181" y="5891"/>
                    <a:pt x="1975" y="5891"/>
                  </a:cubicBezTo>
                  <a:close/>
                  <a:moveTo>
                    <a:pt x="3745" y="5891"/>
                  </a:moveTo>
                  <a:cubicBezTo>
                    <a:pt x="3538" y="5891"/>
                    <a:pt x="3375" y="6154"/>
                    <a:pt x="3375" y="6546"/>
                  </a:cubicBezTo>
                  <a:cubicBezTo>
                    <a:pt x="3375" y="6872"/>
                    <a:pt x="3538" y="7135"/>
                    <a:pt x="3745" y="7135"/>
                  </a:cubicBezTo>
                  <a:lnTo>
                    <a:pt x="7900" y="7135"/>
                  </a:lnTo>
                  <a:cubicBezTo>
                    <a:pt x="8146" y="7135"/>
                    <a:pt x="8311" y="6872"/>
                    <a:pt x="8311" y="6546"/>
                  </a:cubicBezTo>
                  <a:cubicBezTo>
                    <a:pt x="8311" y="6154"/>
                    <a:pt x="8146" y="5891"/>
                    <a:pt x="7900" y="5891"/>
                  </a:cubicBezTo>
                  <a:close/>
                  <a:moveTo>
                    <a:pt x="9710" y="5825"/>
                  </a:moveTo>
                  <a:cubicBezTo>
                    <a:pt x="9464" y="5825"/>
                    <a:pt x="9257" y="6088"/>
                    <a:pt x="9257" y="6546"/>
                  </a:cubicBezTo>
                  <a:cubicBezTo>
                    <a:pt x="9257" y="6938"/>
                    <a:pt x="9464" y="7266"/>
                    <a:pt x="9710" y="7266"/>
                  </a:cubicBezTo>
                  <a:cubicBezTo>
                    <a:pt x="9957" y="7266"/>
                    <a:pt x="10163" y="6938"/>
                    <a:pt x="10163" y="6546"/>
                  </a:cubicBezTo>
                  <a:cubicBezTo>
                    <a:pt x="10163" y="6088"/>
                    <a:pt x="9957" y="5825"/>
                    <a:pt x="9710" y="5825"/>
                  </a:cubicBezTo>
                  <a:close/>
                  <a:moveTo>
                    <a:pt x="11068" y="5825"/>
                  </a:moveTo>
                  <a:cubicBezTo>
                    <a:pt x="10821" y="5825"/>
                    <a:pt x="10615" y="6088"/>
                    <a:pt x="10615" y="6546"/>
                  </a:cubicBezTo>
                  <a:cubicBezTo>
                    <a:pt x="10615" y="6938"/>
                    <a:pt x="10821" y="7266"/>
                    <a:pt x="11068" y="7266"/>
                  </a:cubicBezTo>
                  <a:cubicBezTo>
                    <a:pt x="11315" y="7266"/>
                    <a:pt x="11521" y="6938"/>
                    <a:pt x="11521" y="6546"/>
                  </a:cubicBezTo>
                  <a:cubicBezTo>
                    <a:pt x="11521" y="6088"/>
                    <a:pt x="11315" y="5825"/>
                    <a:pt x="11068" y="5825"/>
                  </a:cubicBezTo>
                  <a:close/>
                  <a:moveTo>
                    <a:pt x="12426" y="5825"/>
                  </a:moveTo>
                  <a:cubicBezTo>
                    <a:pt x="12179" y="5825"/>
                    <a:pt x="11973" y="6088"/>
                    <a:pt x="11973" y="6546"/>
                  </a:cubicBezTo>
                  <a:cubicBezTo>
                    <a:pt x="11973" y="6938"/>
                    <a:pt x="12179" y="7266"/>
                    <a:pt x="12426" y="7266"/>
                  </a:cubicBezTo>
                  <a:cubicBezTo>
                    <a:pt x="12672" y="7266"/>
                    <a:pt x="12879" y="6938"/>
                    <a:pt x="12879" y="6546"/>
                  </a:cubicBezTo>
                  <a:cubicBezTo>
                    <a:pt x="12879" y="6088"/>
                    <a:pt x="12672" y="5825"/>
                    <a:pt x="12426" y="5825"/>
                  </a:cubicBezTo>
                  <a:close/>
                  <a:moveTo>
                    <a:pt x="13783" y="5825"/>
                  </a:moveTo>
                  <a:cubicBezTo>
                    <a:pt x="13537" y="5825"/>
                    <a:pt x="13330" y="6088"/>
                    <a:pt x="13330" y="6546"/>
                  </a:cubicBezTo>
                  <a:cubicBezTo>
                    <a:pt x="13330" y="6938"/>
                    <a:pt x="13537" y="7266"/>
                    <a:pt x="13783" y="7266"/>
                  </a:cubicBezTo>
                  <a:cubicBezTo>
                    <a:pt x="14030" y="7266"/>
                    <a:pt x="14236" y="6938"/>
                    <a:pt x="14236" y="6546"/>
                  </a:cubicBezTo>
                  <a:cubicBezTo>
                    <a:pt x="14236" y="6088"/>
                    <a:pt x="14030" y="5825"/>
                    <a:pt x="13783" y="5825"/>
                  </a:cubicBezTo>
                  <a:close/>
                  <a:moveTo>
                    <a:pt x="15141" y="5825"/>
                  </a:moveTo>
                  <a:cubicBezTo>
                    <a:pt x="14894" y="5825"/>
                    <a:pt x="14688" y="6088"/>
                    <a:pt x="14688" y="6546"/>
                  </a:cubicBezTo>
                  <a:cubicBezTo>
                    <a:pt x="14688" y="6938"/>
                    <a:pt x="14894" y="7266"/>
                    <a:pt x="15141" y="7266"/>
                  </a:cubicBezTo>
                  <a:cubicBezTo>
                    <a:pt x="15388" y="7266"/>
                    <a:pt x="15594" y="6938"/>
                    <a:pt x="15594" y="6546"/>
                  </a:cubicBezTo>
                  <a:cubicBezTo>
                    <a:pt x="15594" y="6088"/>
                    <a:pt x="15388" y="5825"/>
                    <a:pt x="15141" y="5825"/>
                  </a:cubicBezTo>
                  <a:close/>
                  <a:moveTo>
                    <a:pt x="16499" y="5825"/>
                  </a:moveTo>
                  <a:cubicBezTo>
                    <a:pt x="16252" y="5825"/>
                    <a:pt x="16046" y="6088"/>
                    <a:pt x="16046" y="6546"/>
                  </a:cubicBezTo>
                  <a:cubicBezTo>
                    <a:pt x="16046" y="6938"/>
                    <a:pt x="16252" y="7266"/>
                    <a:pt x="16499" y="7266"/>
                  </a:cubicBezTo>
                  <a:cubicBezTo>
                    <a:pt x="16745" y="7266"/>
                    <a:pt x="16952" y="6938"/>
                    <a:pt x="16952" y="6546"/>
                  </a:cubicBezTo>
                  <a:cubicBezTo>
                    <a:pt x="16952" y="6088"/>
                    <a:pt x="16745" y="5825"/>
                    <a:pt x="16499" y="5825"/>
                  </a:cubicBezTo>
                  <a:close/>
                  <a:moveTo>
                    <a:pt x="371" y="8772"/>
                  </a:moveTo>
                  <a:cubicBezTo>
                    <a:pt x="165" y="8772"/>
                    <a:pt x="0" y="9034"/>
                    <a:pt x="0" y="9426"/>
                  </a:cubicBezTo>
                  <a:cubicBezTo>
                    <a:pt x="0" y="9753"/>
                    <a:pt x="165" y="10015"/>
                    <a:pt x="371" y="10015"/>
                  </a:cubicBezTo>
                  <a:lnTo>
                    <a:pt x="1975" y="10015"/>
                  </a:lnTo>
                  <a:cubicBezTo>
                    <a:pt x="2181" y="10015"/>
                    <a:pt x="2387" y="9753"/>
                    <a:pt x="2387" y="9426"/>
                  </a:cubicBezTo>
                  <a:cubicBezTo>
                    <a:pt x="2387" y="9034"/>
                    <a:pt x="2181" y="8772"/>
                    <a:pt x="1975" y="8772"/>
                  </a:cubicBezTo>
                  <a:close/>
                  <a:moveTo>
                    <a:pt x="3745" y="8772"/>
                  </a:moveTo>
                  <a:cubicBezTo>
                    <a:pt x="3538" y="8772"/>
                    <a:pt x="3375" y="9034"/>
                    <a:pt x="3375" y="9426"/>
                  </a:cubicBezTo>
                  <a:cubicBezTo>
                    <a:pt x="3375" y="9753"/>
                    <a:pt x="3538" y="10015"/>
                    <a:pt x="3745" y="10015"/>
                  </a:cubicBezTo>
                  <a:lnTo>
                    <a:pt x="7900" y="10015"/>
                  </a:lnTo>
                  <a:cubicBezTo>
                    <a:pt x="8146" y="10015"/>
                    <a:pt x="8311" y="9753"/>
                    <a:pt x="8311" y="9426"/>
                  </a:cubicBezTo>
                  <a:cubicBezTo>
                    <a:pt x="8311" y="9034"/>
                    <a:pt x="8146" y="8772"/>
                    <a:pt x="7900" y="8772"/>
                  </a:cubicBezTo>
                  <a:close/>
                  <a:moveTo>
                    <a:pt x="371" y="11651"/>
                  </a:moveTo>
                  <a:cubicBezTo>
                    <a:pt x="165" y="11651"/>
                    <a:pt x="0" y="11979"/>
                    <a:pt x="0" y="12305"/>
                  </a:cubicBezTo>
                  <a:cubicBezTo>
                    <a:pt x="0" y="12634"/>
                    <a:pt x="165" y="12896"/>
                    <a:pt x="371" y="12896"/>
                  </a:cubicBezTo>
                  <a:lnTo>
                    <a:pt x="1975" y="12896"/>
                  </a:lnTo>
                  <a:cubicBezTo>
                    <a:pt x="2181" y="12896"/>
                    <a:pt x="2387" y="12634"/>
                    <a:pt x="2387" y="12305"/>
                  </a:cubicBezTo>
                  <a:cubicBezTo>
                    <a:pt x="2387" y="11979"/>
                    <a:pt x="2181" y="11651"/>
                    <a:pt x="1975" y="11651"/>
                  </a:cubicBezTo>
                  <a:close/>
                  <a:moveTo>
                    <a:pt x="3745" y="11651"/>
                  </a:moveTo>
                  <a:cubicBezTo>
                    <a:pt x="3538" y="11651"/>
                    <a:pt x="3375" y="11979"/>
                    <a:pt x="3375" y="12305"/>
                  </a:cubicBezTo>
                  <a:cubicBezTo>
                    <a:pt x="3375" y="12634"/>
                    <a:pt x="3538" y="12896"/>
                    <a:pt x="3745" y="12896"/>
                  </a:cubicBezTo>
                  <a:lnTo>
                    <a:pt x="7900" y="12896"/>
                  </a:lnTo>
                  <a:cubicBezTo>
                    <a:pt x="8146" y="12896"/>
                    <a:pt x="8311" y="12634"/>
                    <a:pt x="8311" y="12305"/>
                  </a:cubicBezTo>
                  <a:cubicBezTo>
                    <a:pt x="8311" y="11979"/>
                    <a:pt x="8146" y="11651"/>
                    <a:pt x="7900" y="11651"/>
                  </a:cubicBezTo>
                  <a:close/>
                  <a:moveTo>
                    <a:pt x="14360" y="14073"/>
                  </a:moveTo>
                  <a:cubicBezTo>
                    <a:pt x="14112" y="14073"/>
                    <a:pt x="13907" y="14401"/>
                    <a:pt x="13907" y="14794"/>
                  </a:cubicBezTo>
                  <a:cubicBezTo>
                    <a:pt x="13907" y="15252"/>
                    <a:pt x="14112" y="15578"/>
                    <a:pt x="14360" y="15578"/>
                  </a:cubicBezTo>
                  <a:cubicBezTo>
                    <a:pt x="14606" y="15578"/>
                    <a:pt x="14811" y="15252"/>
                    <a:pt x="14811" y="14794"/>
                  </a:cubicBezTo>
                  <a:cubicBezTo>
                    <a:pt x="14811" y="14401"/>
                    <a:pt x="14606" y="14073"/>
                    <a:pt x="14360" y="14073"/>
                  </a:cubicBezTo>
                  <a:close/>
                  <a:moveTo>
                    <a:pt x="15717" y="14073"/>
                  </a:moveTo>
                  <a:cubicBezTo>
                    <a:pt x="15470" y="14073"/>
                    <a:pt x="15264" y="14401"/>
                    <a:pt x="15264" y="14794"/>
                  </a:cubicBezTo>
                  <a:cubicBezTo>
                    <a:pt x="15264" y="15252"/>
                    <a:pt x="15470" y="15578"/>
                    <a:pt x="15717" y="15578"/>
                  </a:cubicBezTo>
                  <a:cubicBezTo>
                    <a:pt x="15964" y="15578"/>
                    <a:pt x="16169" y="15252"/>
                    <a:pt x="16169" y="14794"/>
                  </a:cubicBezTo>
                  <a:cubicBezTo>
                    <a:pt x="16169" y="14401"/>
                    <a:pt x="15964" y="14073"/>
                    <a:pt x="15717" y="14073"/>
                  </a:cubicBezTo>
                  <a:close/>
                  <a:moveTo>
                    <a:pt x="17075" y="14073"/>
                  </a:moveTo>
                  <a:cubicBezTo>
                    <a:pt x="16827" y="14073"/>
                    <a:pt x="16622" y="14401"/>
                    <a:pt x="16622" y="14794"/>
                  </a:cubicBezTo>
                  <a:cubicBezTo>
                    <a:pt x="16622" y="15252"/>
                    <a:pt x="16827" y="15578"/>
                    <a:pt x="17075" y="15578"/>
                  </a:cubicBezTo>
                  <a:cubicBezTo>
                    <a:pt x="17322" y="15578"/>
                    <a:pt x="17527" y="15252"/>
                    <a:pt x="17527" y="14794"/>
                  </a:cubicBezTo>
                  <a:cubicBezTo>
                    <a:pt x="17527" y="14401"/>
                    <a:pt x="17322" y="14073"/>
                    <a:pt x="17075" y="14073"/>
                  </a:cubicBezTo>
                  <a:close/>
                  <a:moveTo>
                    <a:pt x="18433" y="14073"/>
                  </a:moveTo>
                  <a:cubicBezTo>
                    <a:pt x="18185" y="14073"/>
                    <a:pt x="17980" y="14401"/>
                    <a:pt x="17980" y="14794"/>
                  </a:cubicBezTo>
                  <a:cubicBezTo>
                    <a:pt x="17980" y="15252"/>
                    <a:pt x="18185" y="15578"/>
                    <a:pt x="18433" y="15578"/>
                  </a:cubicBezTo>
                  <a:cubicBezTo>
                    <a:pt x="18679" y="15578"/>
                    <a:pt x="18885" y="15252"/>
                    <a:pt x="18885" y="14794"/>
                  </a:cubicBezTo>
                  <a:cubicBezTo>
                    <a:pt x="18885" y="14401"/>
                    <a:pt x="18679" y="14073"/>
                    <a:pt x="18433" y="14073"/>
                  </a:cubicBezTo>
                  <a:close/>
                  <a:moveTo>
                    <a:pt x="19790" y="14073"/>
                  </a:moveTo>
                  <a:cubicBezTo>
                    <a:pt x="19543" y="14073"/>
                    <a:pt x="19337" y="14401"/>
                    <a:pt x="19337" y="14794"/>
                  </a:cubicBezTo>
                  <a:cubicBezTo>
                    <a:pt x="19337" y="15252"/>
                    <a:pt x="19543" y="15578"/>
                    <a:pt x="19790" y="15578"/>
                  </a:cubicBezTo>
                  <a:cubicBezTo>
                    <a:pt x="20037" y="15578"/>
                    <a:pt x="20242" y="15252"/>
                    <a:pt x="20242" y="14794"/>
                  </a:cubicBezTo>
                  <a:cubicBezTo>
                    <a:pt x="20242" y="14401"/>
                    <a:pt x="20037" y="14073"/>
                    <a:pt x="19790" y="14073"/>
                  </a:cubicBezTo>
                  <a:close/>
                  <a:moveTo>
                    <a:pt x="21148" y="14073"/>
                  </a:moveTo>
                  <a:cubicBezTo>
                    <a:pt x="20900" y="14073"/>
                    <a:pt x="20695" y="14401"/>
                    <a:pt x="20695" y="14794"/>
                  </a:cubicBezTo>
                  <a:cubicBezTo>
                    <a:pt x="20695" y="15252"/>
                    <a:pt x="20900" y="15578"/>
                    <a:pt x="21148" y="15578"/>
                  </a:cubicBezTo>
                  <a:cubicBezTo>
                    <a:pt x="21395" y="15578"/>
                    <a:pt x="21600" y="15252"/>
                    <a:pt x="21600" y="14794"/>
                  </a:cubicBezTo>
                  <a:cubicBezTo>
                    <a:pt x="21600" y="14401"/>
                    <a:pt x="21395" y="14073"/>
                    <a:pt x="21148" y="14073"/>
                  </a:cubicBezTo>
                  <a:close/>
                  <a:moveTo>
                    <a:pt x="371" y="14531"/>
                  </a:moveTo>
                  <a:cubicBezTo>
                    <a:pt x="165" y="14531"/>
                    <a:pt x="0" y="14859"/>
                    <a:pt x="0" y="15186"/>
                  </a:cubicBezTo>
                  <a:cubicBezTo>
                    <a:pt x="0" y="15514"/>
                    <a:pt x="165" y="15841"/>
                    <a:pt x="371" y="15841"/>
                  </a:cubicBezTo>
                  <a:lnTo>
                    <a:pt x="1975" y="15841"/>
                  </a:lnTo>
                  <a:cubicBezTo>
                    <a:pt x="2181" y="15841"/>
                    <a:pt x="2387" y="15514"/>
                    <a:pt x="2387" y="15186"/>
                  </a:cubicBezTo>
                  <a:cubicBezTo>
                    <a:pt x="2387" y="14859"/>
                    <a:pt x="2181" y="14531"/>
                    <a:pt x="1975" y="14531"/>
                  </a:cubicBezTo>
                  <a:close/>
                  <a:moveTo>
                    <a:pt x="8722" y="14531"/>
                  </a:moveTo>
                  <a:cubicBezTo>
                    <a:pt x="8517" y="14531"/>
                    <a:pt x="8352" y="14859"/>
                    <a:pt x="8352" y="15186"/>
                  </a:cubicBezTo>
                  <a:cubicBezTo>
                    <a:pt x="8352" y="15514"/>
                    <a:pt x="8517" y="15841"/>
                    <a:pt x="8722" y="15841"/>
                  </a:cubicBezTo>
                  <a:lnTo>
                    <a:pt x="12919" y="15841"/>
                  </a:lnTo>
                  <a:cubicBezTo>
                    <a:pt x="13125" y="15841"/>
                    <a:pt x="13290" y="15514"/>
                    <a:pt x="13290" y="15186"/>
                  </a:cubicBezTo>
                  <a:cubicBezTo>
                    <a:pt x="13290" y="14859"/>
                    <a:pt x="13125" y="14531"/>
                    <a:pt x="12919" y="14531"/>
                  </a:cubicBezTo>
                  <a:close/>
                  <a:moveTo>
                    <a:pt x="371" y="17476"/>
                  </a:moveTo>
                  <a:cubicBezTo>
                    <a:pt x="165" y="17476"/>
                    <a:pt x="0" y="17738"/>
                    <a:pt x="0" y="18066"/>
                  </a:cubicBezTo>
                  <a:cubicBezTo>
                    <a:pt x="0" y="18393"/>
                    <a:pt x="165" y="18721"/>
                    <a:pt x="371" y="18721"/>
                  </a:cubicBezTo>
                  <a:lnTo>
                    <a:pt x="1975" y="18721"/>
                  </a:lnTo>
                  <a:cubicBezTo>
                    <a:pt x="2181" y="18721"/>
                    <a:pt x="2387" y="18393"/>
                    <a:pt x="2387" y="18066"/>
                  </a:cubicBezTo>
                  <a:cubicBezTo>
                    <a:pt x="2387" y="17738"/>
                    <a:pt x="2181" y="17476"/>
                    <a:pt x="1975" y="17476"/>
                  </a:cubicBezTo>
                  <a:close/>
                  <a:moveTo>
                    <a:pt x="8722" y="17476"/>
                  </a:moveTo>
                  <a:cubicBezTo>
                    <a:pt x="8517" y="17476"/>
                    <a:pt x="8352" y="17738"/>
                    <a:pt x="8352" y="18066"/>
                  </a:cubicBezTo>
                  <a:cubicBezTo>
                    <a:pt x="8352" y="18393"/>
                    <a:pt x="8517" y="18721"/>
                    <a:pt x="8722" y="18721"/>
                  </a:cubicBezTo>
                  <a:lnTo>
                    <a:pt x="12919" y="18721"/>
                  </a:lnTo>
                  <a:cubicBezTo>
                    <a:pt x="13125" y="18721"/>
                    <a:pt x="13290" y="18393"/>
                    <a:pt x="13290" y="18066"/>
                  </a:cubicBezTo>
                  <a:cubicBezTo>
                    <a:pt x="13290" y="17738"/>
                    <a:pt x="13125" y="17476"/>
                    <a:pt x="12919" y="17476"/>
                  </a:cubicBezTo>
                  <a:close/>
                  <a:moveTo>
                    <a:pt x="14360" y="20030"/>
                  </a:moveTo>
                  <a:cubicBezTo>
                    <a:pt x="14112" y="20030"/>
                    <a:pt x="13907" y="20357"/>
                    <a:pt x="13907" y="20815"/>
                  </a:cubicBezTo>
                  <a:cubicBezTo>
                    <a:pt x="13907" y="21208"/>
                    <a:pt x="14112" y="21536"/>
                    <a:pt x="14360" y="21536"/>
                  </a:cubicBezTo>
                  <a:cubicBezTo>
                    <a:pt x="14606" y="21536"/>
                    <a:pt x="14811" y="21208"/>
                    <a:pt x="14811" y="20815"/>
                  </a:cubicBezTo>
                  <a:cubicBezTo>
                    <a:pt x="14811" y="20357"/>
                    <a:pt x="14606" y="20030"/>
                    <a:pt x="14360" y="20030"/>
                  </a:cubicBezTo>
                  <a:close/>
                  <a:moveTo>
                    <a:pt x="15717" y="20030"/>
                  </a:moveTo>
                  <a:cubicBezTo>
                    <a:pt x="15470" y="20030"/>
                    <a:pt x="15264" y="20357"/>
                    <a:pt x="15264" y="20815"/>
                  </a:cubicBezTo>
                  <a:cubicBezTo>
                    <a:pt x="15264" y="21208"/>
                    <a:pt x="15470" y="21536"/>
                    <a:pt x="15717" y="21536"/>
                  </a:cubicBezTo>
                  <a:cubicBezTo>
                    <a:pt x="15964" y="21536"/>
                    <a:pt x="16169" y="21208"/>
                    <a:pt x="16169" y="20815"/>
                  </a:cubicBezTo>
                  <a:cubicBezTo>
                    <a:pt x="16169" y="20357"/>
                    <a:pt x="15964" y="20030"/>
                    <a:pt x="15717" y="20030"/>
                  </a:cubicBezTo>
                  <a:close/>
                  <a:moveTo>
                    <a:pt x="17075" y="20030"/>
                  </a:moveTo>
                  <a:cubicBezTo>
                    <a:pt x="16827" y="20030"/>
                    <a:pt x="16622" y="20357"/>
                    <a:pt x="16622" y="20815"/>
                  </a:cubicBezTo>
                  <a:cubicBezTo>
                    <a:pt x="16622" y="21208"/>
                    <a:pt x="16827" y="21536"/>
                    <a:pt x="17075" y="21536"/>
                  </a:cubicBezTo>
                  <a:cubicBezTo>
                    <a:pt x="17322" y="21536"/>
                    <a:pt x="17527" y="21208"/>
                    <a:pt x="17527" y="20815"/>
                  </a:cubicBezTo>
                  <a:cubicBezTo>
                    <a:pt x="17527" y="20357"/>
                    <a:pt x="17322" y="20030"/>
                    <a:pt x="17075" y="20030"/>
                  </a:cubicBezTo>
                  <a:close/>
                  <a:moveTo>
                    <a:pt x="18433" y="20030"/>
                  </a:moveTo>
                  <a:cubicBezTo>
                    <a:pt x="18185" y="20030"/>
                    <a:pt x="17980" y="20357"/>
                    <a:pt x="17980" y="20815"/>
                  </a:cubicBezTo>
                  <a:cubicBezTo>
                    <a:pt x="17980" y="21208"/>
                    <a:pt x="18185" y="21536"/>
                    <a:pt x="18433" y="21536"/>
                  </a:cubicBezTo>
                  <a:cubicBezTo>
                    <a:pt x="18679" y="21536"/>
                    <a:pt x="18885" y="21208"/>
                    <a:pt x="18885" y="20815"/>
                  </a:cubicBezTo>
                  <a:cubicBezTo>
                    <a:pt x="18885" y="20357"/>
                    <a:pt x="18679" y="20030"/>
                    <a:pt x="18433" y="20030"/>
                  </a:cubicBezTo>
                  <a:close/>
                  <a:moveTo>
                    <a:pt x="19790" y="20030"/>
                  </a:moveTo>
                  <a:cubicBezTo>
                    <a:pt x="19543" y="20030"/>
                    <a:pt x="19337" y="20357"/>
                    <a:pt x="19337" y="20815"/>
                  </a:cubicBezTo>
                  <a:cubicBezTo>
                    <a:pt x="19337" y="21208"/>
                    <a:pt x="19543" y="21536"/>
                    <a:pt x="19790" y="21536"/>
                  </a:cubicBezTo>
                  <a:cubicBezTo>
                    <a:pt x="20037" y="21536"/>
                    <a:pt x="20242" y="21208"/>
                    <a:pt x="20242" y="20815"/>
                  </a:cubicBezTo>
                  <a:cubicBezTo>
                    <a:pt x="20242" y="20357"/>
                    <a:pt x="20037" y="20030"/>
                    <a:pt x="19790" y="20030"/>
                  </a:cubicBezTo>
                  <a:close/>
                  <a:moveTo>
                    <a:pt x="21148" y="20030"/>
                  </a:moveTo>
                  <a:cubicBezTo>
                    <a:pt x="20900" y="20030"/>
                    <a:pt x="20695" y="20357"/>
                    <a:pt x="20695" y="20815"/>
                  </a:cubicBezTo>
                  <a:cubicBezTo>
                    <a:pt x="20695" y="21208"/>
                    <a:pt x="20900" y="21536"/>
                    <a:pt x="21148" y="21536"/>
                  </a:cubicBezTo>
                  <a:cubicBezTo>
                    <a:pt x="21395" y="21536"/>
                    <a:pt x="21600" y="21208"/>
                    <a:pt x="21600" y="20815"/>
                  </a:cubicBezTo>
                  <a:cubicBezTo>
                    <a:pt x="21600" y="20357"/>
                    <a:pt x="21395" y="20030"/>
                    <a:pt x="21148" y="20030"/>
                  </a:cubicBezTo>
                  <a:close/>
                  <a:moveTo>
                    <a:pt x="371" y="20357"/>
                  </a:moveTo>
                  <a:cubicBezTo>
                    <a:pt x="165" y="20357"/>
                    <a:pt x="0" y="20619"/>
                    <a:pt x="0" y="20945"/>
                  </a:cubicBezTo>
                  <a:cubicBezTo>
                    <a:pt x="0" y="21339"/>
                    <a:pt x="165" y="21600"/>
                    <a:pt x="371" y="21600"/>
                  </a:cubicBezTo>
                  <a:lnTo>
                    <a:pt x="1975" y="21600"/>
                  </a:lnTo>
                  <a:cubicBezTo>
                    <a:pt x="2181" y="21600"/>
                    <a:pt x="2387" y="21339"/>
                    <a:pt x="2387" y="20945"/>
                  </a:cubicBezTo>
                  <a:cubicBezTo>
                    <a:pt x="2387" y="20619"/>
                    <a:pt x="2181" y="20357"/>
                    <a:pt x="1975" y="20357"/>
                  </a:cubicBezTo>
                  <a:close/>
                  <a:moveTo>
                    <a:pt x="8722" y="20357"/>
                  </a:moveTo>
                  <a:cubicBezTo>
                    <a:pt x="8517" y="20357"/>
                    <a:pt x="8352" y="20619"/>
                    <a:pt x="8352" y="20945"/>
                  </a:cubicBezTo>
                  <a:cubicBezTo>
                    <a:pt x="8352" y="21339"/>
                    <a:pt x="8517" y="21600"/>
                    <a:pt x="8722" y="21600"/>
                  </a:cubicBezTo>
                  <a:lnTo>
                    <a:pt x="12919" y="21600"/>
                  </a:lnTo>
                  <a:cubicBezTo>
                    <a:pt x="13125" y="21600"/>
                    <a:pt x="13290" y="21339"/>
                    <a:pt x="13290" y="20945"/>
                  </a:cubicBezTo>
                  <a:cubicBezTo>
                    <a:pt x="13290" y="20619"/>
                    <a:pt x="13125" y="20357"/>
                    <a:pt x="12919" y="20357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32" name="Google Shape;1801;p35"/>
            <p:cNvSpPr/>
            <p:nvPr/>
          </p:nvSpPr>
          <p:spPr>
            <a:xfrm>
              <a:off x="2779902" y="1834639"/>
              <a:ext cx="520737" cy="5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1600" extrusionOk="0">
                  <a:moveTo>
                    <a:pt x="4067" y="0"/>
                  </a:moveTo>
                  <a:lnTo>
                    <a:pt x="3966" y="295"/>
                  </a:lnTo>
                  <a:lnTo>
                    <a:pt x="155" y="16499"/>
                  </a:lnTo>
                  <a:cubicBezTo>
                    <a:pt x="-113" y="17995"/>
                    <a:pt x="-12" y="21600"/>
                    <a:pt x="289" y="21600"/>
                  </a:cubicBezTo>
                  <a:lnTo>
                    <a:pt x="18712" y="21600"/>
                  </a:lnTo>
                  <a:cubicBezTo>
                    <a:pt x="18778" y="21600"/>
                    <a:pt x="18846" y="21298"/>
                    <a:pt x="18912" y="20995"/>
                  </a:cubicBezTo>
                  <a:lnTo>
                    <a:pt x="21287" y="4799"/>
                  </a:lnTo>
                  <a:cubicBezTo>
                    <a:pt x="21487" y="3295"/>
                    <a:pt x="21387" y="0"/>
                    <a:pt x="21085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33" name="Google Shape;1802;p35"/>
            <p:cNvSpPr/>
            <p:nvPr/>
          </p:nvSpPr>
          <p:spPr>
            <a:xfrm>
              <a:off x="2773100" y="1828119"/>
              <a:ext cx="534100" cy="71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3" h="21600" extrusionOk="0">
                  <a:moveTo>
                    <a:pt x="21041" y="3927"/>
                  </a:moveTo>
                  <a:lnTo>
                    <a:pt x="21041" y="4174"/>
                  </a:lnTo>
                  <a:lnTo>
                    <a:pt x="18707" y="17673"/>
                  </a:lnTo>
                  <a:lnTo>
                    <a:pt x="559" y="17673"/>
                  </a:lnTo>
                  <a:lnTo>
                    <a:pt x="559" y="17426"/>
                  </a:lnTo>
                  <a:lnTo>
                    <a:pt x="4241" y="4174"/>
                  </a:lnTo>
                  <a:lnTo>
                    <a:pt x="4307" y="3927"/>
                  </a:lnTo>
                  <a:close/>
                  <a:moveTo>
                    <a:pt x="4241" y="0"/>
                  </a:moveTo>
                  <a:lnTo>
                    <a:pt x="4109" y="247"/>
                  </a:lnTo>
                  <a:lnTo>
                    <a:pt x="4044" y="247"/>
                  </a:lnTo>
                  <a:lnTo>
                    <a:pt x="329" y="13747"/>
                  </a:lnTo>
                  <a:cubicBezTo>
                    <a:pt x="99" y="14482"/>
                    <a:pt x="0" y="15954"/>
                    <a:pt x="0" y="17426"/>
                  </a:cubicBezTo>
                  <a:cubicBezTo>
                    <a:pt x="0" y="18409"/>
                    <a:pt x="65" y="19640"/>
                    <a:pt x="132" y="20376"/>
                  </a:cubicBezTo>
                  <a:cubicBezTo>
                    <a:pt x="230" y="21111"/>
                    <a:pt x="394" y="21600"/>
                    <a:pt x="559" y="21600"/>
                  </a:cubicBezTo>
                  <a:lnTo>
                    <a:pt x="18674" y="21600"/>
                  </a:lnTo>
                  <a:cubicBezTo>
                    <a:pt x="18806" y="21600"/>
                    <a:pt x="18937" y="21359"/>
                    <a:pt x="19036" y="20864"/>
                  </a:cubicBezTo>
                  <a:lnTo>
                    <a:pt x="21370" y="7365"/>
                  </a:lnTo>
                  <a:cubicBezTo>
                    <a:pt x="21501" y="6629"/>
                    <a:pt x="21600" y="5398"/>
                    <a:pt x="21567" y="4174"/>
                  </a:cubicBezTo>
                  <a:cubicBezTo>
                    <a:pt x="21567" y="2944"/>
                    <a:pt x="21535" y="1966"/>
                    <a:pt x="21435" y="1224"/>
                  </a:cubicBezTo>
                  <a:cubicBezTo>
                    <a:pt x="21337" y="489"/>
                    <a:pt x="21173" y="0"/>
                    <a:pt x="21008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34" name="Google Shape;1803;p35"/>
            <p:cNvSpPr/>
            <p:nvPr/>
          </p:nvSpPr>
          <p:spPr>
            <a:xfrm>
              <a:off x="3021360" y="1554639"/>
              <a:ext cx="83021" cy="314181"/>
            </a:xfrm>
            <a:prstGeom prst="rect">
              <a:avLst/>
            </a:prstGeom>
            <a:solidFill>
              <a:srgbClr val="FFFFFF"/>
            </a:solidFill>
            <a:ln w="9525" cap="flat">
              <a:solidFill>
                <a:srgbClr val="494949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35" name="Google Shape;1804;p35"/>
            <p:cNvSpPr/>
            <p:nvPr/>
          </p:nvSpPr>
          <p:spPr>
            <a:xfrm>
              <a:off x="3014840" y="1547299"/>
              <a:ext cx="96041" cy="328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487" y="911"/>
                  </a:moveTo>
                  <a:lnTo>
                    <a:pt x="18487" y="20743"/>
                  </a:lnTo>
                  <a:lnTo>
                    <a:pt x="3113" y="20743"/>
                  </a:lnTo>
                  <a:lnTo>
                    <a:pt x="3113" y="911"/>
                  </a:lnTo>
                  <a:close/>
                  <a:moveTo>
                    <a:pt x="1466" y="0"/>
                  </a:moveTo>
                  <a:cubicBezTo>
                    <a:pt x="1098" y="0"/>
                    <a:pt x="733" y="54"/>
                    <a:pt x="364" y="162"/>
                  </a:cubicBezTo>
                  <a:cubicBezTo>
                    <a:pt x="184" y="215"/>
                    <a:pt x="0" y="375"/>
                    <a:pt x="0" y="483"/>
                  </a:cubicBezTo>
                  <a:lnTo>
                    <a:pt x="0" y="21172"/>
                  </a:lnTo>
                  <a:cubicBezTo>
                    <a:pt x="0" y="21279"/>
                    <a:pt x="184" y="21387"/>
                    <a:pt x="364" y="21493"/>
                  </a:cubicBezTo>
                  <a:cubicBezTo>
                    <a:pt x="733" y="21547"/>
                    <a:pt x="1098" y="21600"/>
                    <a:pt x="1466" y="21600"/>
                  </a:cubicBezTo>
                  <a:lnTo>
                    <a:pt x="20138" y="21600"/>
                  </a:lnTo>
                  <a:cubicBezTo>
                    <a:pt x="20502" y="21600"/>
                    <a:pt x="20867" y="21547"/>
                    <a:pt x="21236" y="21493"/>
                  </a:cubicBezTo>
                  <a:cubicBezTo>
                    <a:pt x="21420" y="21387"/>
                    <a:pt x="21600" y="21279"/>
                    <a:pt x="21600" y="21172"/>
                  </a:cubicBezTo>
                  <a:lnTo>
                    <a:pt x="21600" y="483"/>
                  </a:lnTo>
                  <a:cubicBezTo>
                    <a:pt x="21600" y="375"/>
                    <a:pt x="21420" y="215"/>
                    <a:pt x="21236" y="162"/>
                  </a:cubicBezTo>
                  <a:cubicBezTo>
                    <a:pt x="20867" y="54"/>
                    <a:pt x="20502" y="0"/>
                    <a:pt x="20138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36" name="Google Shape;1805;p35"/>
            <p:cNvSpPr/>
            <p:nvPr/>
          </p:nvSpPr>
          <p:spPr>
            <a:xfrm>
              <a:off x="3008320" y="1554639"/>
              <a:ext cx="109081" cy="227901"/>
            </a:xfrm>
            <a:prstGeom prst="rect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37" name="Google Shape;1806;p35"/>
            <p:cNvSpPr/>
            <p:nvPr/>
          </p:nvSpPr>
          <p:spPr>
            <a:xfrm>
              <a:off x="3001820" y="1547299"/>
              <a:ext cx="122081" cy="242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155" y="1232"/>
                  </a:moveTo>
                  <a:lnTo>
                    <a:pt x="19155" y="20368"/>
                  </a:lnTo>
                  <a:lnTo>
                    <a:pt x="2449" y="20368"/>
                  </a:lnTo>
                  <a:lnTo>
                    <a:pt x="2449" y="1232"/>
                  </a:lnTo>
                  <a:close/>
                  <a:moveTo>
                    <a:pt x="1150" y="0"/>
                  </a:moveTo>
                  <a:cubicBezTo>
                    <a:pt x="863" y="0"/>
                    <a:pt x="577" y="73"/>
                    <a:pt x="432" y="219"/>
                  </a:cubicBezTo>
                  <a:cubicBezTo>
                    <a:pt x="145" y="290"/>
                    <a:pt x="0" y="508"/>
                    <a:pt x="0" y="654"/>
                  </a:cubicBezTo>
                  <a:lnTo>
                    <a:pt x="0" y="20948"/>
                  </a:lnTo>
                  <a:cubicBezTo>
                    <a:pt x="0" y="21092"/>
                    <a:pt x="145" y="21310"/>
                    <a:pt x="432" y="21383"/>
                  </a:cubicBezTo>
                  <a:cubicBezTo>
                    <a:pt x="577" y="21527"/>
                    <a:pt x="863" y="21600"/>
                    <a:pt x="1150" y="21600"/>
                  </a:cubicBezTo>
                  <a:lnTo>
                    <a:pt x="20450" y="21600"/>
                  </a:lnTo>
                  <a:cubicBezTo>
                    <a:pt x="20737" y="21600"/>
                    <a:pt x="21027" y="21527"/>
                    <a:pt x="21168" y="21383"/>
                  </a:cubicBezTo>
                  <a:cubicBezTo>
                    <a:pt x="21458" y="21238"/>
                    <a:pt x="21600" y="21092"/>
                    <a:pt x="21600" y="20948"/>
                  </a:cubicBezTo>
                  <a:lnTo>
                    <a:pt x="21600" y="654"/>
                  </a:lnTo>
                  <a:cubicBezTo>
                    <a:pt x="21600" y="508"/>
                    <a:pt x="21458" y="290"/>
                    <a:pt x="21168" y="219"/>
                  </a:cubicBezTo>
                  <a:cubicBezTo>
                    <a:pt x="21027" y="73"/>
                    <a:pt x="20737" y="0"/>
                    <a:pt x="2045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38" name="Google Shape;1807;p35"/>
            <p:cNvSpPr/>
            <p:nvPr/>
          </p:nvSpPr>
          <p:spPr>
            <a:xfrm>
              <a:off x="2399500" y="508719"/>
              <a:ext cx="1365801" cy="1068701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39" name="Google Shape;1808;p35"/>
            <p:cNvSpPr/>
            <p:nvPr/>
          </p:nvSpPr>
          <p:spPr>
            <a:xfrm>
              <a:off x="2392980" y="502199"/>
              <a:ext cx="1378821" cy="1081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396" y="276"/>
                  </a:moveTo>
                  <a:lnTo>
                    <a:pt x="21396" y="21324"/>
                  </a:lnTo>
                  <a:lnTo>
                    <a:pt x="204" y="21324"/>
                  </a:lnTo>
                  <a:lnTo>
                    <a:pt x="204" y="276"/>
                  </a:lnTo>
                  <a:close/>
                  <a:moveTo>
                    <a:pt x="102" y="0"/>
                  </a:moveTo>
                  <a:cubicBezTo>
                    <a:pt x="77" y="0"/>
                    <a:pt x="51" y="16"/>
                    <a:pt x="26" y="33"/>
                  </a:cubicBezTo>
                  <a:cubicBezTo>
                    <a:pt x="0" y="65"/>
                    <a:pt x="0" y="97"/>
                    <a:pt x="0" y="130"/>
                  </a:cubicBezTo>
                  <a:lnTo>
                    <a:pt x="0" y="21470"/>
                  </a:lnTo>
                  <a:cubicBezTo>
                    <a:pt x="0" y="21503"/>
                    <a:pt x="0" y="21535"/>
                    <a:pt x="26" y="21567"/>
                  </a:cubicBezTo>
                  <a:cubicBezTo>
                    <a:pt x="51" y="21584"/>
                    <a:pt x="77" y="21600"/>
                    <a:pt x="102" y="21600"/>
                  </a:cubicBezTo>
                  <a:lnTo>
                    <a:pt x="21498" y="21600"/>
                  </a:lnTo>
                  <a:cubicBezTo>
                    <a:pt x="21524" y="21600"/>
                    <a:pt x="21549" y="21584"/>
                    <a:pt x="21575" y="21567"/>
                  </a:cubicBezTo>
                  <a:cubicBezTo>
                    <a:pt x="21587" y="21535"/>
                    <a:pt x="21600" y="21503"/>
                    <a:pt x="21600" y="21470"/>
                  </a:cubicBezTo>
                  <a:lnTo>
                    <a:pt x="21600" y="130"/>
                  </a:lnTo>
                  <a:cubicBezTo>
                    <a:pt x="21600" y="97"/>
                    <a:pt x="21587" y="65"/>
                    <a:pt x="21575" y="33"/>
                  </a:cubicBezTo>
                  <a:cubicBezTo>
                    <a:pt x="21549" y="16"/>
                    <a:pt x="21524" y="0"/>
                    <a:pt x="21498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40" name="Google Shape;1809;p35"/>
            <p:cNvSpPr/>
            <p:nvPr/>
          </p:nvSpPr>
          <p:spPr>
            <a:xfrm>
              <a:off x="2472760" y="565699"/>
              <a:ext cx="1219281" cy="954741"/>
            </a:xfrm>
            <a:prstGeom prst="rect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41" name="Google Shape;1810;p35"/>
            <p:cNvSpPr/>
            <p:nvPr/>
          </p:nvSpPr>
          <p:spPr>
            <a:xfrm>
              <a:off x="2465420" y="559179"/>
              <a:ext cx="1233941" cy="967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358" y="309"/>
                  </a:moveTo>
                  <a:lnTo>
                    <a:pt x="21358" y="21291"/>
                  </a:lnTo>
                  <a:lnTo>
                    <a:pt x="242" y="21291"/>
                  </a:lnTo>
                  <a:lnTo>
                    <a:pt x="242" y="309"/>
                  </a:lnTo>
                  <a:close/>
                  <a:moveTo>
                    <a:pt x="128" y="0"/>
                  </a:moveTo>
                  <a:cubicBezTo>
                    <a:pt x="86" y="0"/>
                    <a:pt x="57" y="18"/>
                    <a:pt x="43" y="54"/>
                  </a:cubicBezTo>
                  <a:cubicBezTo>
                    <a:pt x="14" y="73"/>
                    <a:pt x="0" y="109"/>
                    <a:pt x="0" y="146"/>
                  </a:cubicBezTo>
                  <a:lnTo>
                    <a:pt x="0" y="21454"/>
                  </a:lnTo>
                  <a:cubicBezTo>
                    <a:pt x="0" y="21491"/>
                    <a:pt x="14" y="21527"/>
                    <a:pt x="43" y="21546"/>
                  </a:cubicBezTo>
                  <a:cubicBezTo>
                    <a:pt x="57" y="21582"/>
                    <a:pt x="86" y="21600"/>
                    <a:pt x="128" y="21600"/>
                  </a:cubicBezTo>
                  <a:lnTo>
                    <a:pt x="21472" y="21600"/>
                  </a:lnTo>
                  <a:cubicBezTo>
                    <a:pt x="21500" y="21600"/>
                    <a:pt x="21529" y="21582"/>
                    <a:pt x="21557" y="21546"/>
                  </a:cubicBezTo>
                  <a:cubicBezTo>
                    <a:pt x="21586" y="21527"/>
                    <a:pt x="21600" y="21491"/>
                    <a:pt x="21600" y="21454"/>
                  </a:cubicBezTo>
                  <a:lnTo>
                    <a:pt x="21600" y="146"/>
                  </a:lnTo>
                  <a:cubicBezTo>
                    <a:pt x="21600" y="109"/>
                    <a:pt x="21586" y="73"/>
                    <a:pt x="21557" y="54"/>
                  </a:cubicBezTo>
                  <a:cubicBezTo>
                    <a:pt x="21529" y="18"/>
                    <a:pt x="21500" y="0"/>
                    <a:pt x="21472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42" name="Google Shape;1811;p35"/>
            <p:cNvSpPr/>
            <p:nvPr/>
          </p:nvSpPr>
          <p:spPr>
            <a:xfrm>
              <a:off x="2561480" y="665799"/>
              <a:ext cx="510341" cy="234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014" y="1275"/>
                  </a:moveTo>
                  <a:lnTo>
                    <a:pt x="21014" y="20400"/>
                  </a:lnTo>
                  <a:lnTo>
                    <a:pt x="551" y="20400"/>
                  </a:lnTo>
                  <a:lnTo>
                    <a:pt x="551" y="1275"/>
                  </a:lnTo>
                  <a:close/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43" name="Google Shape;1812;p35"/>
            <p:cNvSpPr/>
            <p:nvPr/>
          </p:nvSpPr>
          <p:spPr>
            <a:xfrm>
              <a:off x="2632280" y="1040219"/>
              <a:ext cx="838360" cy="92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3221"/>
                  </a:lnTo>
                  <a:lnTo>
                    <a:pt x="2999" y="3221"/>
                  </a:lnTo>
                  <a:cubicBezTo>
                    <a:pt x="4320" y="3221"/>
                    <a:pt x="5620" y="5684"/>
                    <a:pt x="6816" y="10800"/>
                  </a:cubicBezTo>
                  <a:lnTo>
                    <a:pt x="8200" y="16670"/>
                  </a:lnTo>
                  <a:cubicBezTo>
                    <a:pt x="8976" y="19892"/>
                    <a:pt x="9794" y="21600"/>
                    <a:pt x="10611" y="21600"/>
                  </a:cubicBezTo>
                  <a:cubicBezTo>
                    <a:pt x="11534" y="21600"/>
                    <a:pt x="12478" y="19324"/>
                    <a:pt x="13317" y="15157"/>
                  </a:cubicBezTo>
                  <a:lnTo>
                    <a:pt x="13715" y="13263"/>
                  </a:lnTo>
                  <a:cubicBezTo>
                    <a:pt x="15057" y="6629"/>
                    <a:pt x="16546" y="3221"/>
                    <a:pt x="18077" y="3221"/>
                  </a:cubicBezTo>
                  <a:lnTo>
                    <a:pt x="21600" y="3221"/>
                  </a:lnTo>
                  <a:lnTo>
                    <a:pt x="21600" y="0"/>
                  </a:lnTo>
                  <a:lnTo>
                    <a:pt x="18077" y="0"/>
                  </a:lnTo>
                  <a:cubicBezTo>
                    <a:pt x="16483" y="0"/>
                    <a:pt x="14932" y="3598"/>
                    <a:pt x="13548" y="10418"/>
                  </a:cubicBezTo>
                  <a:lnTo>
                    <a:pt x="13149" y="12504"/>
                  </a:lnTo>
                  <a:cubicBezTo>
                    <a:pt x="12352" y="16293"/>
                    <a:pt x="11492" y="18379"/>
                    <a:pt x="10611" y="18379"/>
                  </a:cubicBezTo>
                  <a:cubicBezTo>
                    <a:pt x="9835" y="18379"/>
                    <a:pt x="9059" y="16861"/>
                    <a:pt x="8347" y="13831"/>
                  </a:cubicBezTo>
                  <a:lnTo>
                    <a:pt x="6963" y="7956"/>
                  </a:lnTo>
                  <a:cubicBezTo>
                    <a:pt x="5725" y="2653"/>
                    <a:pt x="4362" y="0"/>
                    <a:pt x="2999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44" name="Google Shape;1813;p35"/>
            <p:cNvSpPr/>
            <p:nvPr/>
          </p:nvSpPr>
          <p:spPr>
            <a:xfrm>
              <a:off x="2632280" y="1120799"/>
              <a:ext cx="838360" cy="92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3221"/>
                  </a:lnTo>
                  <a:lnTo>
                    <a:pt x="2999" y="3221"/>
                  </a:lnTo>
                  <a:cubicBezTo>
                    <a:pt x="4320" y="3221"/>
                    <a:pt x="5620" y="5875"/>
                    <a:pt x="6816" y="10800"/>
                  </a:cubicBezTo>
                  <a:lnTo>
                    <a:pt x="8200" y="16861"/>
                  </a:lnTo>
                  <a:cubicBezTo>
                    <a:pt x="8976" y="20082"/>
                    <a:pt x="9794" y="21600"/>
                    <a:pt x="10611" y="21600"/>
                  </a:cubicBezTo>
                  <a:cubicBezTo>
                    <a:pt x="11534" y="21600"/>
                    <a:pt x="12478" y="19514"/>
                    <a:pt x="13317" y="15348"/>
                  </a:cubicBezTo>
                  <a:lnTo>
                    <a:pt x="13715" y="13263"/>
                  </a:lnTo>
                  <a:cubicBezTo>
                    <a:pt x="15057" y="6629"/>
                    <a:pt x="16546" y="3221"/>
                    <a:pt x="18077" y="3221"/>
                  </a:cubicBezTo>
                  <a:lnTo>
                    <a:pt x="21600" y="3221"/>
                  </a:lnTo>
                  <a:lnTo>
                    <a:pt x="21600" y="0"/>
                  </a:lnTo>
                  <a:lnTo>
                    <a:pt x="18077" y="0"/>
                  </a:lnTo>
                  <a:cubicBezTo>
                    <a:pt x="16483" y="0"/>
                    <a:pt x="14932" y="3598"/>
                    <a:pt x="13548" y="10609"/>
                  </a:cubicBezTo>
                  <a:lnTo>
                    <a:pt x="13149" y="12504"/>
                  </a:lnTo>
                  <a:cubicBezTo>
                    <a:pt x="12373" y="16484"/>
                    <a:pt x="11492" y="18379"/>
                    <a:pt x="10611" y="18379"/>
                  </a:cubicBezTo>
                  <a:cubicBezTo>
                    <a:pt x="9835" y="18379"/>
                    <a:pt x="9059" y="16861"/>
                    <a:pt x="8347" y="13831"/>
                  </a:cubicBezTo>
                  <a:lnTo>
                    <a:pt x="6963" y="7956"/>
                  </a:lnTo>
                  <a:cubicBezTo>
                    <a:pt x="5725" y="2844"/>
                    <a:pt x="4362" y="0"/>
                    <a:pt x="2999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45" name="Google Shape;1814;p35"/>
            <p:cNvSpPr/>
            <p:nvPr/>
          </p:nvSpPr>
          <p:spPr>
            <a:xfrm>
              <a:off x="2632280" y="1302319"/>
              <a:ext cx="838360" cy="919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611" y="0"/>
                  </a:moveTo>
                  <a:cubicBezTo>
                    <a:pt x="9794" y="0"/>
                    <a:pt x="8976" y="1527"/>
                    <a:pt x="8200" y="4778"/>
                  </a:cubicBezTo>
                  <a:lnTo>
                    <a:pt x="6816" y="10706"/>
                  </a:lnTo>
                  <a:cubicBezTo>
                    <a:pt x="5620" y="15864"/>
                    <a:pt x="4320" y="18542"/>
                    <a:pt x="2999" y="18542"/>
                  </a:cubicBezTo>
                  <a:lnTo>
                    <a:pt x="0" y="18542"/>
                  </a:lnTo>
                  <a:lnTo>
                    <a:pt x="0" y="21600"/>
                  </a:lnTo>
                  <a:lnTo>
                    <a:pt x="2999" y="21600"/>
                  </a:lnTo>
                  <a:cubicBezTo>
                    <a:pt x="4362" y="21600"/>
                    <a:pt x="5725" y="18927"/>
                    <a:pt x="6963" y="13572"/>
                  </a:cubicBezTo>
                  <a:lnTo>
                    <a:pt x="8347" y="7643"/>
                  </a:lnTo>
                  <a:cubicBezTo>
                    <a:pt x="9059" y="4585"/>
                    <a:pt x="9835" y="3058"/>
                    <a:pt x="10611" y="3058"/>
                  </a:cubicBezTo>
                  <a:cubicBezTo>
                    <a:pt x="11492" y="3058"/>
                    <a:pt x="12352" y="5158"/>
                    <a:pt x="13149" y="8982"/>
                  </a:cubicBezTo>
                  <a:lnTo>
                    <a:pt x="13548" y="11087"/>
                  </a:lnTo>
                  <a:cubicBezTo>
                    <a:pt x="14932" y="17969"/>
                    <a:pt x="16483" y="21600"/>
                    <a:pt x="18077" y="21600"/>
                  </a:cubicBezTo>
                  <a:lnTo>
                    <a:pt x="21600" y="21600"/>
                  </a:lnTo>
                  <a:lnTo>
                    <a:pt x="21600" y="18542"/>
                  </a:lnTo>
                  <a:lnTo>
                    <a:pt x="18077" y="18542"/>
                  </a:lnTo>
                  <a:cubicBezTo>
                    <a:pt x="16546" y="18542"/>
                    <a:pt x="15057" y="14910"/>
                    <a:pt x="13715" y="8221"/>
                  </a:cubicBezTo>
                  <a:lnTo>
                    <a:pt x="13317" y="6309"/>
                  </a:lnTo>
                  <a:cubicBezTo>
                    <a:pt x="12478" y="2100"/>
                    <a:pt x="11534" y="0"/>
                    <a:pt x="10611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46" name="Google Shape;1815;p35"/>
            <p:cNvSpPr/>
            <p:nvPr/>
          </p:nvSpPr>
          <p:spPr>
            <a:xfrm>
              <a:off x="2632280" y="1220919"/>
              <a:ext cx="838360" cy="92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611" y="0"/>
                  </a:moveTo>
                  <a:cubicBezTo>
                    <a:pt x="9794" y="0"/>
                    <a:pt x="8976" y="1704"/>
                    <a:pt x="8200" y="4926"/>
                  </a:cubicBezTo>
                  <a:lnTo>
                    <a:pt x="6816" y="10802"/>
                  </a:lnTo>
                  <a:cubicBezTo>
                    <a:pt x="5620" y="15729"/>
                    <a:pt x="4320" y="18378"/>
                    <a:pt x="2999" y="18378"/>
                  </a:cubicBezTo>
                  <a:lnTo>
                    <a:pt x="0" y="18378"/>
                  </a:lnTo>
                  <a:lnTo>
                    <a:pt x="0" y="21600"/>
                  </a:lnTo>
                  <a:lnTo>
                    <a:pt x="2999" y="21600"/>
                  </a:lnTo>
                  <a:cubicBezTo>
                    <a:pt x="4362" y="21600"/>
                    <a:pt x="5725" y="18760"/>
                    <a:pt x="6963" y="13643"/>
                  </a:cubicBezTo>
                  <a:lnTo>
                    <a:pt x="8347" y="7767"/>
                  </a:lnTo>
                  <a:cubicBezTo>
                    <a:pt x="9059" y="4735"/>
                    <a:pt x="9835" y="3222"/>
                    <a:pt x="10611" y="3222"/>
                  </a:cubicBezTo>
                  <a:cubicBezTo>
                    <a:pt x="11492" y="3222"/>
                    <a:pt x="12373" y="5117"/>
                    <a:pt x="13149" y="9094"/>
                  </a:cubicBezTo>
                  <a:lnTo>
                    <a:pt x="13548" y="11179"/>
                  </a:lnTo>
                  <a:cubicBezTo>
                    <a:pt x="14932" y="18001"/>
                    <a:pt x="16483" y="21600"/>
                    <a:pt x="18077" y="21600"/>
                  </a:cubicBezTo>
                  <a:lnTo>
                    <a:pt x="21600" y="21600"/>
                  </a:lnTo>
                  <a:lnTo>
                    <a:pt x="21600" y="18378"/>
                  </a:lnTo>
                  <a:lnTo>
                    <a:pt x="18077" y="18378"/>
                  </a:lnTo>
                  <a:cubicBezTo>
                    <a:pt x="16546" y="18378"/>
                    <a:pt x="15057" y="14970"/>
                    <a:pt x="13715" y="8339"/>
                  </a:cubicBezTo>
                  <a:lnTo>
                    <a:pt x="13317" y="6253"/>
                  </a:lnTo>
                  <a:cubicBezTo>
                    <a:pt x="12478" y="2086"/>
                    <a:pt x="11534" y="0"/>
                    <a:pt x="10611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47" name="Google Shape;1816;p35"/>
            <p:cNvSpPr/>
            <p:nvPr/>
          </p:nvSpPr>
          <p:spPr>
            <a:xfrm>
              <a:off x="3484480" y="993019"/>
              <a:ext cx="77321" cy="78141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48" name="Google Shape;1817;p35"/>
            <p:cNvSpPr/>
            <p:nvPr/>
          </p:nvSpPr>
          <p:spPr>
            <a:xfrm>
              <a:off x="3484480" y="1089059"/>
              <a:ext cx="77321" cy="77321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49" name="Google Shape;1818;p35"/>
            <p:cNvSpPr/>
            <p:nvPr/>
          </p:nvSpPr>
          <p:spPr>
            <a:xfrm>
              <a:off x="3484480" y="1253479"/>
              <a:ext cx="77321" cy="77321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50" name="Google Shape;1819;p35"/>
            <p:cNvSpPr/>
            <p:nvPr/>
          </p:nvSpPr>
          <p:spPr>
            <a:xfrm>
              <a:off x="3484480" y="1348699"/>
              <a:ext cx="77321" cy="78141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51" name="Google Shape;1820;p35"/>
            <p:cNvSpPr/>
            <p:nvPr/>
          </p:nvSpPr>
          <p:spPr>
            <a:xfrm>
              <a:off x="2539500" y="993019"/>
              <a:ext cx="77321" cy="78141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52" name="Google Shape;1821;p35"/>
            <p:cNvSpPr/>
            <p:nvPr/>
          </p:nvSpPr>
          <p:spPr>
            <a:xfrm>
              <a:off x="2539500" y="1089059"/>
              <a:ext cx="77321" cy="77321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53" name="Google Shape;1822;p35"/>
            <p:cNvSpPr/>
            <p:nvPr/>
          </p:nvSpPr>
          <p:spPr>
            <a:xfrm>
              <a:off x="2539500" y="1253479"/>
              <a:ext cx="77321" cy="77321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54" name="Google Shape;1823;p35"/>
            <p:cNvSpPr/>
            <p:nvPr/>
          </p:nvSpPr>
          <p:spPr>
            <a:xfrm>
              <a:off x="2539500" y="1348699"/>
              <a:ext cx="77321" cy="78141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55" name="Google Shape;1824;p35"/>
            <p:cNvSpPr/>
            <p:nvPr/>
          </p:nvSpPr>
          <p:spPr>
            <a:xfrm>
              <a:off x="3136120" y="651959"/>
              <a:ext cx="427321" cy="268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70" y="132"/>
                  </a:moveTo>
                  <a:cubicBezTo>
                    <a:pt x="165" y="132"/>
                    <a:pt x="0" y="394"/>
                    <a:pt x="0" y="720"/>
                  </a:cubicBezTo>
                  <a:cubicBezTo>
                    <a:pt x="0" y="1113"/>
                    <a:pt x="165" y="1375"/>
                    <a:pt x="370" y="1375"/>
                  </a:cubicBezTo>
                  <a:lnTo>
                    <a:pt x="1974" y="1375"/>
                  </a:lnTo>
                  <a:cubicBezTo>
                    <a:pt x="2181" y="1375"/>
                    <a:pt x="2345" y="1113"/>
                    <a:pt x="2345" y="720"/>
                  </a:cubicBezTo>
                  <a:cubicBezTo>
                    <a:pt x="2345" y="394"/>
                    <a:pt x="2181" y="132"/>
                    <a:pt x="1974" y="132"/>
                  </a:cubicBezTo>
                  <a:close/>
                  <a:moveTo>
                    <a:pt x="3744" y="132"/>
                  </a:moveTo>
                  <a:cubicBezTo>
                    <a:pt x="3538" y="132"/>
                    <a:pt x="3332" y="394"/>
                    <a:pt x="3332" y="720"/>
                  </a:cubicBezTo>
                  <a:cubicBezTo>
                    <a:pt x="3332" y="1113"/>
                    <a:pt x="3538" y="1375"/>
                    <a:pt x="3744" y="1375"/>
                  </a:cubicBezTo>
                  <a:lnTo>
                    <a:pt x="7900" y="1375"/>
                  </a:lnTo>
                  <a:cubicBezTo>
                    <a:pt x="8146" y="1375"/>
                    <a:pt x="8311" y="1113"/>
                    <a:pt x="8311" y="720"/>
                  </a:cubicBezTo>
                  <a:cubicBezTo>
                    <a:pt x="8311" y="394"/>
                    <a:pt x="8146" y="132"/>
                    <a:pt x="7900" y="132"/>
                  </a:cubicBezTo>
                  <a:close/>
                  <a:moveTo>
                    <a:pt x="9669" y="0"/>
                  </a:moveTo>
                  <a:cubicBezTo>
                    <a:pt x="9421" y="0"/>
                    <a:pt x="9216" y="328"/>
                    <a:pt x="9216" y="720"/>
                  </a:cubicBezTo>
                  <a:cubicBezTo>
                    <a:pt x="9216" y="1113"/>
                    <a:pt x="9421" y="1441"/>
                    <a:pt x="9669" y="1441"/>
                  </a:cubicBezTo>
                  <a:cubicBezTo>
                    <a:pt x="9957" y="1441"/>
                    <a:pt x="10162" y="1113"/>
                    <a:pt x="10162" y="720"/>
                  </a:cubicBezTo>
                  <a:cubicBezTo>
                    <a:pt x="10162" y="328"/>
                    <a:pt x="9957" y="0"/>
                    <a:pt x="9669" y="0"/>
                  </a:cubicBezTo>
                  <a:close/>
                  <a:moveTo>
                    <a:pt x="11067" y="0"/>
                  </a:moveTo>
                  <a:cubicBezTo>
                    <a:pt x="10820" y="0"/>
                    <a:pt x="10615" y="328"/>
                    <a:pt x="10615" y="720"/>
                  </a:cubicBezTo>
                  <a:cubicBezTo>
                    <a:pt x="10615" y="1113"/>
                    <a:pt x="10820" y="1441"/>
                    <a:pt x="11067" y="1441"/>
                  </a:cubicBezTo>
                  <a:cubicBezTo>
                    <a:pt x="11315" y="1441"/>
                    <a:pt x="11520" y="1113"/>
                    <a:pt x="11520" y="720"/>
                  </a:cubicBezTo>
                  <a:cubicBezTo>
                    <a:pt x="11520" y="328"/>
                    <a:pt x="11315" y="0"/>
                    <a:pt x="11067" y="0"/>
                  </a:cubicBezTo>
                  <a:close/>
                  <a:moveTo>
                    <a:pt x="12425" y="0"/>
                  </a:moveTo>
                  <a:cubicBezTo>
                    <a:pt x="12178" y="0"/>
                    <a:pt x="11973" y="328"/>
                    <a:pt x="11973" y="720"/>
                  </a:cubicBezTo>
                  <a:cubicBezTo>
                    <a:pt x="11973" y="1113"/>
                    <a:pt x="12178" y="1441"/>
                    <a:pt x="12425" y="1441"/>
                  </a:cubicBezTo>
                  <a:cubicBezTo>
                    <a:pt x="12672" y="1441"/>
                    <a:pt x="12878" y="1113"/>
                    <a:pt x="12878" y="720"/>
                  </a:cubicBezTo>
                  <a:cubicBezTo>
                    <a:pt x="12878" y="328"/>
                    <a:pt x="12672" y="0"/>
                    <a:pt x="12425" y="0"/>
                  </a:cubicBezTo>
                  <a:close/>
                  <a:moveTo>
                    <a:pt x="13782" y="0"/>
                  </a:moveTo>
                  <a:cubicBezTo>
                    <a:pt x="13536" y="0"/>
                    <a:pt x="13330" y="328"/>
                    <a:pt x="13330" y="720"/>
                  </a:cubicBezTo>
                  <a:cubicBezTo>
                    <a:pt x="13330" y="1113"/>
                    <a:pt x="13536" y="1441"/>
                    <a:pt x="13782" y="1441"/>
                  </a:cubicBezTo>
                  <a:cubicBezTo>
                    <a:pt x="14030" y="1441"/>
                    <a:pt x="14235" y="1113"/>
                    <a:pt x="14235" y="720"/>
                  </a:cubicBezTo>
                  <a:cubicBezTo>
                    <a:pt x="14235" y="328"/>
                    <a:pt x="14030" y="0"/>
                    <a:pt x="13782" y="0"/>
                  </a:cubicBezTo>
                  <a:close/>
                  <a:moveTo>
                    <a:pt x="15140" y="0"/>
                  </a:moveTo>
                  <a:cubicBezTo>
                    <a:pt x="14893" y="0"/>
                    <a:pt x="14688" y="328"/>
                    <a:pt x="14688" y="720"/>
                  </a:cubicBezTo>
                  <a:cubicBezTo>
                    <a:pt x="14688" y="1113"/>
                    <a:pt x="14893" y="1441"/>
                    <a:pt x="15140" y="1441"/>
                  </a:cubicBezTo>
                  <a:cubicBezTo>
                    <a:pt x="15388" y="1441"/>
                    <a:pt x="15593" y="1113"/>
                    <a:pt x="15593" y="720"/>
                  </a:cubicBezTo>
                  <a:cubicBezTo>
                    <a:pt x="15593" y="328"/>
                    <a:pt x="15388" y="0"/>
                    <a:pt x="15140" y="0"/>
                  </a:cubicBezTo>
                  <a:close/>
                  <a:moveTo>
                    <a:pt x="16498" y="0"/>
                  </a:moveTo>
                  <a:cubicBezTo>
                    <a:pt x="16251" y="0"/>
                    <a:pt x="16046" y="328"/>
                    <a:pt x="16046" y="720"/>
                  </a:cubicBezTo>
                  <a:cubicBezTo>
                    <a:pt x="16046" y="1113"/>
                    <a:pt x="16251" y="1441"/>
                    <a:pt x="16498" y="1441"/>
                  </a:cubicBezTo>
                  <a:cubicBezTo>
                    <a:pt x="16745" y="1441"/>
                    <a:pt x="16951" y="1113"/>
                    <a:pt x="16951" y="720"/>
                  </a:cubicBezTo>
                  <a:cubicBezTo>
                    <a:pt x="16951" y="328"/>
                    <a:pt x="16745" y="0"/>
                    <a:pt x="16498" y="0"/>
                  </a:cubicBezTo>
                  <a:close/>
                  <a:moveTo>
                    <a:pt x="370" y="3012"/>
                  </a:moveTo>
                  <a:cubicBezTo>
                    <a:pt x="165" y="3012"/>
                    <a:pt x="0" y="3273"/>
                    <a:pt x="0" y="3601"/>
                  </a:cubicBezTo>
                  <a:cubicBezTo>
                    <a:pt x="0" y="3993"/>
                    <a:pt x="165" y="4255"/>
                    <a:pt x="370" y="4255"/>
                  </a:cubicBezTo>
                  <a:lnTo>
                    <a:pt x="1974" y="4255"/>
                  </a:lnTo>
                  <a:cubicBezTo>
                    <a:pt x="2181" y="4255"/>
                    <a:pt x="2345" y="3993"/>
                    <a:pt x="2345" y="3601"/>
                  </a:cubicBezTo>
                  <a:cubicBezTo>
                    <a:pt x="2345" y="3273"/>
                    <a:pt x="2181" y="3012"/>
                    <a:pt x="1974" y="3012"/>
                  </a:cubicBezTo>
                  <a:close/>
                  <a:moveTo>
                    <a:pt x="3744" y="3012"/>
                  </a:moveTo>
                  <a:cubicBezTo>
                    <a:pt x="3538" y="3012"/>
                    <a:pt x="3332" y="3273"/>
                    <a:pt x="3332" y="3601"/>
                  </a:cubicBezTo>
                  <a:cubicBezTo>
                    <a:pt x="3332" y="3993"/>
                    <a:pt x="3538" y="4255"/>
                    <a:pt x="3744" y="4255"/>
                  </a:cubicBezTo>
                  <a:lnTo>
                    <a:pt x="7900" y="4255"/>
                  </a:lnTo>
                  <a:cubicBezTo>
                    <a:pt x="8146" y="4255"/>
                    <a:pt x="8311" y="3993"/>
                    <a:pt x="8311" y="3601"/>
                  </a:cubicBezTo>
                  <a:cubicBezTo>
                    <a:pt x="8311" y="3273"/>
                    <a:pt x="8146" y="3012"/>
                    <a:pt x="7900" y="3012"/>
                  </a:cubicBezTo>
                  <a:close/>
                  <a:moveTo>
                    <a:pt x="370" y="5891"/>
                  </a:moveTo>
                  <a:cubicBezTo>
                    <a:pt x="165" y="5891"/>
                    <a:pt x="0" y="6153"/>
                    <a:pt x="0" y="6545"/>
                  </a:cubicBezTo>
                  <a:cubicBezTo>
                    <a:pt x="0" y="6874"/>
                    <a:pt x="165" y="7134"/>
                    <a:pt x="370" y="7134"/>
                  </a:cubicBezTo>
                  <a:lnTo>
                    <a:pt x="1974" y="7134"/>
                  </a:lnTo>
                  <a:cubicBezTo>
                    <a:pt x="2181" y="7134"/>
                    <a:pt x="2345" y="6874"/>
                    <a:pt x="2345" y="6545"/>
                  </a:cubicBezTo>
                  <a:cubicBezTo>
                    <a:pt x="2345" y="6153"/>
                    <a:pt x="2181" y="5891"/>
                    <a:pt x="1974" y="5891"/>
                  </a:cubicBezTo>
                  <a:close/>
                  <a:moveTo>
                    <a:pt x="3744" y="5891"/>
                  </a:moveTo>
                  <a:cubicBezTo>
                    <a:pt x="3538" y="5891"/>
                    <a:pt x="3332" y="6153"/>
                    <a:pt x="3332" y="6545"/>
                  </a:cubicBezTo>
                  <a:cubicBezTo>
                    <a:pt x="3332" y="6874"/>
                    <a:pt x="3538" y="7134"/>
                    <a:pt x="3744" y="7134"/>
                  </a:cubicBezTo>
                  <a:lnTo>
                    <a:pt x="7900" y="7134"/>
                  </a:lnTo>
                  <a:cubicBezTo>
                    <a:pt x="8146" y="7134"/>
                    <a:pt x="8311" y="6874"/>
                    <a:pt x="8311" y="6545"/>
                  </a:cubicBezTo>
                  <a:cubicBezTo>
                    <a:pt x="8311" y="6153"/>
                    <a:pt x="8146" y="5891"/>
                    <a:pt x="7900" y="5891"/>
                  </a:cubicBezTo>
                  <a:close/>
                  <a:moveTo>
                    <a:pt x="9669" y="5827"/>
                  </a:moveTo>
                  <a:cubicBezTo>
                    <a:pt x="9421" y="5827"/>
                    <a:pt x="9216" y="6153"/>
                    <a:pt x="9216" y="6545"/>
                  </a:cubicBezTo>
                  <a:cubicBezTo>
                    <a:pt x="9216" y="6938"/>
                    <a:pt x="9421" y="7266"/>
                    <a:pt x="9669" y="7266"/>
                  </a:cubicBezTo>
                  <a:cubicBezTo>
                    <a:pt x="9957" y="7266"/>
                    <a:pt x="10162" y="6938"/>
                    <a:pt x="10162" y="6545"/>
                  </a:cubicBezTo>
                  <a:cubicBezTo>
                    <a:pt x="10162" y="6153"/>
                    <a:pt x="9957" y="5827"/>
                    <a:pt x="9669" y="5827"/>
                  </a:cubicBezTo>
                  <a:close/>
                  <a:moveTo>
                    <a:pt x="11067" y="5827"/>
                  </a:moveTo>
                  <a:cubicBezTo>
                    <a:pt x="10820" y="5827"/>
                    <a:pt x="10615" y="6153"/>
                    <a:pt x="10615" y="6545"/>
                  </a:cubicBezTo>
                  <a:cubicBezTo>
                    <a:pt x="10615" y="6938"/>
                    <a:pt x="10820" y="7266"/>
                    <a:pt x="11067" y="7266"/>
                  </a:cubicBezTo>
                  <a:cubicBezTo>
                    <a:pt x="11315" y="7266"/>
                    <a:pt x="11520" y="6938"/>
                    <a:pt x="11520" y="6545"/>
                  </a:cubicBezTo>
                  <a:cubicBezTo>
                    <a:pt x="11520" y="6153"/>
                    <a:pt x="11315" y="5827"/>
                    <a:pt x="11067" y="5827"/>
                  </a:cubicBezTo>
                  <a:close/>
                  <a:moveTo>
                    <a:pt x="12425" y="5827"/>
                  </a:moveTo>
                  <a:cubicBezTo>
                    <a:pt x="12178" y="5827"/>
                    <a:pt x="11973" y="6153"/>
                    <a:pt x="11973" y="6545"/>
                  </a:cubicBezTo>
                  <a:cubicBezTo>
                    <a:pt x="11973" y="6938"/>
                    <a:pt x="12178" y="7266"/>
                    <a:pt x="12425" y="7266"/>
                  </a:cubicBezTo>
                  <a:cubicBezTo>
                    <a:pt x="12672" y="7266"/>
                    <a:pt x="12878" y="6938"/>
                    <a:pt x="12878" y="6545"/>
                  </a:cubicBezTo>
                  <a:cubicBezTo>
                    <a:pt x="12878" y="6153"/>
                    <a:pt x="12672" y="5827"/>
                    <a:pt x="12425" y="5827"/>
                  </a:cubicBezTo>
                  <a:close/>
                  <a:moveTo>
                    <a:pt x="13782" y="5827"/>
                  </a:moveTo>
                  <a:cubicBezTo>
                    <a:pt x="13536" y="5827"/>
                    <a:pt x="13330" y="6153"/>
                    <a:pt x="13330" y="6545"/>
                  </a:cubicBezTo>
                  <a:cubicBezTo>
                    <a:pt x="13330" y="6938"/>
                    <a:pt x="13536" y="7266"/>
                    <a:pt x="13782" y="7266"/>
                  </a:cubicBezTo>
                  <a:cubicBezTo>
                    <a:pt x="14030" y="7266"/>
                    <a:pt x="14235" y="6938"/>
                    <a:pt x="14235" y="6545"/>
                  </a:cubicBezTo>
                  <a:cubicBezTo>
                    <a:pt x="14235" y="6153"/>
                    <a:pt x="14030" y="5827"/>
                    <a:pt x="13782" y="5827"/>
                  </a:cubicBezTo>
                  <a:close/>
                  <a:moveTo>
                    <a:pt x="15140" y="5827"/>
                  </a:moveTo>
                  <a:cubicBezTo>
                    <a:pt x="14893" y="5827"/>
                    <a:pt x="14688" y="6153"/>
                    <a:pt x="14688" y="6545"/>
                  </a:cubicBezTo>
                  <a:cubicBezTo>
                    <a:pt x="14688" y="6938"/>
                    <a:pt x="14893" y="7266"/>
                    <a:pt x="15140" y="7266"/>
                  </a:cubicBezTo>
                  <a:cubicBezTo>
                    <a:pt x="15388" y="7266"/>
                    <a:pt x="15593" y="6938"/>
                    <a:pt x="15593" y="6545"/>
                  </a:cubicBezTo>
                  <a:cubicBezTo>
                    <a:pt x="15593" y="6153"/>
                    <a:pt x="15388" y="5827"/>
                    <a:pt x="15140" y="5827"/>
                  </a:cubicBezTo>
                  <a:close/>
                  <a:moveTo>
                    <a:pt x="16498" y="5827"/>
                  </a:moveTo>
                  <a:cubicBezTo>
                    <a:pt x="16251" y="5827"/>
                    <a:pt x="16046" y="6153"/>
                    <a:pt x="16046" y="6545"/>
                  </a:cubicBezTo>
                  <a:cubicBezTo>
                    <a:pt x="16046" y="6938"/>
                    <a:pt x="16251" y="7266"/>
                    <a:pt x="16498" y="7266"/>
                  </a:cubicBezTo>
                  <a:cubicBezTo>
                    <a:pt x="16745" y="7266"/>
                    <a:pt x="16951" y="6938"/>
                    <a:pt x="16951" y="6545"/>
                  </a:cubicBezTo>
                  <a:cubicBezTo>
                    <a:pt x="16951" y="6153"/>
                    <a:pt x="16745" y="5827"/>
                    <a:pt x="16498" y="5827"/>
                  </a:cubicBezTo>
                  <a:close/>
                  <a:moveTo>
                    <a:pt x="370" y="8771"/>
                  </a:moveTo>
                  <a:cubicBezTo>
                    <a:pt x="165" y="8771"/>
                    <a:pt x="0" y="9033"/>
                    <a:pt x="0" y="9426"/>
                  </a:cubicBezTo>
                  <a:cubicBezTo>
                    <a:pt x="0" y="9752"/>
                    <a:pt x="165" y="10014"/>
                    <a:pt x="370" y="10014"/>
                  </a:cubicBezTo>
                  <a:lnTo>
                    <a:pt x="1974" y="10014"/>
                  </a:lnTo>
                  <a:cubicBezTo>
                    <a:pt x="2181" y="10014"/>
                    <a:pt x="2345" y="9752"/>
                    <a:pt x="2345" y="9426"/>
                  </a:cubicBezTo>
                  <a:cubicBezTo>
                    <a:pt x="2345" y="9033"/>
                    <a:pt x="2181" y="8771"/>
                    <a:pt x="1974" y="8771"/>
                  </a:cubicBezTo>
                  <a:close/>
                  <a:moveTo>
                    <a:pt x="3744" y="8771"/>
                  </a:moveTo>
                  <a:cubicBezTo>
                    <a:pt x="3538" y="8771"/>
                    <a:pt x="3332" y="9033"/>
                    <a:pt x="3332" y="9426"/>
                  </a:cubicBezTo>
                  <a:cubicBezTo>
                    <a:pt x="3332" y="9752"/>
                    <a:pt x="3538" y="10014"/>
                    <a:pt x="3744" y="10014"/>
                  </a:cubicBezTo>
                  <a:lnTo>
                    <a:pt x="7900" y="10014"/>
                  </a:lnTo>
                  <a:cubicBezTo>
                    <a:pt x="8146" y="10014"/>
                    <a:pt x="8311" y="9752"/>
                    <a:pt x="8311" y="9426"/>
                  </a:cubicBezTo>
                  <a:cubicBezTo>
                    <a:pt x="8311" y="9033"/>
                    <a:pt x="8146" y="8771"/>
                    <a:pt x="7900" y="8771"/>
                  </a:cubicBezTo>
                  <a:close/>
                  <a:moveTo>
                    <a:pt x="370" y="11652"/>
                  </a:moveTo>
                  <a:cubicBezTo>
                    <a:pt x="165" y="11652"/>
                    <a:pt x="0" y="11978"/>
                    <a:pt x="0" y="12306"/>
                  </a:cubicBezTo>
                  <a:cubicBezTo>
                    <a:pt x="0" y="12633"/>
                    <a:pt x="165" y="12895"/>
                    <a:pt x="370" y="12895"/>
                  </a:cubicBezTo>
                  <a:lnTo>
                    <a:pt x="1974" y="12895"/>
                  </a:lnTo>
                  <a:cubicBezTo>
                    <a:pt x="2181" y="12895"/>
                    <a:pt x="2345" y="12633"/>
                    <a:pt x="2345" y="12306"/>
                  </a:cubicBezTo>
                  <a:cubicBezTo>
                    <a:pt x="2345" y="11978"/>
                    <a:pt x="2181" y="11652"/>
                    <a:pt x="1974" y="11652"/>
                  </a:cubicBezTo>
                  <a:close/>
                  <a:moveTo>
                    <a:pt x="3744" y="11652"/>
                  </a:moveTo>
                  <a:cubicBezTo>
                    <a:pt x="3538" y="11652"/>
                    <a:pt x="3332" y="11978"/>
                    <a:pt x="3332" y="12306"/>
                  </a:cubicBezTo>
                  <a:cubicBezTo>
                    <a:pt x="3332" y="12633"/>
                    <a:pt x="3538" y="12895"/>
                    <a:pt x="3744" y="12895"/>
                  </a:cubicBezTo>
                  <a:lnTo>
                    <a:pt x="7900" y="12895"/>
                  </a:lnTo>
                  <a:cubicBezTo>
                    <a:pt x="8146" y="12895"/>
                    <a:pt x="8311" y="12633"/>
                    <a:pt x="8311" y="12306"/>
                  </a:cubicBezTo>
                  <a:cubicBezTo>
                    <a:pt x="8311" y="11978"/>
                    <a:pt x="8146" y="11652"/>
                    <a:pt x="7900" y="11652"/>
                  </a:cubicBezTo>
                  <a:close/>
                  <a:moveTo>
                    <a:pt x="14359" y="14072"/>
                  </a:moveTo>
                  <a:cubicBezTo>
                    <a:pt x="14112" y="14072"/>
                    <a:pt x="13906" y="14400"/>
                    <a:pt x="13906" y="14858"/>
                  </a:cubicBezTo>
                  <a:cubicBezTo>
                    <a:pt x="13906" y="15251"/>
                    <a:pt x="14112" y="15577"/>
                    <a:pt x="14359" y="15577"/>
                  </a:cubicBezTo>
                  <a:cubicBezTo>
                    <a:pt x="14605" y="15577"/>
                    <a:pt x="14811" y="15251"/>
                    <a:pt x="14811" y="14858"/>
                  </a:cubicBezTo>
                  <a:cubicBezTo>
                    <a:pt x="14811" y="14400"/>
                    <a:pt x="14605" y="14072"/>
                    <a:pt x="14359" y="14072"/>
                  </a:cubicBezTo>
                  <a:close/>
                  <a:moveTo>
                    <a:pt x="15716" y="14072"/>
                  </a:moveTo>
                  <a:cubicBezTo>
                    <a:pt x="15470" y="14072"/>
                    <a:pt x="15263" y="14400"/>
                    <a:pt x="15263" y="14858"/>
                  </a:cubicBezTo>
                  <a:cubicBezTo>
                    <a:pt x="15263" y="15251"/>
                    <a:pt x="15470" y="15577"/>
                    <a:pt x="15716" y="15577"/>
                  </a:cubicBezTo>
                  <a:cubicBezTo>
                    <a:pt x="15963" y="15577"/>
                    <a:pt x="16169" y="15251"/>
                    <a:pt x="16169" y="14858"/>
                  </a:cubicBezTo>
                  <a:cubicBezTo>
                    <a:pt x="16169" y="14400"/>
                    <a:pt x="15963" y="14072"/>
                    <a:pt x="15716" y="14072"/>
                  </a:cubicBezTo>
                  <a:close/>
                  <a:moveTo>
                    <a:pt x="17074" y="14072"/>
                  </a:moveTo>
                  <a:cubicBezTo>
                    <a:pt x="16827" y="14072"/>
                    <a:pt x="16621" y="14400"/>
                    <a:pt x="16621" y="14858"/>
                  </a:cubicBezTo>
                  <a:cubicBezTo>
                    <a:pt x="16621" y="15251"/>
                    <a:pt x="16827" y="15577"/>
                    <a:pt x="17074" y="15577"/>
                  </a:cubicBezTo>
                  <a:cubicBezTo>
                    <a:pt x="17321" y="15577"/>
                    <a:pt x="17527" y="15251"/>
                    <a:pt x="17527" y="14858"/>
                  </a:cubicBezTo>
                  <a:cubicBezTo>
                    <a:pt x="17527" y="14400"/>
                    <a:pt x="17321" y="14072"/>
                    <a:pt x="17074" y="14072"/>
                  </a:cubicBezTo>
                  <a:close/>
                  <a:moveTo>
                    <a:pt x="18432" y="14072"/>
                  </a:moveTo>
                  <a:cubicBezTo>
                    <a:pt x="18185" y="14072"/>
                    <a:pt x="17979" y="14400"/>
                    <a:pt x="17979" y="14858"/>
                  </a:cubicBezTo>
                  <a:cubicBezTo>
                    <a:pt x="17979" y="15251"/>
                    <a:pt x="18185" y="15577"/>
                    <a:pt x="18432" y="15577"/>
                  </a:cubicBezTo>
                  <a:cubicBezTo>
                    <a:pt x="18678" y="15577"/>
                    <a:pt x="18885" y="15251"/>
                    <a:pt x="18885" y="14858"/>
                  </a:cubicBezTo>
                  <a:cubicBezTo>
                    <a:pt x="18885" y="14400"/>
                    <a:pt x="18678" y="14072"/>
                    <a:pt x="18432" y="14072"/>
                  </a:cubicBezTo>
                  <a:close/>
                  <a:moveTo>
                    <a:pt x="19789" y="14072"/>
                  </a:moveTo>
                  <a:cubicBezTo>
                    <a:pt x="19543" y="14072"/>
                    <a:pt x="19336" y="14400"/>
                    <a:pt x="19336" y="14858"/>
                  </a:cubicBezTo>
                  <a:cubicBezTo>
                    <a:pt x="19336" y="15251"/>
                    <a:pt x="19543" y="15577"/>
                    <a:pt x="19789" y="15577"/>
                  </a:cubicBezTo>
                  <a:cubicBezTo>
                    <a:pt x="20036" y="15577"/>
                    <a:pt x="20242" y="15251"/>
                    <a:pt x="20242" y="14858"/>
                  </a:cubicBezTo>
                  <a:cubicBezTo>
                    <a:pt x="20242" y="14400"/>
                    <a:pt x="20036" y="14072"/>
                    <a:pt x="19789" y="14072"/>
                  </a:cubicBezTo>
                  <a:close/>
                  <a:moveTo>
                    <a:pt x="21147" y="14072"/>
                  </a:moveTo>
                  <a:cubicBezTo>
                    <a:pt x="20900" y="14072"/>
                    <a:pt x="20694" y="14400"/>
                    <a:pt x="20694" y="14858"/>
                  </a:cubicBezTo>
                  <a:cubicBezTo>
                    <a:pt x="20694" y="15251"/>
                    <a:pt x="20900" y="15577"/>
                    <a:pt x="21147" y="15577"/>
                  </a:cubicBezTo>
                  <a:cubicBezTo>
                    <a:pt x="21394" y="15577"/>
                    <a:pt x="21600" y="15251"/>
                    <a:pt x="21600" y="14858"/>
                  </a:cubicBezTo>
                  <a:cubicBezTo>
                    <a:pt x="21600" y="14400"/>
                    <a:pt x="21394" y="14072"/>
                    <a:pt x="21147" y="14072"/>
                  </a:cubicBezTo>
                  <a:close/>
                  <a:moveTo>
                    <a:pt x="370" y="14596"/>
                  </a:moveTo>
                  <a:cubicBezTo>
                    <a:pt x="165" y="14596"/>
                    <a:pt x="0" y="14858"/>
                    <a:pt x="0" y="15185"/>
                  </a:cubicBezTo>
                  <a:cubicBezTo>
                    <a:pt x="0" y="15513"/>
                    <a:pt x="165" y="15839"/>
                    <a:pt x="370" y="15839"/>
                  </a:cubicBezTo>
                  <a:lnTo>
                    <a:pt x="1974" y="15839"/>
                  </a:lnTo>
                  <a:cubicBezTo>
                    <a:pt x="2181" y="15839"/>
                    <a:pt x="2345" y="15513"/>
                    <a:pt x="2345" y="15185"/>
                  </a:cubicBezTo>
                  <a:cubicBezTo>
                    <a:pt x="2345" y="14858"/>
                    <a:pt x="2181" y="14596"/>
                    <a:pt x="1974" y="14596"/>
                  </a:cubicBezTo>
                  <a:close/>
                  <a:moveTo>
                    <a:pt x="8722" y="14596"/>
                  </a:moveTo>
                  <a:cubicBezTo>
                    <a:pt x="8516" y="14596"/>
                    <a:pt x="8351" y="14858"/>
                    <a:pt x="8351" y="15185"/>
                  </a:cubicBezTo>
                  <a:cubicBezTo>
                    <a:pt x="8351" y="15513"/>
                    <a:pt x="8516" y="15839"/>
                    <a:pt x="8722" y="15839"/>
                  </a:cubicBezTo>
                  <a:lnTo>
                    <a:pt x="12919" y="15839"/>
                  </a:lnTo>
                  <a:cubicBezTo>
                    <a:pt x="13124" y="15839"/>
                    <a:pt x="13289" y="15513"/>
                    <a:pt x="13289" y="15185"/>
                  </a:cubicBezTo>
                  <a:cubicBezTo>
                    <a:pt x="13289" y="14858"/>
                    <a:pt x="13124" y="14596"/>
                    <a:pt x="12919" y="14596"/>
                  </a:cubicBezTo>
                  <a:close/>
                  <a:moveTo>
                    <a:pt x="370" y="17477"/>
                  </a:moveTo>
                  <a:cubicBezTo>
                    <a:pt x="165" y="17477"/>
                    <a:pt x="0" y="17737"/>
                    <a:pt x="0" y="18065"/>
                  </a:cubicBezTo>
                  <a:cubicBezTo>
                    <a:pt x="0" y="18392"/>
                    <a:pt x="165" y="18720"/>
                    <a:pt x="370" y="18720"/>
                  </a:cubicBezTo>
                  <a:lnTo>
                    <a:pt x="1974" y="18720"/>
                  </a:lnTo>
                  <a:cubicBezTo>
                    <a:pt x="2181" y="18720"/>
                    <a:pt x="2345" y="18392"/>
                    <a:pt x="2345" y="18065"/>
                  </a:cubicBezTo>
                  <a:cubicBezTo>
                    <a:pt x="2345" y="17737"/>
                    <a:pt x="2181" y="17477"/>
                    <a:pt x="1974" y="17477"/>
                  </a:cubicBezTo>
                  <a:close/>
                  <a:moveTo>
                    <a:pt x="8722" y="17477"/>
                  </a:moveTo>
                  <a:cubicBezTo>
                    <a:pt x="8516" y="17477"/>
                    <a:pt x="8351" y="17737"/>
                    <a:pt x="8351" y="18065"/>
                  </a:cubicBezTo>
                  <a:cubicBezTo>
                    <a:pt x="8351" y="18392"/>
                    <a:pt x="8516" y="18720"/>
                    <a:pt x="8722" y="18720"/>
                  </a:cubicBezTo>
                  <a:lnTo>
                    <a:pt x="12919" y="18720"/>
                  </a:lnTo>
                  <a:cubicBezTo>
                    <a:pt x="13124" y="18720"/>
                    <a:pt x="13289" y="18392"/>
                    <a:pt x="13289" y="18065"/>
                  </a:cubicBezTo>
                  <a:cubicBezTo>
                    <a:pt x="13289" y="17737"/>
                    <a:pt x="13124" y="17477"/>
                    <a:pt x="12919" y="17477"/>
                  </a:cubicBezTo>
                  <a:close/>
                  <a:moveTo>
                    <a:pt x="14359" y="20095"/>
                  </a:moveTo>
                  <a:cubicBezTo>
                    <a:pt x="14112" y="20095"/>
                    <a:pt x="13906" y="20355"/>
                    <a:pt x="13906" y="20814"/>
                  </a:cubicBezTo>
                  <a:cubicBezTo>
                    <a:pt x="13906" y="21206"/>
                    <a:pt x="14112" y="21534"/>
                    <a:pt x="14359" y="21534"/>
                  </a:cubicBezTo>
                  <a:cubicBezTo>
                    <a:pt x="14605" y="21534"/>
                    <a:pt x="14811" y="21206"/>
                    <a:pt x="14811" y="20814"/>
                  </a:cubicBezTo>
                  <a:cubicBezTo>
                    <a:pt x="14811" y="20355"/>
                    <a:pt x="14605" y="20095"/>
                    <a:pt x="14359" y="20095"/>
                  </a:cubicBezTo>
                  <a:close/>
                  <a:moveTo>
                    <a:pt x="15716" y="20095"/>
                  </a:moveTo>
                  <a:cubicBezTo>
                    <a:pt x="15470" y="20095"/>
                    <a:pt x="15263" y="20355"/>
                    <a:pt x="15263" y="20814"/>
                  </a:cubicBezTo>
                  <a:cubicBezTo>
                    <a:pt x="15263" y="21206"/>
                    <a:pt x="15470" y="21534"/>
                    <a:pt x="15716" y="21534"/>
                  </a:cubicBezTo>
                  <a:cubicBezTo>
                    <a:pt x="15963" y="21534"/>
                    <a:pt x="16169" y="21206"/>
                    <a:pt x="16169" y="20814"/>
                  </a:cubicBezTo>
                  <a:cubicBezTo>
                    <a:pt x="16169" y="20355"/>
                    <a:pt x="15963" y="20095"/>
                    <a:pt x="15716" y="20095"/>
                  </a:cubicBezTo>
                  <a:close/>
                  <a:moveTo>
                    <a:pt x="17074" y="20095"/>
                  </a:moveTo>
                  <a:cubicBezTo>
                    <a:pt x="16827" y="20095"/>
                    <a:pt x="16621" y="20355"/>
                    <a:pt x="16621" y="20814"/>
                  </a:cubicBezTo>
                  <a:cubicBezTo>
                    <a:pt x="16621" y="21206"/>
                    <a:pt x="16827" y="21534"/>
                    <a:pt x="17074" y="21534"/>
                  </a:cubicBezTo>
                  <a:cubicBezTo>
                    <a:pt x="17321" y="21534"/>
                    <a:pt x="17527" y="21206"/>
                    <a:pt x="17527" y="20814"/>
                  </a:cubicBezTo>
                  <a:cubicBezTo>
                    <a:pt x="17527" y="20355"/>
                    <a:pt x="17321" y="20095"/>
                    <a:pt x="17074" y="20095"/>
                  </a:cubicBezTo>
                  <a:close/>
                  <a:moveTo>
                    <a:pt x="18432" y="20095"/>
                  </a:moveTo>
                  <a:cubicBezTo>
                    <a:pt x="18185" y="20095"/>
                    <a:pt x="17979" y="20355"/>
                    <a:pt x="17979" y="20814"/>
                  </a:cubicBezTo>
                  <a:cubicBezTo>
                    <a:pt x="17979" y="21206"/>
                    <a:pt x="18185" y="21534"/>
                    <a:pt x="18432" y="21534"/>
                  </a:cubicBezTo>
                  <a:cubicBezTo>
                    <a:pt x="18678" y="21534"/>
                    <a:pt x="18885" y="21206"/>
                    <a:pt x="18885" y="20814"/>
                  </a:cubicBezTo>
                  <a:cubicBezTo>
                    <a:pt x="18885" y="20355"/>
                    <a:pt x="18678" y="20095"/>
                    <a:pt x="18432" y="20095"/>
                  </a:cubicBezTo>
                  <a:close/>
                  <a:moveTo>
                    <a:pt x="19789" y="20095"/>
                  </a:moveTo>
                  <a:cubicBezTo>
                    <a:pt x="19543" y="20095"/>
                    <a:pt x="19336" y="20355"/>
                    <a:pt x="19336" y="20814"/>
                  </a:cubicBezTo>
                  <a:cubicBezTo>
                    <a:pt x="19336" y="21206"/>
                    <a:pt x="19543" y="21534"/>
                    <a:pt x="19789" y="21534"/>
                  </a:cubicBezTo>
                  <a:cubicBezTo>
                    <a:pt x="20036" y="21534"/>
                    <a:pt x="20242" y="21206"/>
                    <a:pt x="20242" y="20814"/>
                  </a:cubicBezTo>
                  <a:cubicBezTo>
                    <a:pt x="20242" y="20355"/>
                    <a:pt x="20036" y="20095"/>
                    <a:pt x="19789" y="20095"/>
                  </a:cubicBezTo>
                  <a:close/>
                  <a:moveTo>
                    <a:pt x="21147" y="20095"/>
                  </a:moveTo>
                  <a:cubicBezTo>
                    <a:pt x="20900" y="20095"/>
                    <a:pt x="20694" y="20355"/>
                    <a:pt x="20694" y="20814"/>
                  </a:cubicBezTo>
                  <a:cubicBezTo>
                    <a:pt x="20694" y="21206"/>
                    <a:pt x="20900" y="21534"/>
                    <a:pt x="21147" y="21534"/>
                  </a:cubicBezTo>
                  <a:cubicBezTo>
                    <a:pt x="21394" y="21534"/>
                    <a:pt x="21600" y="21206"/>
                    <a:pt x="21600" y="20814"/>
                  </a:cubicBezTo>
                  <a:cubicBezTo>
                    <a:pt x="21600" y="20355"/>
                    <a:pt x="21394" y="20095"/>
                    <a:pt x="21147" y="20095"/>
                  </a:cubicBezTo>
                  <a:close/>
                  <a:moveTo>
                    <a:pt x="370" y="20355"/>
                  </a:moveTo>
                  <a:cubicBezTo>
                    <a:pt x="165" y="20355"/>
                    <a:pt x="0" y="20617"/>
                    <a:pt x="0" y="20945"/>
                  </a:cubicBezTo>
                  <a:cubicBezTo>
                    <a:pt x="0" y="21338"/>
                    <a:pt x="165" y="21600"/>
                    <a:pt x="370" y="21600"/>
                  </a:cubicBezTo>
                  <a:lnTo>
                    <a:pt x="1974" y="21600"/>
                  </a:lnTo>
                  <a:cubicBezTo>
                    <a:pt x="2181" y="21600"/>
                    <a:pt x="2345" y="21338"/>
                    <a:pt x="2345" y="20945"/>
                  </a:cubicBezTo>
                  <a:cubicBezTo>
                    <a:pt x="2345" y="20617"/>
                    <a:pt x="2181" y="20355"/>
                    <a:pt x="1974" y="20355"/>
                  </a:cubicBezTo>
                  <a:close/>
                  <a:moveTo>
                    <a:pt x="8722" y="20355"/>
                  </a:moveTo>
                  <a:cubicBezTo>
                    <a:pt x="8516" y="20355"/>
                    <a:pt x="8351" y="20617"/>
                    <a:pt x="8351" y="20945"/>
                  </a:cubicBezTo>
                  <a:cubicBezTo>
                    <a:pt x="8351" y="21338"/>
                    <a:pt x="8516" y="21600"/>
                    <a:pt x="8722" y="21600"/>
                  </a:cubicBezTo>
                  <a:lnTo>
                    <a:pt x="12919" y="21600"/>
                  </a:lnTo>
                  <a:cubicBezTo>
                    <a:pt x="13124" y="21600"/>
                    <a:pt x="13289" y="21338"/>
                    <a:pt x="13289" y="20945"/>
                  </a:cubicBezTo>
                  <a:cubicBezTo>
                    <a:pt x="13289" y="20617"/>
                    <a:pt x="13124" y="20355"/>
                    <a:pt x="12919" y="20355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56" name="Google Shape;1825;p35"/>
            <p:cNvSpPr/>
            <p:nvPr/>
          </p:nvSpPr>
          <p:spPr>
            <a:xfrm>
              <a:off x="1860962" y="3392519"/>
              <a:ext cx="520737" cy="5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1600" extrusionOk="0">
                  <a:moveTo>
                    <a:pt x="4067" y="0"/>
                  </a:moveTo>
                  <a:lnTo>
                    <a:pt x="3933" y="302"/>
                  </a:lnTo>
                  <a:lnTo>
                    <a:pt x="155" y="16499"/>
                  </a:lnTo>
                  <a:cubicBezTo>
                    <a:pt x="-113" y="17700"/>
                    <a:pt x="-12" y="21600"/>
                    <a:pt x="289" y="21600"/>
                  </a:cubicBezTo>
                  <a:lnTo>
                    <a:pt x="18712" y="21600"/>
                  </a:lnTo>
                  <a:cubicBezTo>
                    <a:pt x="18778" y="21600"/>
                    <a:pt x="18846" y="21305"/>
                    <a:pt x="18912" y="21003"/>
                  </a:cubicBezTo>
                  <a:lnTo>
                    <a:pt x="21287" y="4799"/>
                  </a:lnTo>
                  <a:cubicBezTo>
                    <a:pt x="21487" y="3303"/>
                    <a:pt x="21387" y="0"/>
                    <a:pt x="21085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57" name="Google Shape;1826;p35"/>
            <p:cNvSpPr/>
            <p:nvPr/>
          </p:nvSpPr>
          <p:spPr>
            <a:xfrm>
              <a:off x="1854160" y="3385999"/>
              <a:ext cx="533941" cy="716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073" y="3932"/>
                  </a:moveTo>
                  <a:lnTo>
                    <a:pt x="21073" y="4173"/>
                  </a:lnTo>
                  <a:lnTo>
                    <a:pt x="21040" y="4173"/>
                  </a:lnTo>
                  <a:lnTo>
                    <a:pt x="18703" y="17674"/>
                  </a:lnTo>
                  <a:lnTo>
                    <a:pt x="560" y="17674"/>
                  </a:lnTo>
                  <a:lnTo>
                    <a:pt x="527" y="17427"/>
                  </a:lnTo>
                  <a:lnTo>
                    <a:pt x="560" y="17427"/>
                  </a:lnTo>
                  <a:lnTo>
                    <a:pt x="4248" y="4173"/>
                  </a:lnTo>
                  <a:lnTo>
                    <a:pt x="4313" y="3932"/>
                  </a:lnTo>
                  <a:close/>
                  <a:moveTo>
                    <a:pt x="4214" y="0"/>
                  </a:moveTo>
                  <a:lnTo>
                    <a:pt x="4116" y="247"/>
                  </a:lnTo>
                  <a:lnTo>
                    <a:pt x="4050" y="247"/>
                  </a:lnTo>
                  <a:lnTo>
                    <a:pt x="296" y="13743"/>
                  </a:lnTo>
                  <a:cubicBezTo>
                    <a:pt x="99" y="14484"/>
                    <a:pt x="0" y="15956"/>
                    <a:pt x="0" y="17427"/>
                  </a:cubicBezTo>
                  <a:cubicBezTo>
                    <a:pt x="0" y="18410"/>
                    <a:pt x="33" y="19634"/>
                    <a:pt x="132" y="20370"/>
                  </a:cubicBezTo>
                  <a:cubicBezTo>
                    <a:pt x="231" y="21106"/>
                    <a:pt x="395" y="21600"/>
                    <a:pt x="560" y="21600"/>
                  </a:cubicBezTo>
                  <a:lnTo>
                    <a:pt x="18703" y="21600"/>
                  </a:lnTo>
                  <a:cubicBezTo>
                    <a:pt x="18835" y="21600"/>
                    <a:pt x="18966" y="21353"/>
                    <a:pt x="19065" y="20864"/>
                  </a:cubicBezTo>
                  <a:lnTo>
                    <a:pt x="21403" y="7363"/>
                  </a:lnTo>
                  <a:cubicBezTo>
                    <a:pt x="21534" y="6627"/>
                    <a:pt x="21600" y="5403"/>
                    <a:pt x="21600" y="4173"/>
                  </a:cubicBezTo>
                  <a:cubicBezTo>
                    <a:pt x="21600" y="2949"/>
                    <a:pt x="21568" y="1966"/>
                    <a:pt x="21468" y="1230"/>
                  </a:cubicBezTo>
                  <a:cubicBezTo>
                    <a:pt x="21369" y="494"/>
                    <a:pt x="21205" y="0"/>
                    <a:pt x="2104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58" name="Google Shape;1827;p35"/>
            <p:cNvSpPr/>
            <p:nvPr/>
          </p:nvSpPr>
          <p:spPr>
            <a:xfrm>
              <a:off x="2102420" y="3112519"/>
              <a:ext cx="82201" cy="314181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59" name="Google Shape;1828;p35"/>
            <p:cNvSpPr/>
            <p:nvPr/>
          </p:nvSpPr>
          <p:spPr>
            <a:xfrm>
              <a:off x="2095900" y="3105199"/>
              <a:ext cx="96041" cy="328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487" y="911"/>
                  </a:moveTo>
                  <a:lnTo>
                    <a:pt x="18487" y="20743"/>
                  </a:lnTo>
                  <a:lnTo>
                    <a:pt x="2928" y="20743"/>
                  </a:lnTo>
                  <a:lnTo>
                    <a:pt x="2928" y="911"/>
                  </a:lnTo>
                  <a:close/>
                  <a:moveTo>
                    <a:pt x="1466" y="0"/>
                  </a:moveTo>
                  <a:cubicBezTo>
                    <a:pt x="1098" y="0"/>
                    <a:pt x="733" y="54"/>
                    <a:pt x="364" y="161"/>
                  </a:cubicBezTo>
                  <a:cubicBezTo>
                    <a:pt x="184" y="215"/>
                    <a:pt x="0" y="375"/>
                    <a:pt x="0" y="482"/>
                  </a:cubicBezTo>
                  <a:lnTo>
                    <a:pt x="0" y="21171"/>
                  </a:lnTo>
                  <a:cubicBezTo>
                    <a:pt x="0" y="21279"/>
                    <a:pt x="184" y="21385"/>
                    <a:pt x="364" y="21492"/>
                  </a:cubicBezTo>
                  <a:cubicBezTo>
                    <a:pt x="733" y="21546"/>
                    <a:pt x="1098" y="21600"/>
                    <a:pt x="1466" y="21600"/>
                  </a:cubicBezTo>
                  <a:lnTo>
                    <a:pt x="19954" y="21600"/>
                  </a:lnTo>
                  <a:cubicBezTo>
                    <a:pt x="20502" y="21600"/>
                    <a:pt x="20867" y="21546"/>
                    <a:pt x="21051" y="21492"/>
                  </a:cubicBezTo>
                  <a:cubicBezTo>
                    <a:pt x="21420" y="21385"/>
                    <a:pt x="21600" y="21279"/>
                    <a:pt x="21600" y="21171"/>
                  </a:cubicBezTo>
                  <a:lnTo>
                    <a:pt x="21600" y="482"/>
                  </a:lnTo>
                  <a:cubicBezTo>
                    <a:pt x="21600" y="375"/>
                    <a:pt x="21420" y="215"/>
                    <a:pt x="21051" y="161"/>
                  </a:cubicBezTo>
                  <a:cubicBezTo>
                    <a:pt x="20867" y="54"/>
                    <a:pt x="20502" y="0"/>
                    <a:pt x="19954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60" name="Google Shape;1829;p35"/>
            <p:cNvSpPr/>
            <p:nvPr/>
          </p:nvSpPr>
          <p:spPr>
            <a:xfrm>
              <a:off x="2089380" y="3112519"/>
              <a:ext cx="108261" cy="227901"/>
            </a:xfrm>
            <a:prstGeom prst="rect">
              <a:avLst/>
            </a:pr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61" name="Google Shape;1830;p35"/>
            <p:cNvSpPr/>
            <p:nvPr/>
          </p:nvSpPr>
          <p:spPr>
            <a:xfrm>
              <a:off x="2082880" y="3105199"/>
              <a:ext cx="122081" cy="241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155" y="1237"/>
                  </a:moveTo>
                  <a:lnTo>
                    <a:pt x="19155" y="20437"/>
                  </a:lnTo>
                  <a:lnTo>
                    <a:pt x="2449" y="20437"/>
                  </a:lnTo>
                  <a:lnTo>
                    <a:pt x="2449" y="1237"/>
                  </a:lnTo>
                  <a:close/>
                  <a:moveTo>
                    <a:pt x="1150" y="0"/>
                  </a:moveTo>
                  <a:cubicBezTo>
                    <a:pt x="863" y="0"/>
                    <a:pt x="577" y="73"/>
                    <a:pt x="287" y="218"/>
                  </a:cubicBezTo>
                  <a:cubicBezTo>
                    <a:pt x="145" y="291"/>
                    <a:pt x="0" y="509"/>
                    <a:pt x="0" y="654"/>
                  </a:cubicBezTo>
                  <a:lnTo>
                    <a:pt x="0" y="21017"/>
                  </a:lnTo>
                  <a:cubicBezTo>
                    <a:pt x="0" y="21164"/>
                    <a:pt x="145" y="21309"/>
                    <a:pt x="287" y="21455"/>
                  </a:cubicBezTo>
                  <a:cubicBezTo>
                    <a:pt x="577" y="21600"/>
                    <a:pt x="863" y="21600"/>
                    <a:pt x="1150" y="21600"/>
                  </a:cubicBezTo>
                  <a:lnTo>
                    <a:pt x="20305" y="21600"/>
                  </a:lnTo>
                  <a:cubicBezTo>
                    <a:pt x="20737" y="21600"/>
                    <a:pt x="21027" y="21600"/>
                    <a:pt x="21168" y="21455"/>
                  </a:cubicBezTo>
                  <a:cubicBezTo>
                    <a:pt x="21458" y="21309"/>
                    <a:pt x="21600" y="21164"/>
                    <a:pt x="21600" y="21017"/>
                  </a:cubicBezTo>
                  <a:lnTo>
                    <a:pt x="21600" y="654"/>
                  </a:lnTo>
                  <a:cubicBezTo>
                    <a:pt x="21600" y="509"/>
                    <a:pt x="21458" y="291"/>
                    <a:pt x="21168" y="218"/>
                  </a:cubicBezTo>
                  <a:cubicBezTo>
                    <a:pt x="21027" y="73"/>
                    <a:pt x="20737" y="0"/>
                    <a:pt x="20305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62" name="Google Shape;1831;p35"/>
            <p:cNvSpPr/>
            <p:nvPr/>
          </p:nvSpPr>
          <p:spPr>
            <a:xfrm>
              <a:off x="1480560" y="2066599"/>
              <a:ext cx="1365801" cy="1068721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63" name="Google Shape;1832;p35"/>
            <p:cNvSpPr/>
            <p:nvPr/>
          </p:nvSpPr>
          <p:spPr>
            <a:xfrm>
              <a:off x="1473240" y="2060099"/>
              <a:ext cx="1379621" cy="1081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383" y="276"/>
                  </a:moveTo>
                  <a:lnTo>
                    <a:pt x="21383" y="21324"/>
                  </a:lnTo>
                  <a:lnTo>
                    <a:pt x="217" y="21324"/>
                  </a:lnTo>
                  <a:lnTo>
                    <a:pt x="217" y="276"/>
                  </a:lnTo>
                  <a:close/>
                  <a:moveTo>
                    <a:pt x="115" y="0"/>
                  </a:moveTo>
                  <a:cubicBezTo>
                    <a:pt x="89" y="0"/>
                    <a:pt x="51" y="16"/>
                    <a:pt x="38" y="32"/>
                  </a:cubicBezTo>
                  <a:cubicBezTo>
                    <a:pt x="13" y="65"/>
                    <a:pt x="0" y="97"/>
                    <a:pt x="0" y="130"/>
                  </a:cubicBezTo>
                  <a:lnTo>
                    <a:pt x="0" y="21470"/>
                  </a:lnTo>
                  <a:cubicBezTo>
                    <a:pt x="0" y="21503"/>
                    <a:pt x="13" y="21535"/>
                    <a:pt x="38" y="21568"/>
                  </a:cubicBezTo>
                  <a:cubicBezTo>
                    <a:pt x="51" y="21584"/>
                    <a:pt x="89" y="21600"/>
                    <a:pt x="115" y="21600"/>
                  </a:cubicBezTo>
                  <a:lnTo>
                    <a:pt x="21498" y="21600"/>
                  </a:lnTo>
                  <a:cubicBezTo>
                    <a:pt x="21524" y="21600"/>
                    <a:pt x="21549" y="21584"/>
                    <a:pt x="21575" y="21568"/>
                  </a:cubicBezTo>
                  <a:cubicBezTo>
                    <a:pt x="21587" y="21535"/>
                    <a:pt x="21600" y="21503"/>
                    <a:pt x="21600" y="21470"/>
                  </a:cubicBezTo>
                  <a:lnTo>
                    <a:pt x="21600" y="130"/>
                  </a:lnTo>
                  <a:cubicBezTo>
                    <a:pt x="21600" y="97"/>
                    <a:pt x="21587" y="65"/>
                    <a:pt x="21575" y="32"/>
                  </a:cubicBezTo>
                  <a:cubicBezTo>
                    <a:pt x="21549" y="16"/>
                    <a:pt x="21524" y="0"/>
                    <a:pt x="21498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64" name="Google Shape;1833;p35"/>
            <p:cNvSpPr/>
            <p:nvPr/>
          </p:nvSpPr>
          <p:spPr>
            <a:xfrm>
              <a:off x="1553000" y="2123579"/>
              <a:ext cx="1220101" cy="954761"/>
            </a:xfrm>
            <a:prstGeom prst="rect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65" name="Google Shape;1834;p35"/>
            <p:cNvSpPr/>
            <p:nvPr/>
          </p:nvSpPr>
          <p:spPr>
            <a:xfrm>
              <a:off x="1546480" y="2117059"/>
              <a:ext cx="1233141" cy="967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372" y="309"/>
                  </a:moveTo>
                  <a:lnTo>
                    <a:pt x="21372" y="21292"/>
                  </a:lnTo>
                  <a:lnTo>
                    <a:pt x="242" y="21292"/>
                  </a:lnTo>
                  <a:lnTo>
                    <a:pt x="242" y="309"/>
                  </a:lnTo>
                  <a:close/>
                  <a:moveTo>
                    <a:pt x="114" y="0"/>
                  </a:moveTo>
                  <a:cubicBezTo>
                    <a:pt x="86" y="0"/>
                    <a:pt x="57" y="18"/>
                    <a:pt x="43" y="55"/>
                  </a:cubicBezTo>
                  <a:cubicBezTo>
                    <a:pt x="14" y="73"/>
                    <a:pt x="0" y="109"/>
                    <a:pt x="0" y="146"/>
                  </a:cubicBezTo>
                  <a:lnTo>
                    <a:pt x="0" y="21455"/>
                  </a:lnTo>
                  <a:cubicBezTo>
                    <a:pt x="0" y="21491"/>
                    <a:pt x="14" y="21528"/>
                    <a:pt x="43" y="21546"/>
                  </a:cubicBezTo>
                  <a:cubicBezTo>
                    <a:pt x="57" y="21582"/>
                    <a:pt x="86" y="21600"/>
                    <a:pt x="114" y="21600"/>
                  </a:cubicBezTo>
                  <a:lnTo>
                    <a:pt x="21486" y="21600"/>
                  </a:lnTo>
                  <a:cubicBezTo>
                    <a:pt x="21514" y="21600"/>
                    <a:pt x="21543" y="21582"/>
                    <a:pt x="21571" y="21546"/>
                  </a:cubicBezTo>
                  <a:cubicBezTo>
                    <a:pt x="21586" y="21528"/>
                    <a:pt x="21600" y="21491"/>
                    <a:pt x="21600" y="21455"/>
                  </a:cubicBezTo>
                  <a:lnTo>
                    <a:pt x="21600" y="146"/>
                  </a:lnTo>
                  <a:cubicBezTo>
                    <a:pt x="21600" y="109"/>
                    <a:pt x="21586" y="73"/>
                    <a:pt x="21571" y="55"/>
                  </a:cubicBezTo>
                  <a:cubicBezTo>
                    <a:pt x="21543" y="18"/>
                    <a:pt x="21514" y="0"/>
                    <a:pt x="21486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66" name="Google Shape;1835;p35"/>
            <p:cNvSpPr/>
            <p:nvPr/>
          </p:nvSpPr>
          <p:spPr>
            <a:xfrm>
              <a:off x="1784980" y="2172419"/>
              <a:ext cx="427321" cy="26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70" y="130"/>
                  </a:moveTo>
                  <a:cubicBezTo>
                    <a:pt x="164" y="130"/>
                    <a:pt x="0" y="392"/>
                    <a:pt x="0" y="785"/>
                  </a:cubicBezTo>
                  <a:cubicBezTo>
                    <a:pt x="0" y="1113"/>
                    <a:pt x="164" y="1375"/>
                    <a:pt x="370" y="1375"/>
                  </a:cubicBezTo>
                  <a:lnTo>
                    <a:pt x="1974" y="1375"/>
                  </a:lnTo>
                  <a:cubicBezTo>
                    <a:pt x="2181" y="1375"/>
                    <a:pt x="2386" y="1113"/>
                    <a:pt x="2386" y="785"/>
                  </a:cubicBezTo>
                  <a:cubicBezTo>
                    <a:pt x="2386" y="392"/>
                    <a:pt x="2181" y="130"/>
                    <a:pt x="1974" y="130"/>
                  </a:cubicBezTo>
                  <a:close/>
                  <a:moveTo>
                    <a:pt x="3744" y="130"/>
                  </a:moveTo>
                  <a:cubicBezTo>
                    <a:pt x="3538" y="130"/>
                    <a:pt x="3374" y="392"/>
                    <a:pt x="3374" y="785"/>
                  </a:cubicBezTo>
                  <a:cubicBezTo>
                    <a:pt x="3374" y="1113"/>
                    <a:pt x="3538" y="1375"/>
                    <a:pt x="3744" y="1375"/>
                  </a:cubicBezTo>
                  <a:lnTo>
                    <a:pt x="7940" y="1375"/>
                  </a:lnTo>
                  <a:cubicBezTo>
                    <a:pt x="8146" y="1375"/>
                    <a:pt x="8311" y="1113"/>
                    <a:pt x="8311" y="785"/>
                  </a:cubicBezTo>
                  <a:cubicBezTo>
                    <a:pt x="8311" y="392"/>
                    <a:pt x="8146" y="130"/>
                    <a:pt x="7940" y="130"/>
                  </a:cubicBezTo>
                  <a:close/>
                  <a:moveTo>
                    <a:pt x="9709" y="0"/>
                  </a:moveTo>
                  <a:cubicBezTo>
                    <a:pt x="9463" y="0"/>
                    <a:pt x="9257" y="326"/>
                    <a:pt x="9257" y="785"/>
                  </a:cubicBezTo>
                  <a:cubicBezTo>
                    <a:pt x="9257" y="1177"/>
                    <a:pt x="9463" y="1505"/>
                    <a:pt x="9709" y="1505"/>
                  </a:cubicBezTo>
                  <a:cubicBezTo>
                    <a:pt x="9956" y="1505"/>
                    <a:pt x="10162" y="1177"/>
                    <a:pt x="10162" y="785"/>
                  </a:cubicBezTo>
                  <a:cubicBezTo>
                    <a:pt x="10162" y="326"/>
                    <a:pt x="9956" y="0"/>
                    <a:pt x="9709" y="0"/>
                  </a:cubicBezTo>
                  <a:close/>
                  <a:moveTo>
                    <a:pt x="11067" y="0"/>
                  </a:moveTo>
                  <a:cubicBezTo>
                    <a:pt x="10820" y="0"/>
                    <a:pt x="10615" y="326"/>
                    <a:pt x="10615" y="785"/>
                  </a:cubicBezTo>
                  <a:cubicBezTo>
                    <a:pt x="10615" y="1177"/>
                    <a:pt x="10820" y="1505"/>
                    <a:pt x="11067" y="1505"/>
                  </a:cubicBezTo>
                  <a:cubicBezTo>
                    <a:pt x="11314" y="1505"/>
                    <a:pt x="11520" y="1177"/>
                    <a:pt x="11520" y="785"/>
                  </a:cubicBezTo>
                  <a:cubicBezTo>
                    <a:pt x="11520" y="326"/>
                    <a:pt x="11314" y="0"/>
                    <a:pt x="11067" y="0"/>
                  </a:cubicBezTo>
                  <a:close/>
                  <a:moveTo>
                    <a:pt x="12425" y="0"/>
                  </a:moveTo>
                  <a:cubicBezTo>
                    <a:pt x="12178" y="0"/>
                    <a:pt x="11973" y="326"/>
                    <a:pt x="11973" y="785"/>
                  </a:cubicBezTo>
                  <a:cubicBezTo>
                    <a:pt x="11973" y="1177"/>
                    <a:pt x="12178" y="1505"/>
                    <a:pt x="12425" y="1505"/>
                  </a:cubicBezTo>
                  <a:cubicBezTo>
                    <a:pt x="12671" y="1505"/>
                    <a:pt x="12878" y="1177"/>
                    <a:pt x="12878" y="785"/>
                  </a:cubicBezTo>
                  <a:cubicBezTo>
                    <a:pt x="12878" y="326"/>
                    <a:pt x="12671" y="0"/>
                    <a:pt x="12425" y="0"/>
                  </a:cubicBezTo>
                  <a:close/>
                  <a:moveTo>
                    <a:pt x="13782" y="0"/>
                  </a:moveTo>
                  <a:cubicBezTo>
                    <a:pt x="13536" y="0"/>
                    <a:pt x="13330" y="326"/>
                    <a:pt x="13330" y="785"/>
                  </a:cubicBezTo>
                  <a:cubicBezTo>
                    <a:pt x="13330" y="1177"/>
                    <a:pt x="13536" y="1505"/>
                    <a:pt x="13782" y="1505"/>
                  </a:cubicBezTo>
                  <a:cubicBezTo>
                    <a:pt x="14029" y="1505"/>
                    <a:pt x="14235" y="1177"/>
                    <a:pt x="14235" y="785"/>
                  </a:cubicBezTo>
                  <a:cubicBezTo>
                    <a:pt x="14235" y="326"/>
                    <a:pt x="14029" y="0"/>
                    <a:pt x="13782" y="0"/>
                  </a:cubicBezTo>
                  <a:close/>
                  <a:moveTo>
                    <a:pt x="15140" y="0"/>
                  </a:moveTo>
                  <a:cubicBezTo>
                    <a:pt x="14893" y="0"/>
                    <a:pt x="14688" y="326"/>
                    <a:pt x="14688" y="785"/>
                  </a:cubicBezTo>
                  <a:cubicBezTo>
                    <a:pt x="14688" y="1177"/>
                    <a:pt x="14893" y="1505"/>
                    <a:pt x="15140" y="1505"/>
                  </a:cubicBezTo>
                  <a:cubicBezTo>
                    <a:pt x="15387" y="1505"/>
                    <a:pt x="15593" y="1177"/>
                    <a:pt x="15593" y="785"/>
                  </a:cubicBezTo>
                  <a:cubicBezTo>
                    <a:pt x="15593" y="326"/>
                    <a:pt x="15387" y="0"/>
                    <a:pt x="15140" y="0"/>
                  </a:cubicBezTo>
                  <a:close/>
                  <a:moveTo>
                    <a:pt x="16498" y="0"/>
                  </a:moveTo>
                  <a:cubicBezTo>
                    <a:pt x="16251" y="0"/>
                    <a:pt x="16046" y="326"/>
                    <a:pt x="16046" y="785"/>
                  </a:cubicBezTo>
                  <a:cubicBezTo>
                    <a:pt x="16046" y="1177"/>
                    <a:pt x="16251" y="1505"/>
                    <a:pt x="16498" y="1505"/>
                  </a:cubicBezTo>
                  <a:cubicBezTo>
                    <a:pt x="16744" y="1505"/>
                    <a:pt x="16951" y="1177"/>
                    <a:pt x="16951" y="785"/>
                  </a:cubicBezTo>
                  <a:cubicBezTo>
                    <a:pt x="16951" y="326"/>
                    <a:pt x="16744" y="0"/>
                    <a:pt x="16498" y="0"/>
                  </a:cubicBezTo>
                  <a:close/>
                  <a:moveTo>
                    <a:pt x="370" y="3011"/>
                  </a:moveTo>
                  <a:cubicBezTo>
                    <a:pt x="164" y="3011"/>
                    <a:pt x="0" y="3273"/>
                    <a:pt x="0" y="3665"/>
                  </a:cubicBezTo>
                  <a:cubicBezTo>
                    <a:pt x="0" y="3992"/>
                    <a:pt x="164" y="4254"/>
                    <a:pt x="370" y="4254"/>
                  </a:cubicBezTo>
                  <a:lnTo>
                    <a:pt x="1974" y="4254"/>
                  </a:lnTo>
                  <a:cubicBezTo>
                    <a:pt x="2181" y="4254"/>
                    <a:pt x="2386" y="3992"/>
                    <a:pt x="2386" y="3665"/>
                  </a:cubicBezTo>
                  <a:cubicBezTo>
                    <a:pt x="2386" y="3273"/>
                    <a:pt x="2181" y="3011"/>
                    <a:pt x="1974" y="3011"/>
                  </a:cubicBezTo>
                  <a:close/>
                  <a:moveTo>
                    <a:pt x="3744" y="3011"/>
                  </a:moveTo>
                  <a:cubicBezTo>
                    <a:pt x="3538" y="3011"/>
                    <a:pt x="3374" y="3273"/>
                    <a:pt x="3374" y="3665"/>
                  </a:cubicBezTo>
                  <a:cubicBezTo>
                    <a:pt x="3374" y="3992"/>
                    <a:pt x="3538" y="4254"/>
                    <a:pt x="3744" y="4254"/>
                  </a:cubicBezTo>
                  <a:lnTo>
                    <a:pt x="7940" y="4254"/>
                  </a:lnTo>
                  <a:cubicBezTo>
                    <a:pt x="8146" y="4254"/>
                    <a:pt x="8311" y="3992"/>
                    <a:pt x="8311" y="3665"/>
                  </a:cubicBezTo>
                  <a:cubicBezTo>
                    <a:pt x="8311" y="3273"/>
                    <a:pt x="8146" y="3011"/>
                    <a:pt x="7940" y="3011"/>
                  </a:cubicBezTo>
                  <a:close/>
                  <a:moveTo>
                    <a:pt x="370" y="5891"/>
                  </a:moveTo>
                  <a:cubicBezTo>
                    <a:pt x="164" y="5891"/>
                    <a:pt x="0" y="6218"/>
                    <a:pt x="0" y="6546"/>
                  </a:cubicBezTo>
                  <a:cubicBezTo>
                    <a:pt x="0" y="6872"/>
                    <a:pt x="164" y="7135"/>
                    <a:pt x="370" y="7135"/>
                  </a:cubicBezTo>
                  <a:lnTo>
                    <a:pt x="1974" y="7135"/>
                  </a:lnTo>
                  <a:cubicBezTo>
                    <a:pt x="2181" y="7135"/>
                    <a:pt x="2386" y="6872"/>
                    <a:pt x="2386" y="6546"/>
                  </a:cubicBezTo>
                  <a:cubicBezTo>
                    <a:pt x="2386" y="6218"/>
                    <a:pt x="2181" y="5891"/>
                    <a:pt x="1974" y="5891"/>
                  </a:cubicBezTo>
                  <a:close/>
                  <a:moveTo>
                    <a:pt x="3744" y="5891"/>
                  </a:moveTo>
                  <a:cubicBezTo>
                    <a:pt x="3538" y="5891"/>
                    <a:pt x="3374" y="6218"/>
                    <a:pt x="3374" y="6546"/>
                  </a:cubicBezTo>
                  <a:cubicBezTo>
                    <a:pt x="3374" y="6872"/>
                    <a:pt x="3538" y="7135"/>
                    <a:pt x="3744" y="7135"/>
                  </a:cubicBezTo>
                  <a:lnTo>
                    <a:pt x="7940" y="7135"/>
                  </a:lnTo>
                  <a:cubicBezTo>
                    <a:pt x="8146" y="7135"/>
                    <a:pt x="8311" y="6872"/>
                    <a:pt x="8311" y="6546"/>
                  </a:cubicBezTo>
                  <a:cubicBezTo>
                    <a:pt x="8311" y="6218"/>
                    <a:pt x="8146" y="5891"/>
                    <a:pt x="7940" y="5891"/>
                  </a:cubicBezTo>
                  <a:close/>
                  <a:moveTo>
                    <a:pt x="9709" y="5825"/>
                  </a:moveTo>
                  <a:cubicBezTo>
                    <a:pt x="9463" y="5825"/>
                    <a:pt x="9257" y="6152"/>
                    <a:pt x="9257" y="6546"/>
                  </a:cubicBezTo>
                  <a:cubicBezTo>
                    <a:pt x="9257" y="6938"/>
                    <a:pt x="9463" y="7265"/>
                    <a:pt x="9709" y="7265"/>
                  </a:cubicBezTo>
                  <a:cubicBezTo>
                    <a:pt x="9956" y="7265"/>
                    <a:pt x="10162" y="6938"/>
                    <a:pt x="10162" y="6546"/>
                  </a:cubicBezTo>
                  <a:cubicBezTo>
                    <a:pt x="10162" y="6152"/>
                    <a:pt x="9956" y="5825"/>
                    <a:pt x="9709" y="5825"/>
                  </a:cubicBezTo>
                  <a:close/>
                  <a:moveTo>
                    <a:pt x="11067" y="5825"/>
                  </a:moveTo>
                  <a:cubicBezTo>
                    <a:pt x="10820" y="5825"/>
                    <a:pt x="10615" y="6152"/>
                    <a:pt x="10615" y="6546"/>
                  </a:cubicBezTo>
                  <a:cubicBezTo>
                    <a:pt x="10615" y="6938"/>
                    <a:pt x="10820" y="7265"/>
                    <a:pt x="11067" y="7265"/>
                  </a:cubicBezTo>
                  <a:cubicBezTo>
                    <a:pt x="11314" y="7265"/>
                    <a:pt x="11520" y="6938"/>
                    <a:pt x="11520" y="6546"/>
                  </a:cubicBezTo>
                  <a:cubicBezTo>
                    <a:pt x="11520" y="6152"/>
                    <a:pt x="11314" y="5825"/>
                    <a:pt x="11067" y="5825"/>
                  </a:cubicBezTo>
                  <a:close/>
                  <a:moveTo>
                    <a:pt x="12425" y="5825"/>
                  </a:moveTo>
                  <a:cubicBezTo>
                    <a:pt x="12178" y="5825"/>
                    <a:pt x="11973" y="6152"/>
                    <a:pt x="11973" y="6546"/>
                  </a:cubicBezTo>
                  <a:cubicBezTo>
                    <a:pt x="11973" y="6938"/>
                    <a:pt x="12178" y="7265"/>
                    <a:pt x="12425" y="7265"/>
                  </a:cubicBezTo>
                  <a:cubicBezTo>
                    <a:pt x="12671" y="7265"/>
                    <a:pt x="12878" y="6938"/>
                    <a:pt x="12878" y="6546"/>
                  </a:cubicBezTo>
                  <a:cubicBezTo>
                    <a:pt x="12878" y="6152"/>
                    <a:pt x="12671" y="5825"/>
                    <a:pt x="12425" y="5825"/>
                  </a:cubicBezTo>
                  <a:close/>
                  <a:moveTo>
                    <a:pt x="13782" y="5825"/>
                  </a:moveTo>
                  <a:cubicBezTo>
                    <a:pt x="13536" y="5825"/>
                    <a:pt x="13330" y="6152"/>
                    <a:pt x="13330" y="6546"/>
                  </a:cubicBezTo>
                  <a:cubicBezTo>
                    <a:pt x="13330" y="6938"/>
                    <a:pt x="13536" y="7265"/>
                    <a:pt x="13782" y="7265"/>
                  </a:cubicBezTo>
                  <a:cubicBezTo>
                    <a:pt x="14029" y="7265"/>
                    <a:pt x="14235" y="6938"/>
                    <a:pt x="14235" y="6546"/>
                  </a:cubicBezTo>
                  <a:cubicBezTo>
                    <a:pt x="14235" y="6152"/>
                    <a:pt x="14029" y="5825"/>
                    <a:pt x="13782" y="5825"/>
                  </a:cubicBezTo>
                  <a:close/>
                  <a:moveTo>
                    <a:pt x="15140" y="5825"/>
                  </a:moveTo>
                  <a:cubicBezTo>
                    <a:pt x="14893" y="5825"/>
                    <a:pt x="14688" y="6152"/>
                    <a:pt x="14688" y="6546"/>
                  </a:cubicBezTo>
                  <a:cubicBezTo>
                    <a:pt x="14688" y="6938"/>
                    <a:pt x="14893" y="7265"/>
                    <a:pt x="15140" y="7265"/>
                  </a:cubicBezTo>
                  <a:cubicBezTo>
                    <a:pt x="15387" y="7265"/>
                    <a:pt x="15593" y="6938"/>
                    <a:pt x="15593" y="6546"/>
                  </a:cubicBezTo>
                  <a:cubicBezTo>
                    <a:pt x="15593" y="6152"/>
                    <a:pt x="15387" y="5825"/>
                    <a:pt x="15140" y="5825"/>
                  </a:cubicBezTo>
                  <a:close/>
                  <a:moveTo>
                    <a:pt x="16498" y="5825"/>
                  </a:moveTo>
                  <a:cubicBezTo>
                    <a:pt x="16251" y="5825"/>
                    <a:pt x="16046" y="6152"/>
                    <a:pt x="16046" y="6546"/>
                  </a:cubicBezTo>
                  <a:cubicBezTo>
                    <a:pt x="16046" y="6938"/>
                    <a:pt x="16251" y="7265"/>
                    <a:pt x="16498" y="7265"/>
                  </a:cubicBezTo>
                  <a:cubicBezTo>
                    <a:pt x="16744" y="7265"/>
                    <a:pt x="16951" y="6938"/>
                    <a:pt x="16951" y="6546"/>
                  </a:cubicBezTo>
                  <a:cubicBezTo>
                    <a:pt x="16951" y="6152"/>
                    <a:pt x="16744" y="5825"/>
                    <a:pt x="16498" y="5825"/>
                  </a:cubicBezTo>
                  <a:close/>
                  <a:moveTo>
                    <a:pt x="370" y="8770"/>
                  </a:moveTo>
                  <a:cubicBezTo>
                    <a:pt x="164" y="8770"/>
                    <a:pt x="0" y="9098"/>
                    <a:pt x="0" y="9425"/>
                  </a:cubicBezTo>
                  <a:cubicBezTo>
                    <a:pt x="0" y="9753"/>
                    <a:pt x="164" y="10015"/>
                    <a:pt x="370" y="10015"/>
                  </a:cubicBezTo>
                  <a:lnTo>
                    <a:pt x="1974" y="10015"/>
                  </a:lnTo>
                  <a:cubicBezTo>
                    <a:pt x="2181" y="10015"/>
                    <a:pt x="2386" y="9753"/>
                    <a:pt x="2386" y="9425"/>
                  </a:cubicBezTo>
                  <a:cubicBezTo>
                    <a:pt x="2386" y="9098"/>
                    <a:pt x="2181" y="8770"/>
                    <a:pt x="1974" y="8770"/>
                  </a:cubicBezTo>
                  <a:close/>
                  <a:moveTo>
                    <a:pt x="3744" y="8770"/>
                  </a:moveTo>
                  <a:cubicBezTo>
                    <a:pt x="3538" y="8770"/>
                    <a:pt x="3374" y="9098"/>
                    <a:pt x="3374" y="9425"/>
                  </a:cubicBezTo>
                  <a:cubicBezTo>
                    <a:pt x="3374" y="9753"/>
                    <a:pt x="3538" y="10015"/>
                    <a:pt x="3744" y="10015"/>
                  </a:cubicBezTo>
                  <a:lnTo>
                    <a:pt x="7940" y="10015"/>
                  </a:lnTo>
                  <a:cubicBezTo>
                    <a:pt x="8146" y="10015"/>
                    <a:pt x="8311" y="9753"/>
                    <a:pt x="8311" y="9425"/>
                  </a:cubicBezTo>
                  <a:cubicBezTo>
                    <a:pt x="8311" y="9098"/>
                    <a:pt x="8146" y="8770"/>
                    <a:pt x="7940" y="8770"/>
                  </a:cubicBezTo>
                  <a:close/>
                  <a:moveTo>
                    <a:pt x="370" y="11717"/>
                  </a:moveTo>
                  <a:cubicBezTo>
                    <a:pt x="164" y="11717"/>
                    <a:pt x="0" y="11977"/>
                    <a:pt x="0" y="12305"/>
                  </a:cubicBezTo>
                  <a:cubicBezTo>
                    <a:pt x="0" y="12632"/>
                    <a:pt x="164" y="12960"/>
                    <a:pt x="370" y="12960"/>
                  </a:cubicBezTo>
                  <a:lnTo>
                    <a:pt x="1974" y="12960"/>
                  </a:lnTo>
                  <a:cubicBezTo>
                    <a:pt x="2181" y="12960"/>
                    <a:pt x="2386" y="12632"/>
                    <a:pt x="2386" y="12305"/>
                  </a:cubicBezTo>
                  <a:cubicBezTo>
                    <a:pt x="2386" y="11977"/>
                    <a:pt x="2181" y="11717"/>
                    <a:pt x="1974" y="11717"/>
                  </a:cubicBezTo>
                  <a:close/>
                  <a:moveTo>
                    <a:pt x="3744" y="11717"/>
                  </a:moveTo>
                  <a:cubicBezTo>
                    <a:pt x="3538" y="11717"/>
                    <a:pt x="3374" y="11977"/>
                    <a:pt x="3374" y="12305"/>
                  </a:cubicBezTo>
                  <a:cubicBezTo>
                    <a:pt x="3374" y="12632"/>
                    <a:pt x="3538" y="12960"/>
                    <a:pt x="3744" y="12960"/>
                  </a:cubicBezTo>
                  <a:lnTo>
                    <a:pt x="7940" y="12960"/>
                  </a:lnTo>
                  <a:cubicBezTo>
                    <a:pt x="8146" y="12960"/>
                    <a:pt x="8311" y="12632"/>
                    <a:pt x="8311" y="12305"/>
                  </a:cubicBezTo>
                  <a:cubicBezTo>
                    <a:pt x="8311" y="11977"/>
                    <a:pt x="8146" y="11717"/>
                    <a:pt x="7940" y="11717"/>
                  </a:cubicBezTo>
                  <a:close/>
                  <a:moveTo>
                    <a:pt x="14359" y="14137"/>
                  </a:moveTo>
                  <a:cubicBezTo>
                    <a:pt x="14112" y="14137"/>
                    <a:pt x="13906" y="14465"/>
                    <a:pt x="13906" y="14858"/>
                  </a:cubicBezTo>
                  <a:cubicBezTo>
                    <a:pt x="13906" y="15250"/>
                    <a:pt x="14112" y="15578"/>
                    <a:pt x="14359" y="15578"/>
                  </a:cubicBezTo>
                  <a:cubicBezTo>
                    <a:pt x="14605" y="15578"/>
                    <a:pt x="14811" y="15250"/>
                    <a:pt x="14811" y="14858"/>
                  </a:cubicBezTo>
                  <a:cubicBezTo>
                    <a:pt x="14811" y="14465"/>
                    <a:pt x="14605" y="14137"/>
                    <a:pt x="14359" y="14137"/>
                  </a:cubicBezTo>
                  <a:close/>
                  <a:moveTo>
                    <a:pt x="15716" y="14137"/>
                  </a:moveTo>
                  <a:cubicBezTo>
                    <a:pt x="15470" y="14137"/>
                    <a:pt x="15263" y="14465"/>
                    <a:pt x="15263" y="14858"/>
                  </a:cubicBezTo>
                  <a:cubicBezTo>
                    <a:pt x="15263" y="15250"/>
                    <a:pt x="15470" y="15578"/>
                    <a:pt x="15716" y="15578"/>
                  </a:cubicBezTo>
                  <a:cubicBezTo>
                    <a:pt x="15963" y="15578"/>
                    <a:pt x="16169" y="15250"/>
                    <a:pt x="16169" y="14858"/>
                  </a:cubicBezTo>
                  <a:cubicBezTo>
                    <a:pt x="16169" y="14465"/>
                    <a:pt x="15963" y="14137"/>
                    <a:pt x="15716" y="14137"/>
                  </a:cubicBezTo>
                  <a:close/>
                  <a:moveTo>
                    <a:pt x="17074" y="14137"/>
                  </a:moveTo>
                  <a:cubicBezTo>
                    <a:pt x="16827" y="14137"/>
                    <a:pt x="16621" y="14465"/>
                    <a:pt x="16621" y="14858"/>
                  </a:cubicBezTo>
                  <a:cubicBezTo>
                    <a:pt x="16621" y="15250"/>
                    <a:pt x="16827" y="15578"/>
                    <a:pt x="17074" y="15578"/>
                  </a:cubicBezTo>
                  <a:cubicBezTo>
                    <a:pt x="17321" y="15578"/>
                    <a:pt x="17527" y="15250"/>
                    <a:pt x="17527" y="14858"/>
                  </a:cubicBezTo>
                  <a:cubicBezTo>
                    <a:pt x="17527" y="14465"/>
                    <a:pt x="17321" y="14137"/>
                    <a:pt x="17074" y="14137"/>
                  </a:cubicBezTo>
                  <a:close/>
                  <a:moveTo>
                    <a:pt x="18432" y="14137"/>
                  </a:moveTo>
                  <a:cubicBezTo>
                    <a:pt x="18185" y="14137"/>
                    <a:pt x="17979" y="14465"/>
                    <a:pt x="17979" y="14858"/>
                  </a:cubicBezTo>
                  <a:cubicBezTo>
                    <a:pt x="17979" y="15250"/>
                    <a:pt x="18185" y="15578"/>
                    <a:pt x="18432" y="15578"/>
                  </a:cubicBezTo>
                  <a:cubicBezTo>
                    <a:pt x="18678" y="15578"/>
                    <a:pt x="18885" y="15250"/>
                    <a:pt x="18885" y="14858"/>
                  </a:cubicBezTo>
                  <a:cubicBezTo>
                    <a:pt x="18885" y="14465"/>
                    <a:pt x="18678" y="14137"/>
                    <a:pt x="18432" y="14137"/>
                  </a:cubicBezTo>
                  <a:close/>
                  <a:moveTo>
                    <a:pt x="19789" y="14137"/>
                  </a:moveTo>
                  <a:cubicBezTo>
                    <a:pt x="19543" y="14137"/>
                    <a:pt x="19336" y="14465"/>
                    <a:pt x="19336" y="14858"/>
                  </a:cubicBezTo>
                  <a:cubicBezTo>
                    <a:pt x="19336" y="15250"/>
                    <a:pt x="19543" y="15578"/>
                    <a:pt x="19789" y="15578"/>
                  </a:cubicBezTo>
                  <a:cubicBezTo>
                    <a:pt x="20036" y="15578"/>
                    <a:pt x="20242" y="15250"/>
                    <a:pt x="20242" y="14858"/>
                  </a:cubicBezTo>
                  <a:cubicBezTo>
                    <a:pt x="20242" y="14465"/>
                    <a:pt x="20036" y="14137"/>
                    <a:pt x="19789" y="14137"/>
                  </a:cubicBezTo>
                  <a:close/>
                  <a:moveTo>
                    <a:pt x="21147" y="14137"/>
                  </a:moveTo>
                  <a:cubicBezTo>
                    <a:pt x="20900" y="14137"/>
                    <a:pt x="20694" y="14465"/>
                    <a:pt x="20694" y="14858"/>
                  </a:cubicBezTo>
                  <a:cubicBezTo>
                    <a:pt x="20694" y="15250"/>
                    <a:pt x="20900" y="15578"/>
                    <a:pt x="21147" y="15578"/>
                  </a:cubicBezTo>
                  <a:cubicBezTo>
                    <a:pt x="21394" y="15578"/>
                    <a:pt x="21600" y="15250"/>
                    <a:pt x="21600" y="14858"/>
                  </a:cubicBezTo>
                  <a:cubicBezTo>
                    <a:pt x="21600" y="14465"/>
                    <a:pt x="21394" y="14137"/>
                    <a:pt x="21147" y="14137"/>
                  </a:cubicBezTo>
                  <a:close/>
                  <a:moveTo>
                    <a:pt x="370" y="14596"/>
                  </a:moveTo>
                  <a:cubicBezTo>
                    <a:pt x="164" y="14596"/>
                    <a:pt x="0" y="14858"/>
                    <a:pt x="0" y="15186"/>
                  </a:cubicBezTo>
                  <a:cubicBezTo>
                    <a:pt x="0" y="15512"/>
                    <a:pt x="164" y="15841"/>
                    <a:pt x="370" y="15841"/>
                  </a:cubicBezTo>
                  <a:lnTo>
                    <a:pt x="1974" y="15841"/>
                  </a:lnTo>
                  <a:cubicBezTo>
                    <a:pt x="2181" y="15841"/>
                    <a:pt x="2386" y="15512"/>
                    <a:pt x="2386" y="15186"/>
                  </a:cubicBezTo>
                  <a:cubicBezTo>
                    <a:pt x="2386" y="14858"/>
                    <a:pt x="2181" y="14596"/>
                    <a:pt x="1974" y="14596"/>
                  </a:cubicBezTo>
                  <a:close/>
                  <a:moveTo>
                    <a:pt x="8763" y="14596"/>
                  </a:moveTo>
                  <a:cubicBezTo>
                    <a:pt x="8516" y="14596"/>
                    <a:pt x="8351" y="14858"/>
                    <a:pt x="8351" y="15186"/>
                  </a:cubicBezTo>
                  <a:cubicBezTo>
                    <a:pt x="8351" y="15512"/>
                    <a:pt x="8516" y="15841"/>
                    <a:pt x="8763" y="15841"/>
                  </a:cubicBezTo>
                  <a:lnTo>
                    <a:pt x="12919" y="15841"/>
                  </a:lnTo>
                  <a:cubicBezTo>
                    <a:pt x="13124" y="15841"/>
                    <a:pt x="13289" y="15512"/>
                    <a:pt x="13289" y="15186"/>
                  </a:cubicBezTo>
                  <a:cubicBezTo>
                    <a:pt x="13289" y="14858"/>
                    <a:pt x="13124" y="14596"/>
                    <a:pt x="12919" y="14596"/>
                  </a:cubicBezTo>
                  <a:close/>
                  <a:moveTo>
                    <a:pt x="370" y="17476"/>
                  </a:moveTo>
                  <a:cubicBezTo>
                    <a:pt x="164" y="17476"/>
                    <a:pt x="0" y="17738"/>
                    <a:pt x="0" y="18065"/>
                  </a:cubicBezTo>
                  <a:cubicBezTo>
                    <a:pt x="0" y="18459"/>
                    <a:pt x="164" y="18719"/>
                    <a:pt x="370" y="18719"/>
                  </a:cubicBezTo>
                  <a:lnTo>
                    <a:pt x="1974" y="18719"/>
                  </a:lnTo>
                  <a:cubicBezTo>
                    <a:pt x="2181" y="18719"/>
                    <a:pt x="2386" y="18459"/>
                    <a:pt x="2386" y="18065"/>
                  </a:cubicBezTo>
                  <a:cubicBezTo>
                    <a:pt x="2386" y="17738"/>
                    <a:pt x="2181" y="17476"/>
                    <a:pt x="1974" y="17476"/>
                  </a:cubicBezTo>
                  <a:close/>
                  <a:moveTo>
                    <a:pt x="8763" y="17476"/>
                  </a:moveTo>
                  <a:cubicBezTo>
                    <a:pt x="8516" y="17476"/>
                    <a:pt x="8351" y="17738"/>
                    <a:pt x="8351" y="18065"/>
                  </a:cubicBezTo>
                  <a:cubicBezTo>
                    <a:pt x="8351" y="18459"/>
                    <a:pt x="8516" y="18719"/>
                    <a:pt x="8763" y="18719"/>
                  </a:cubicBezTo>
                  <a:lnTo>
                    <a:pt x="12919" y="18719"/>
                  </a:lnTo>
                  <a:cubicBezTo>
                    <a:pt x="13124" y="18719"/>
                    <a:pt x="13289" y="18459"/>
                    <a:pt x="13289" y="18065"/>
                  </a:cubicBezTo>
                  <a:cubicBezTo>
                    <a:pt x="13289" y="17738"/>
                    <a:pt x="13124" y="17476"/>
                    <a:pt x="12919" y="17476"/>
                  </a:cubicBezTo>
                  <a:close/>
                  <a:moveTo>
                    <a:pt x="14359" y="20095"/>
                  </a:moveTo>
                  <a:cubicBezTo>
                    <a:pt x="14112" y="20095"/>
                    <a:pt x="13906" y="20421"/>
                    <a:pt x="13906" y="20815"/>
                  </a:cubicBezTo>
                  <a:cubicBezTo>
                    <a:pt x="13906" y="21208"/>
                    <a:pt x="14112" y="21534"/>
                    <a:pt x="14359" y="21534"/>
                  </a:cubicBezTo>
                  <a:cubicBezTo>
                    <a:pt x="14605" y="21534"/>
                    <a:pt x="14811" y="21208"/>
                    <a:pt x="14811" y="20815"/>
                  </a:cubicBezTo>
                  <a:cubicBezTo>
                    <a:pt x="14811" y="20421"/>
                    <a:pt x="14605" y="20095"/>
                    <a:pt x="14359" y="20095"/>
                  </a:cubicBezTo>
                  <a:close/>
                  <a:moveTo>
                    <a:pt x="15716" y="20095"/>
                  </a:moveTo>
                  <a:cubicBezTo>
                    <a:pt x="15470" y="20095"/>
                    <a:pt x="15263" y="20421"/>
                    <a:pt x="15263" y="20815"/>
                  </a:cubicBezTo>
                  <a:cubicBezTo>
                    <a:pt x="15263" y="21208"/>
                    <a:pt x="15470" y="21534"/>
                    <a:pt x="15716" y="21534"/>
                  </a:cubicBezTo>
                  <a:cubicBezTo>
                    <a:pt x="15963" y="21534"/>
                    <a:pt x="16169" y="21208"/>
                    <a:pt x="16169" y="20815"/>
                  </a:cubicBezTo>
                  <a:cubicBezTo>
                    <a:pt x="16169" y="20421"/>
                    <a:pt x="15963" y="20095"/>
                    <a:pt x="15716" y="20095"/>
                  </a:cubicBezTo>
                  <a:close/>
                  <a:moveTo>
                    <a:pt x="17074" y="20095"/>
                  </a:moveTo>
                  <a:cubicBezTo>
                    <a:pt x="16827" y="20095"/>
                    <a:pt x="16621" y="20421"/>
                    <a:pt x="16621" y="20815"/>
                  </a:cubicBezTo>
                  <a:cubicBezTo>
                    <a:pt x="16621" y="21208"/>
                    <a:pt x="16827" y="21534"/>
                    <a:pt x="17074" y="21534"/>
                  </a:cubicBezTo>
                  <a:cubicBezTo>
                    <a:pt x="17321" y="21534"/>
                    <a:pt x="17527" y="21208"/>
                    <a:pt x="17527" y="20815"/>
                  </a:cubicBezTo>
                  <a:cubicBezTo>
                    <a:pt x="17527" y="20421"/>
                    <a:pt x="17321" y="20095"/>
                    <a:pt x="17074" y="20095"/>
                  </a:cubicBezTo>
                  <a:close/>
                  <a:moveTo>
                    <a:pt x="18432" y="20095"/>
                  </a:moveTo>
                  <a:cubicBezTo>
                    <a:pt x="18185" y="20095"/>
                    <a:pt x="17979" y="20421"/>
                    <a:pt x="17979" y="20815"/>
                  </a:cubicBezTo>
                  <a:cubicBezTo>
                    <a:pt x="17979" y="21208"/>
                    <a:pt x="18185" y="21534"/>
                    <a:pt x="18432" y="21534"/>
                  </a:cubicBezTo>
                  <a:cubicBezTo>
                    <a:pt x="18678" y="21534"/>
                    <a:pt x="18885" y="21208"/>
                    <a:pt x="18885" y="20815"/>
                  </a:cubicBezTo>
                  <a:cubicBezTo>
                    <a:pt x="18885" y="20421"/>
                    <a:pt x="18678" y="20095"/>
                    <a:pt x="18432" y="20095"/>
                  </a:cubicBezTo>
                  <a:close/>
                  <a:moveTo>
                    <a:pt x="19789" y="20095"/>
                  </a:moveTo>
                  <a:cubicBezTo>
                    <a:pt x="19543" y="20095"/>
                    <a:pt x="19336" y="20421"/>
                    <a:pt x="19336" y="20815"/>
                  </a:cubicBezTo>
                  <a:cubicBezTo>
                    <a:pt x="19336" y="21208"/>
                    <a:pt x="19543" y="21534"/>
                    <a:pt x="19789" y="21534"/>
                  </a:cubicBezTo>
                  <a:cubicBezTo>
                    <a:pt x="20036" y="21534"/>
                    <a:pt x="20242" y="21208"/>
                    <a:pt x="20242" y="20815"/>
                  </a:cubicBezTo>
                  <a:cubicBezTo>
                    <a:pt x="20242" y="20421"/>
                    <a:pt x="20036" y="20095"/>
                    <a:pt x="19789" y="20095"/>
                  </a:cubicBezTo>
                  <a:close/>
                  <a:moveTo>
                    <a:pt x="21147" y="20095"/>
                  </a:moveTo>
                  <a:cubicBezTo>
                    <a:pt x="20900" y="20095"/>
                    <a:pt x="20694" y="20421"/>
                    <a:pt x="20694" y="20815"/>
                  </a:cubicBezTo>
                  <a:cubicBezTo>
                    <a:pt x="20694" y="21208"/>
                    <a:pt x="20900" y="21534"/>
                    <a:pt x="21147" y="21534"/>
                  </a:cubicBezTo>
                  <a:cubicBezTo>
                    <a:pt x="21394" y="21534"/>
                    <a:pt x="21600" y="21208"/>
                    <a:pt x="21600" y="20815"/>
                  </a:cubicBezTo>
                  <a:cubicBezTo>
                    <a:pt x="21600" y="20421"/>
                    <a:pt x="21394" y="20095"/>
                    <a:pt x="21147" y="20095"/>
                  </a:cubicBezTo>
                  <a:close/>
                  <a:moveTo>
                    <a:pt x="370" y="20357"/>
                  </a:moveTo>
                  <a:cubicBezTo>
                    <a:pt x="164" y="20357"/>
                    <a:pt x="0" y="20619"/>
                    <a:pt x="0" y="21011"/>
                  </a:cubicBezTo>
                  <a:cubicBezTo>
                    <a:pt x="0" y="21338"/>
                    <a:pt x="164" y="21600"/>
                    <a:pt x="370" y="21600"/>
                  </a:cubicBezTo>
                  <a:lnTo>
                    <a:pt x="1974" y="21600"/>
                  </a:lnTo>
                  <a:cubicBezTo>
                    <a:pt x="2181" y="21600"/>
                    <a:pt x="2386" y="21338"/>
                    <a:pt x="2386" y="21011"/>
                  </a:cubicBezTo>
                  <a:cubicBezTo>
                    <a:pt x="2386" y="20619"/>
                    <a:pt x="2181" y="20357"/>
                    <a:pt x="1974" y="20357"/>
                  </a:cubicBezTo>
                  <a:close/>
                  <a:moveTo>
                    <a:pt x="8763" y="20357"/>
                  </a:moveTo>
                  <a:cubicBezTo>
                    <a:pt x="8516" y="20357"/>
                    <a:pt x="8351" y="20619"/>
                    <a:pt x="8351" y="21011"/>
                  </a:cubicBezTo>
                  <a:cubicBezTo>
                    <a:pt x="8351" y="21338"/>
                    <a:pt x="8516" y="21600"/>
                    <a:pt x="8763" y="21600"/>
                  </a:cubicBezTo>
                  <a:lnTo>
                    <a:pt x="12919" y="21600"/>
                  </a:lnTo>
                  <a:cubicBezTo>
                    <a:pt x="13124" y="21600"/>
                    <a:pt x="13289" y="21338"/>
                    <a:pt x="13289" y="21011"/>
                  </a:cubicBezTo>
                  <a:cubicBezTo>
                    <a:pt x="13289" y="20619"/>
                    <a:pt x="13124" y="20357"/>
                    <a:pt x="12919" y="20357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67" name="Google Shape;1836;p35"/>
            <p:cNvSpPr/>
            <p:nvPr/>
          </p:nvSpPr>
          <p:spPr>
            <a:xfrm>
              <a:off x="1784980" y="2460559"/>
              <a:ext cx="427321" cy="267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70" y="65"/>
                  </a:moveTo>
                  <a:cubicBezTo>
                    <a:pt x="164" y="65"/>
                    <a:pt x="0" y="327"/>
                    <a:pt x="0" y="721"/>
                  </a:cubicBezTo>
                  <a:cubicBezTo>
                    <a:pt x="0" y="1050"/>
                    <a:pt x="164" y="1313"/>
                    <a:pt x="370" y="1313"/>
                  </a:cubicBezTo>
                  <a:lnTo>
                    <a:pt x="1974" y="1313"/>
                  </a:lnTo>
                  <a:cubicBezTo>
                    <a:pt x="2181" y="1313"/>
                    <a:pt x="2386" y="1050"/>
                    <a:pt x="2386" y="721"/>
                  </a:cubicBezTo>
                  <a:cubicBezTo>
                    <a:pt x="2386" y="327"/>
                    <a:pt x="2181" y="65"/>
                    <a:pt x="1974" y="65"/>
                  </a:cubicBezTo>
                  <a:close/>
                  <a:moveTo>
                    <a:pt x="3744" y="65"/>
                  </a:moveTo>
                  <a:cubicBezTo>
                    <a:pt x="3538" y="65"/>
                    <a:pt x="3374" y="327"/>
                    <a:pt x="3374" y="721"/>
                  </a:cubicBezTo>
                  <a:cubicBezTo>
                    <a:pt x="3374" y="1050"/>
                    <a:pt x="3538" y="1313"/>
                    <a:pt x="3744" y="1313"/>
                  </a:cubicBezTo>
                  <a:lnTo>
                    <a:pt x="7940" y="1313"/>
                  </a:lnTo>
                  <a:cubicBezTo>
                    <a:pt x="8146" y="1313"/>
                    <a:pt x="8311" y="1050"/>
                    <a:pt x="8311" y="721"/>
                  </a:cubicBezTo>
                  <a:cubicBezTo>
                    <a:pt x="8311" y="327"/>
                    <a:pt x="8146" y="65"/>
                    <a:pt x="7940" y="65"/>
                  </a:cubicBezTo>
                  <a:close/>
                  <a:moveTo>
                    <a:pt x="9709" y="0"/>
                  </a:moveTo>
                  <a:cubicBezTo>
                    <a:pt x="9463" y="0"/>
                    <a:pt x="9257" y="327"/>
                    <a:pt x="9257" y="721"/>
                  </a:cubicBezTo>
                  <a:cubicBezTo>
                    <a:pt x="9257" y="1116"/>
                    <a:pt x="9463" y="1444"/>
                    <a:pt x="9709" y="1444"/>
                  </a:cubicBezTo>
                  <a:cubicBezTo>
                    <a:pt x="9956" y="1444"/>
                    <a:pt x="10162" y="1116"/>
                    <a:pt x="10162" y="721"/>
                  </a:cubicBezTo>
                  <a:cubicBezTo>
                    <a:pt x="10162" y="327"/>
                    <a:pt x="9956" y="0"/>
                    <a:pt x="9709" y="0"/>
                  </a:cubicBezTo>
                  <a:close/>
                  <a:moveTo>
                    <a:pt x="11067" y="0"/>
                  </a:moveTo>
                  <a:cubicBezTo>
                    <a:pt x="10820" y="0"/>
                    <a:pt x="10615" y="327"/>
                    <a:pt x="10615" y="721"/>
                  </a:cubicBezTo>
                  <a:cubicBezTo>
                    <a:pt x="10615" y="1116"/>
                    <a:pt x="10820" y="1444"/>
                    <a:pt x="11067" y="1444"/>
                  </a:cubicBezTo>
                  <a:cubicBezTo>
                    <a:pt x="11314" y="1444"/>
                    <a:pt x="11520" y="1116"/>
                    <a:pt x="11520" y="721"/>
                  </a:cubicBezTo>
                  <a:cubicBezTo>
                    <a:pt x="11520" y="327"/>
                    <a:pt x="11314" y="0"/>
                    <a:pt x="11067" y="0"/>
                  </a:cubicBezTo>
                  <a:close/>
                  <a:moveTo>
                    <a:pt x="12425" y="0"/>
                  </a:moveTo>
                  <a:cubicBezTo>
                    <a:pt x="12178" y="0"/>
                    <a:pt x="11973" y="327"/>
                    <a:pt x="11973" y="721"/>
                  </a:cubicBezTo>
                  <a:cubicBezTo>
                    <a:pt x="11973" y="1116"/>
                    <a:pt x="12178" y="1444"/>
                    <a:pt x="12425" y="1444"/>
                  </a:cubicBezTo>
                  <a:cubicBezTo>
                    <a:pt x="12671" y="1444"/>
                    <a:pt x="12878" y="1116"/>
                    <a:pt x="12878" y="721"/>
                  </a:cubicBezTo>
                  <a:cubicBezTo>
                    <a:pt x="12878" y="327"/>
                    <a:pt x="12671" y="0"/>
                    <a:pt x="12425" y="0"/>
                  </a:cubicBezTo>
                  <a:close/>
                  <a:moveTo>
                    <a:pt x="13782" y="0"/>
                  </a:moveTo>
                  <a:cubicBezTo>
                    <a:pt x="13536" y="0"/>
                    <a:pt x="13330" y="327"/>
                    <a:pt x="13330" y="721"/>
                  </a:cubicBezTo>
                  <a:cubicBezTo>
                    <a:pt x="13330" y="1116"/>
                    <a:pt x="13536" y="1444"/>
                    <a:pt x="13782" y="1444"/>
                  </a:cubicBezTo>
                  <a:cubicBezTo>
                    <a:pt x="14029" y="1444"/>
                    <a:pt x="14235" y="1116"/>
                    <a:pt x="14235" y="721"/>
                  </a:cubicBezTo>
                  <a:cubicBezTo>
                    <a:pt x="14235" y="327"/>
                    <a:pt x="14029" y="0"/>
                    <a:pt x="13782" y="0"/>
                  </a:cubicBezTo>
                  <a:close/>
                  <a:moveTo>
                    <a:pt x="15140" y="0"/>
                  </a:moveTo>
                  <a:cubicBezTo>
                    <a:pt x="14893" y="0"/>
                    <a:pt x="14688" y="327"/>
                    <a:pt x="14688" y="721"/>
                  </a:cubicBezTo>
                  <a:cubicBezTo>
                    <a:pt x="14688" y="1116"/>
                    <a:pt x="14893" y="1444"/>
                    <a:pt x="15140" y="1444"/>
                  </a:cubicBezTo>
                  <a:cubicBezTo>
                    <a:pt x="15387" y="1444"/>
                    <a:pt x="15593" y="1116"/>
                    <a:pt x="15593" y="721"/>
                  </a:cubicBezTo>
                  <a:cubicBezTo>
                    <a:pt x="15593" y="327"/>
                    <a:pt x="15387" y="0"/>
                    <a:pt x="15140" y="0"/>
                  </a:cubicBezTo>
                  <a:close/>
                  <a:moveTo>
                    <a:pt x="16498" y="0"/>
                  </a:moveTo>
                  <a:cubicBezTo>
                    <a:pt x="16251" y="0"/>
                    <a:pt x="16046" y="327"/>
                    <a:pt x="16046" y="721"/>
                  </a:cubicBezTo>
                  <a:cubicBezTo>
                    <a:pt x="16046" y="1116"/>
                    <a:pt x="16251" y="1444"/>
                    <a:pt x="16498" y="1444"/>
                  </a:cubicBezTo>
                  <a:cubicBezTo>
                    <a:pt x="16744" y="1444"/>
                    <a:pt x="16951" y="1116"/>
                    <a:pt x="16951" y="721"/>
                  </a:cubicBezTo>
                  <a:cubicBezTo>
                    <a:pt x="16951" y="327"/>
                    <a:pt x="16744" y="0"/>
                    <a:pt x="16498" y="0"/>
                  </a:cubicBezTo>
                  <a:close/>
                  <a:moveTo>
                    <a:pt x="370" y="2954"/>
                  </a:moveTo>
                  <a:cubicBezTo>
                    <a:pt x="164" y="2954"/>
                    <a:pt x="0" y="3283"/>
                    <a:pt x="0" y="3610"/>
                  </a:cubicBezTo>
                  <a:cubicBezTo>
                    <a:pt x="0" y="3940"/>
                    <a:pt x="164" y="4201"/>
                    <a:pt x="370" y="4201"/>
                  </a:cubicBezTo>
                  <a:lnTo>
                    <a:pt x="1974" y="4201"/>
                  </a:lnTo>
                  <a:cubicBezTo>
                    <a:pt x="2181" y="4201"/>
                    <a:pt x="2386" y="3940"/>
                    <a:pt x="2386" y="3610"/>
                  </a:cubicBezTo>
                  <a:cubicBezTo>
                    <a:pt x="2386" y="3283"/>
                    <a:pt x="2181" y="2954"/>
                    <a:pt x="1974" y="2954"/>
                  </a:cubicBezTo>
                  <a:close/>
                  <a:moveTo>
                    <a:pt x="3744" y="2954"/>
                  </a:moveTo>
                  <a:cubicBezTo>
                    <a:pt x="3538" y="2954"/>
                    <a:pt x="3374" y="3283"/>
                    <a:pt x="3374" y="3610"/>
                  </a:cubicBezTo>
                  <a:cubicBezTo>
                    <a:pt x="3374" y="3940"/>
                    <a:pt x="3538" y="4201"/>
                    <a:pt x="3744" y="4201"/>
                  </a:cubicBezTo>
                  <a:lnTo>
                    <a:pt x="7940" y="4201"/>
                  </a:lnTo>
                  <a:cubicBezTo>
                    <a:pt x="8146" y="4201"/>
                    <a:pt x="8311" y="3940"/>
                    <a:pt x="8311" y="3610"/>
                  </a:cubicBezTo>
                  <a:cubicBezTo>
                    <a:pt x="8311" y="3283"/>
                    <a:pt x="8146" y="2954"/>
                    <a:pt x="7940" y="2954"/>
                  </a:cubicBezTo>
                  <a:close/>
                  <a:moveTo>
                    <a:pt x="370" y="5908"/>
                  </a:moveTo>
                  <a:cubicBezTo>
                    <a:pt x="164" y="5908"/>
                    <a:pt x="0" y="6171"/>
                    <a:pt x="0" y="6500"/>
                  </a:cubicBezTo>
                  <a:cubicBezTo>
                    <a:pt x="0" y="6827"/>
                    <a:pt x="164" y="7156"/>
                    <a:pt x="370" y="7156"/>
                  </a:cubicBezTo>
                  <a:lnTo>
                    <a:pt x="1974" y="7156"/>
                  </a:lnTo>
                  <a:cubicBezTo>
                    <a:pt x="2181" y="7156"/>
                    <a:pt x="2386" y="6827"/>
                    <a:pt x="2386" y="6500"/>
                  </a:cubicBezTo>
                  <a:cubicBezTo>
                    <a:pt x="2386" y="6171"/>
                    <a:pt x="2181" y="5908"/>
                    <a:pt x="1974" y="5908"/>
                  </a:cubicBezTo>
                  <a:close/>
                  <a:moveTo>
                    <a:pt x="3744" y="5908"/>
                  </a:moveTo>
                  <a:cubicBezTo>
                    <a:pt x="3538" y="5908"/>
                    <a:pt x="3374" y="6171"/>
                    <a:pt x="3374" y="6500"/>
                  </a:cubicBezTo>
                  <a:cubicBezTo>
                    <a:pt x="3374" y="6827"/>
                    <a:pt x="3538" y="7156"/>
                    <a:pt x="3744" y="7156"/>
                  </a:cubicBezTo>
                  <a:lnTo>
                    <a:pt x="7940" y="7156"/>
                  </a:lnTo>
                  <a:cubicBezTo>
                    <a:pt x="8146" y="7156"/>
                    <a:pt x="8311" y="6827"/>
                    <a:pt x="8311" y="6500"/>
                  </a:cubicBezTo>
                  <a:cubicBezTo>
                    <a:pt x="8311" y="6171"/>
                    <a:pt x="8146" y="5908"/>
                    <a:pt x="7940" y="5908"/>
                  </a:cubicBezTo>
                  <a:close/>
                  <a:moveTo>
                    <a:pt x="9709" y="5777"/>
                  </a:moveTo>
                  <a:cubicBezTo>
                    <a:pt x="9463" y="5777"/>
                    <a:pt x="9257" y="6106"/>
                    <a:pt x="9257" y="6500"/>
                  </a:cubicBezTo>
                  <a:cubicBezTo>
                    <a:pt x="9257" y="6893"/>
                    <a:pt x="9463" y="7221"/>
                    <a:pt x="9709" y="7221"/>
                  </a:cubicBezTo>
                  <a:cubicBezTo>
                    <a:pt x="9956" y="7221"/>
                    <a:pt x="10162" y="6893"/>
                    <a:pt x="10162" y="6500"/>
                  </a:cubicBezTo>
                  <a:cubicBezTo>
                    <a:pt x="10162" y="6106"/>
                    <a:pt x="9956" y="5777"/>
                    <a:pt x="9709" y="5777"/>
                  </a:cubicBezTo>
                  <a:close/>
                  <a:moveTo>
                    <a:pt x="11067" y="5777"/>
                  </a:moveTo>
                  <a:cubicBezTo>
                    <a:pt x="10820" y="5777"/>
                    <a:pt x="10615" y="6106"/>
                    <a:pt x="10615" y="6500"/>
                  </a:cubicBezTo>
                  <a:cubicBezTo>
                    <a:pt x="10615" y="6893"/>
                    <a:pt x="10820" y="7221"/>
                    <a:pt x="11067" y="7221"/>
                  </a:cubicBezTo>
                  <a:cubicBezTo>
                    <a:pt x="11314" y="7221"/>
                    <a:pt x="11520" y="6893"/>
                    <a:pt x="11520" y="6500"/>
                  </a:cubicBezTo>
                  <a:cubicBezTo>
                    <a:pt x="11520" y="6106"/>
                    <a:pt x="11314" y="5777"/>
                    <a:pt x="11067" y="5777"/>
                  </a:cubicBezTo>
                  <a:close/>
                  <a:moveTo>
                    <a:pt x="12425" y="5777"/>
                  </a:moveTo>
                  <a:cubicBezTo>
                    <a:pt x="12178" y="5777"/>
                    <a:pt x="11973" y="6106"/>
                    <a:pt x="11973" y="6500"/>
                  </a:cubicBezTo>
                  <a:cubicBezTo>
                    <a:pt x="11973" y="6893"/>
                    <a:pt x="12178" y="7221"/>
                    <a:pt x="12425" y="7221"/>
                  </a:cubicBezTo>
                  <a:cubicBezTo>
                    <a:pt x="12671" y="7221"/>
                    <a:pt x="12878" y="6893"/>
                    <a:pt x="12878" y="6500"/>
                  </a:cubicBezTo>
                  <a:cubicBezTo>
                    <a:pt x="12878" y="6106"/>
                    <a:pt x="12671" y="5777"/>
                    <a:pt x="12425" y="5777"/>
                  </a:cubicBezTo>
                  <a:close/>
                  <a:moveTo>
                    <a:pt x="13782" y="5777"/>
                  </a:moveTo>
                  <a:cubicBezTo>
                    <a:pt x="13536" y="5777"/>
                    <a:pt x="13330" y="6106"/>
                    <a:pt x="13330" y="6500"/>
                  </a:cubicBezTo>
                  <a:cubicBezTo>
                    <a:pt x="13330" y="6893"/>
                    <a:pt x="13536" y="7221"/>
                    <a:pt x="13782" y="7221"/>
                  </a:cubicBezTo>
                  <a:cubicBezTo>
                    <a:pt x="14029" y="7221"/>
                    <a:pt x="14235" y="6893"/>
                    <a:pt x="14235" y="6500"/>
                  </a:cubicBezTo>
                  <a:cubicBezTo>
                    <a:pt x="14235" y="6106"/>
                    <a:pt x="14029" y="5777"/>
                    <a:pt x="13782" y="5777"/>
                  </a:cubicBezTo>
                  <a:close/>
                  <a:moveTo>
                    <a:pt x="15140" y="5777"/>
                  </a:moveTo>
                  <a:cubicBezTo>
                    <a:pt x="14893" y="5777"/>
                    <a:pt x="14688" y="6106"/>
                    <a:pt x="14688" y="6500"/>
                  </a:cubicBezTo>
                  <a:cubicBezTo>
                    <a:pt x="14688" y="6893"/>
                    <a:pt x="14893" y="7221"/>
                    <a:pt x="15140" y="7221"/>
                  </a:cubicBezTo>
                  <a:cubicBezTo>
                    <a:pt x="15387" y="7221"/>
                    <a:pt x="15593" y="6893"/>
                    <a:pt x="15593" y="6500"/>
                  </a:cubicBezTo>
                  <a:cubicBezTo>
                    <a:pt x="15593" y="6106"/>
                    <a:pt x="15387" y="5777"/>
                    <a:pt x="15140" y="5777"/>
                  </a:cubicBezTo>
                  <a:close/>
                  <a:moveTo>
                    <a:pt x="16498" y="5777"/>
                  </a:moveTo>
                  <a:cubicBezTo>
                    <a:pt x="16251" y="5777"/>
                    <a:pt x="16046" y="6106"/>
                    <a:pt x="16046" y="6500"/>
                  </a:cubicBezTo>
                  <a:cubicBezTo>
                    <a:pt x="16046" y="6893"/>
                    <a:pt x="16251" y="7221"/>
                    <a:pt x="16498" y="7221"/>
                  </a:cubicBezTo>
                  <a:cubicBezTo>
                    <a:pt x="16744" y="7221"/>
                    <a:pt x="16951" y="6893"/>
                    <a:pt x="16951" y="6500"/>
                  </a:cubicBezTo>
                  <a:cubicBezTo>
                    <a:pt x="16951" y="6106"/>
                    <a:pt x="16744" y="5777"/>
                    <a:pt x="16498" y="5777"/>
                  </a:cubicBezTo>
                  <a:close/>
                  <a:moveTo>
                    <a:pt x="370" y="8797"/>
                  </a:moveTo>
                  <a:cubicBezTo>
                    <a:pt x="164" y="8797"/>
                    <a:pt x="0" y="9060"/>
                    <a:pt x="0" y="9388"/>
                  </a:cubicBezTo>
                  <a:cubicBezTo>
                    <a:pt x="0" y="9717"/>
                    <a:pt x="164" y="10044"/>
                    <a:pt x="370" y="10044"/>
                  </a:cubicBezTo>
                  <a:lnTo>
                    <a:pt x="1974" y="10044"/>
                  </a:lnTo>
                  <a:cubicBezTo>
                    <a:pt x="2181" y="10044"/>
                    <a:pt x="2386" y="9717"/>
                    <a:pt x="2386" y="9388"/>
                  </a:cubicBezTo>
                  <a:cubicBezTo>
                    <a:pt x="2386" y="9060"/>
                    <a:pt x="2181" y="8797"/>
                    <a:pt x="1974" y="8797"/>
                  </a:cubicBezTo>
                  <a:close/>
                  <a:moveTo>
                    <a:pt x="3744" y="8797"/>
                  </a:moveTo>
                  <a:cubicBezTo>
                    <a:pt x="3538" y="8797"/>
                    <a:pt x="3374" y="9060"/>
                    <a:pt x="3374" y="9388"/>
                  </a:cubicBezTo>
                  <a:cubicBezTo>
                    <a:pt x="3374" y="9717"/>
                    <a:pt x="3538" y="10044"/>
                    <a:pt x="3744" y="10044"/>
                  </a:cubicBezTo>
                  <a:lnTo>
                    <a:pt x="7940" y="10044"/>
                  </a:lnTo>
                  <a:cubicBezTo>
                    <a:pt x="8146" y="10044"/>
                    <a:pt x="8311" y="9717"/>
                    <a:pt x="8311" y="9388"/>
                  </a:cubicBezTo>
                  <a:cubicBezTo>
                    <a:pt x="8311" y="9060"/>
                    <a:pt x="8146" y="8797"/>
                    <a:pt x="7940" y="8797"/>
                  </a:cubicBezTo>
                  <a:close/>
                  <a:moveTo>
                    <a:pt x="370" y="11686"/>
                  </a:moveTo>
                  <a:cubicBezTo>
                    <a:pt x="164" y="11686"/>
                    <a:pt x="0" y="11949"/>
                    <a:pt x="0" y="12277"/>
                  </a:cubicBezTo>
                  <a:cubicBezTo>
                    <a:pt x="0" y="12671"/>
                    <a:pt x="164" y="12934"/>
                    <a:pt x="370" y="12934"/>
                  </a:cubicBezTo>
                  <a:lnTo>
                    <a:pt x="1974" y="12934"/>
                  </a:lnTo>
                  <a:cubicBezTo>
                    <a:pt x="2181" y="12934"/>
                    <a:pt x="2386" y="12671"/>
                    <a:pt x="2386" y="12277"/>
                  </a:cubicBezTo>
                  <a:cubicBezTo>
                    <a:pt x="2386" y="11949"/>
                    <a:pt x="2181" y="11686"/>
                    <a:pt x="1974" y="11686"/>
                  </a:cubicBezTo>
                  <a:close/>
                  <a:moveTo>
                    <a:pt x="3744" y="11686"/>
                  </a:moveTo>
                  <a:cubicBezTo>
                    <a:pt x="3538" y="11686"/>
                    <a:pt x="3374" y="11949"/>
                    <a:pt x="3374" y="12277"/>
                  </a:cubicBezTo>
                  <a:cubicBezTo>
                    <a:pt x="3374" y="12671"/>
                    <a:pt x="3538" y="12934"/>
                    <a:pt x="3744" y="12934"/>
                  </a:cubicBezTo>
                  <a:lnTo>
                    <a:pt x="7940" y="12934"/>
                  </a:lnTo>
                  <a:cubicBezTo>
                    <a:pt x="8146" y="12934"/>
                    <a:pt x="8311" y="12671"/>
                    <a:pt x="8311" y="12277"/>
                  </a:cubicBezTo>
                  <a:cubicBezTo>
                    <a:pt x="8311" y="11949"/>
                    <a:pt x="8146" y="11686"/>
                    <a:pt x="7940" y="11686"/>
                  </a:cubicBezTo>
                  <a:close/>
                  <a:moveTo>
                    <a:pt x="14359" y="14116"/>
                  </a:moveTo>
                  <a:cubicBezTo>
                    <a:pt x="14112" y="14116"/>
                    <a:pt x="13906" y="14444"/>
                    <a:pt x="13906" y="14837"/>
                  </a:cubicBezTo>
                  <a:cubicBezTo>
                    <a:pt x="13906" y="15231"/>
                    <a:pt x="14112" y="15560"/>
                    <a:pt x="14359" y="15560"/>
                  </a:cubicBezTo>
                  <a:cubicBezTo>
                    <a:pt x="14605" y="15560"/>
                    <a:pt x="14811" y="15231"/>
                    <a:pt x="14811" y="14837"/>
                  </a:cubicBezTo>
                  <a:cubicBezTo>
                    <a:pt x="14811" y="14444"/>
                    <a:pt x="14605" y="14116"/>
                    <a:pt x="14359" y="14116"/>
                  </a:cubicBezTo>
                  <a:close/>
                  <a:moveTo>
                    <a:pt x="15716" y="14116"/>
                  </a:moveTo>
                  <a:cubicBezTo>
                    <a:pt x="15470" y="14116"/>
                    <a:pt x="15263" y="14444"/>
                    <a:pt x="15263" y="14837"/>
                  </a:cubicBezTo>
                  <a:cubicBezTo>
                    <a:pt x="15263" y="15231"/>
                    <a:pt x="15470" y="15560"/>
                    <a:pt x="15716" y="15560"/>
                  </a:cubicBezTo>
                  <a:cubicBezTo>
                    <a:pt x="15963" y="15560"/>
                    <a:pt x="16169" y="15231"/>
                    <a:pt x="16169" y="14837"/>
                  </a:cubicBezTo>
                  <a:cubicBezTo>
                    <a:pt x="16169" y="14444"/>
                    <a:pt x="15963" y="14116"/>
                    <a:pt x="15716" y="14116"/>
                  </a:cubicBezTo>
                  <a:close/>
                  <a:moveTo>
                    <a:pt x="17074" y="14116"/>
                  </a:moveTo>
                  <a:cubicBezTo>
                    <a:pt x="16827" y="14116"/>
                    <a:pt x="16621" y="14444"/>
                    <a:pt x="16621" y="14837"/>
                  </a:cubicBezTo>
                  <a:cubicBezTo>
                    <a:pt x="16621" y="15231"/>
                    <a:pt x="16827" y="15560"/>
                    <a:pt x="17074" y="15560"/>
                  </a:cubicBezTo>
                  <a:cubicBezTo>
                    <a:pt x="17321" y="15560"/>
                    <a:pt x="17527" y="15231"/>
                    <a:pt x="17527" y="14837"/>
                  </a:cubicBezTo>
                  <a:cubicBezTo>
                    <a:pt x="17527" y="14444"/>
                    <a:pt x="17321" y="14116"/>
                    <a:pt x="17074" y="14116"/>
                  </a:cubicBezTo>
                  <a:close/>
                  <a:moveTo>
                    <a:pt x="18432" y="14116"/>
                  </a:moveTo>
                  <a:cubicBezTo>
                    <a:pt x="18185" y="14116"/>
                    <a:pt x="17979" y="14444"/>
                    <a:pt x="17979" y="14837"/>
                  </a:cubicBezTo>
                  <a:cubicBezTo>
                    <a:pt x="17979" y="15231"/>
                    <a:pt x="18185" y="15560"/>
                    <a:pt x="18432" y="15560"/>
                  </a:cubicBezTo>
                  <a:cubicBezTo>
                    <a:pt x="18678" y="15560"/>
                    <a:pt x="18885" y="15231"/>
                    <a:pt x="18885" y="14837"/>
                  </a:cubicBezTo>
                  <a:cubicBezTo>
                    <a:pt x="18885" y="14444"/>
                    <a:pt x="18678" y="14116"/>
                    <a:pt x="18432" y="14116"/>
                  </a:cubicBezTo>
                  <a:close/>
                  <a:moveTo>
                    <a:pt x="19789" y="14116"/>
                  </a:moveTo>
                  <a:cubicBezTo>
                    <a:pt x="19543" y="14116"/>
                    <a:pt x="19336" y="14444"/>
                    <a:pt x="19336" y="14837"/>
                  </a:cubicBezTo>
                  <a:cubicBezTo>
                    <a:pt x="19336" y="15231"/>
                    <a:pt x="19543" y="15560"/>
                    <a:pt x="19789" y="15560"/>
                  </a:cubicBezTo>
                  <a:cubicBezTo>
                    <a:pt x="20036" y="15560"/>
                    <a:pt x="20242" y="15231"/>
                    <a:pt x="20242" y="14837"/>
                  </a:cubicBezTo>
                  <a:cubicBezTo>
                    <a:pt x="20242" y="14444"/>
                    <a:pt x="20036" y="14116"/>
                    <a:pt x="19789" y="14116"/>
                  </a:cubicBezTo>
                  <a:close/>
                  <a:moveTo>
                    <a:pt x="21147" y="14116"/>
                  </a:moveTo>
                  <a:cubicBezTo>
                    <a:pt x="20900" y="14116"/>
                    <a:pt x="20694" y="14444"/>
                    <a:pt x="20694" y="14837"/>
                  </a:cubicBezTo>
                  <a:cubicBezTo>
                    <a:pt x="20694" y="15231"/>
                    <a:pt x="20900" y="15560"/>
                    <a:pt x="21147" y="15560"/>
                  </a:cubicBezTo>
                  <a:cubicBezTo>
                    <a:pt x="21394" y="15560"/>
                    <a:pt x="21600" y="15231"/>
                    <a:pt x="21600" y="14837"/>
                  </a:cubicBezTo>
                  <a:cubicBezTo>
                    <a:pt x="21600" y="14444"/>
                    <a:pt x="21394" y="14116"/>
                    <a:pt x="21147" y="14116"/>
                  </a:cubicBezTo>
                  <a:close/>
                  <a:moveTo>
                    <a:pt x="370" y="14574"/>
                  </a:moveTo>
                  <a:cubicBezTo>
                    <a:pt x="164" y="14574"/>
                    <a:pt x="0" y="14837"/>
                    <a:pt x="0" y="15166"/>
                  </a:cubicBezTo>
                  <a:cubicBezTo>
                    <a:pt x="0" y="15560"/>
                    <a:pt x="164" y="15823"/>
                    <a:pt x="370" y="15823"/>
                  </a:cubicBezTo>
                  <a:lnTo>
                    <a:pt x="1974" y="15823"/>
                  </a:lnTo>
                  <a:cubicBezTo>
                    <a:pt x="2181" y="15823"/>
                    <a:pt x="2386" y="15560"/>
                    <a:pt x="2386" y="15166"/>
                  </a:cubicBezTo>
                  <a:cubicBezTo>
                    <a:pt x="2386" y="14837"/>
                    <a:pt x="2181" y="14574"/>
                    <a:pt x="1974" y="14574"/>
                  </a:cubicBezTo>
                  <a:close/>
                  <a:moveTo>
                    <a:pt x="8763" y="14574"/>
                  </a:moveTo>
                  <a:cubicBezTo>
                    <a:pt x="8516" y="14574"/>
                    <a:pt x="8351" y="14837"/>
                    <a:pt x="8351" y="15166"/>
                  </a:cubicBezTo>
                  <a:cubicBezTo>
                    <a:pt x="8351" y="15560"/>
                    <a:pt x="8516" y="15823"/>
                    <a:pt x="8763" y="15823"/>
                  </a:cubicBezTo>
                  <a:lnTo>
                    <a:pt x="12919" y="15823"/>
                  </a:lnTo>
                  <a:cubicBezTo>
                    <a:pt x="13124" y="15823"/>
                    <a:pt x="13289" y="15560"/>
                    <a:pt x="13289" y="15166"/>
                  </a:cubicBezTo>
                  <a:cubicBezTo>
                    <a:pt x="13289" y="14837"/>
                    <a:pt x="13124" y="14574"/>
                    <a:pt x="12919" y="14574"/>
                  </a:cubicBezTo>
                  <a:close/>
                  <a:moveTo>
                    <a:pt x="370" y="17464"/>
                  </a:moveTo>
                  <a:cubicBezTo>
                    <a:pt x="164" y="17464"/>
                    <a:pt x="0" y="17727"/>
                    <a:pt x="0" y="18120"/>
                  </a:cubicBezTo>
                  <a:cubicBezTo>
                    <a:pt x="0" y="18449"/>
                    <a:pt x="164" y="18711"/>
                    <a:pt x="370" y="18711"/>
                  </a:cubicBezTo>
                  <a:lnTo>
                    <a:pt x="1974" y="18711"/>
                  </a:lnTo>
                  <a:cubicBezTo>
                    <a:pt x="2181" y="18711"/>
                    <a:pt x="2386" y="18449"/>
                    <a:pt x="2386" y="18120"/>
                  </a:cubicBezTo>
                  <a:cubicBezTo>
                    <a:pt x="2386" y="17727"/>
                    <a:pt x="2181" y="17464"/>
                    <a:pt x="1974" y="17464"/>
                  </a:cubicBezTo>
                  <a:close/>
                  <a:moveTo>
                    <a:pt x="8763" y="17464"/>
                  </a:moveTo>
                  <a:cubicBezTo>
                    <a:pt x="8516" y="17464"/>
                    <a:pt x="8351" y="17727"/>
                    <a:pt x="8351" y="18120"/>
                  </a:cubicBezTo>
                  <a:cubicBezTo>
                    <a:pt x="8351" y="18449"/>
                    <a:pt x="8516" y="18711"/>
                    <a:pt x="8763" y="18711"/>
                  </a:cubicBezTo>
                  <a:lnTo>
                    <a:pt x="12919" y="18711"/>
                  </a:lnTo>
                  <a:cubicBezTo>
                    <a:pt x="13124" y="18711"/>
                    <a:pt x="13289" y="18449"/>
                    <a:pt x="13289" y="18120"/>
                  </a:cubicBezTo>
                  <a:cubicBezTo>
                    <a:pt x="13289" y="17727"/>
                    <a:pt x="13124" y="17464"/>
                    <a:pt x="12919" y="17464"/>
                  </a:cubicBezTo>
                  <a:close/>
                  <a:moveTo>
                    <a:pt x="14359" y="20090"/>
                  </a:moveTo>
                  <a:cubicBezTo>
                    <a:pt x="14112" y="20090"/>
                    <a:pt x="13906" y="20419"/>
                    <a:pt x="13906" y="20813"/>
                  </a:cubicBezTo>
                  <a:cubicBezTo>
                    <a:pt x="13906" y="21206"/>
                    <a:pt x="14112" y="21534"/>
                    <a:pt x="14359" y="21534"/>
                  </a:cubicBezTo>
                  <a:cubicBezTo>
                    <a:pt x="14605" y="21534"/>
                    <a:pt x="14811" y="21206"/>
                    <a:pt x="14811" y="20813"/>
                  </a:cubicBezTo>
                  <a:cubicBezTo>
                    <a:pt x="14811" y="20419"/>
                    <a:pt x="14605" y="20090"/>
                    <a:pt x="14359" y="20090"/>
                  </a:cubicBezTo>
                  <a:close/>
                  <a:moveTo>
                    <a:pt x="15716" y="20090"/>
                  </a:moveTo>
                  <a:cubicBezTo>
                    <a:pt x="15470" y="20090"/>
                    <a:pt x="15263" y="20419"/>
                    <a:pt x="15263" y="20813"/>
                  </a:cubicBezTo>
                  <a:cubicBezTo>
                    <a:pt x="15263" y="21206"/>
                    <a:pt x="15470" y="21534"/>
                    <a:pt x="15716" y="21534"/>
                  </a:cubicBezTo>
                  <a:cubicBezTo>
                    <a:pt x="15963" y="21534"/>
                    <a:pt x="16169" y="21206"/>
                    <a:pt x="16169" y="20813"/>
                  </a:cubicBezTo>
                  <a:cubicBezTo>
                    <a:pt x="16169" y="20419"/>
                    <a:pt x="15963" y="20090"/>
                    <a:pt x="15716" y="20090"/>
                  </a:cubicBezTo>
                  <a:close/>
                  <a:moveTo>
                    <a:pt x="17074" y="20090"/>
                  </a:moveTo>
                  <a:cubicBezTo>
                    <a:pt x="16827" y="20090"/>
                    <a:pt x="16621" y="20419"/>
                    <a:pt x="16621" y="20813"/>
                  </a:cubicBezTo>
                  <a:cubicBezTo>
                    <a:pt x="16621" y="21206"/>
                    <a:pt x="16827" y="21534"/>
                    <a:pt x="17074" y="21534"/>
                  </a:cubicBezTo>
                  <a:cubicBezTo>
                    <a:pt x="17321" y="21534"/>
                    <a:pt x="17527" y="21206"/>
                    <a:pt x="17527" y="20813"/>
                  </a:cubicBezTo>
                  <a:cubicBezTo>
                    <a:pt x="17527" y="20419"/>
                    <a:pt x="17321" y="20090"/>
                    <a:pt x="17074" y="20090"/>
                  </a:cubicBezTo>
                  <a:close/>
                  <a:moveTo>
                    <a:pt x="18432" y="20090"/>
                  </a:moveTo>
                  <a:cubicBezTo>
                    <a:pt x="18185" y="20090"/>
                    <a:pt x="17979" y="20419"/>
                    <a:pt x="17979" y="20813"/>
                  </a:cubicBezTo>
                  <a:cubicBezTo>
                    <a:pt x="17979" y="21206"/>
                    <a:pt x="18185" y="21534"/>
                    <a:pt x="18432" y="21534"/>
                  </a:cubicBezTo>
                  <a:cubicBezTo>
                    <a:pt x="18678" y="21534"/>
                    <a:pt x="18885" y="21206"/>
                    <a:pt x="18885" y="20813"/>
                  </a:cubicBezTo>
                  <a:cubicBezTo>
                    <a:pt x="18885" y="20419"/>
                    <a:pt x="18678" y="20090"/>
                    <a:pt x="18432" y="20090"/>
                  </a:cubicBezTo>
                  <a:close/>
                  <a:moveTo>
                    <a:pt x="19789" y="20090"/>
                  </a:moveTo>
                  <a:cubicBezTo>
                    <a:pt x="19543" y="20090"/>
                    <a:pt x="19336" y="20419"/>
                    <a:pt x="19336" y="20813"/>
                  </a:cubicBezTo>
                  <a:cubicBezTo>
                    <a:pt x="19336" y="21206"/>
                    <a:pt x="19543" y="21534"/>
                    <a:pt x="19789" y="21534"/>
                  </a:cubicBezTo>
                  <a:cubicBezTo>
                    <a:pt x="20036" y="21534"/>
                    <a:pt x="20242" y="21206"/>
                    <a:pt x="20242" y="20813"/>
                  </a:cubicBezTo>
                  <a:cubicBezTo>
                    <a:pt x="20242" y="20419"/>
                    <a:pt x="20036" y="20090"/>
                    <a:pt x="19789" y="20090"/>
                  </a:cubicBezTo>
                  <a:close/>
                  <a:moveTo>
                    <a:pt x="21147" y="20090"/>
                  </a:moveTo>
                  <a:cubicBezTo>
                    <a:pt x="20900" y="20090"/>
                    <a:pt x="20694" y="20419"/>
                    <a:pt x="20694" y="20813"/>
                  </a:cubicBezTo>
                  <a:cubicBezTo>
                    <a:pt x="20694" y="21206"/>
                    <a:pt x="20900" y="21534"/>
                    <a:pt x="21147" y="21534"/>
                  </a:cubicBezTo>
                  <a:cubicBezTo>
                    <a:pt x="21394" y="21534"/>
                    <a:pt x="21600" y="21206"/>
                    <a:pt x="21600" y="20813"/>
                  </a:cubicBezTo>
                  <a:cubicBezTo>
                    <a:pt x="21600" y="20419"/>
                    <a:pt x="21394" y="20090"/>
                    <a:pt x="21147" y="20090"/>
                  </a:cubicBezTo>
                  <a:close/>
                  <a:moveTo>
                    <a:pt x="370" y="20353"/>
                  </a:moveTo>
                  <a:cubicBezTo>
                    <a:pt x="164" y="20353"/>
                    <a:pt x="0" y="20616"/>
                    <a:pt x="0" y="21010"/>
                  </a:cubicBezTo>
                  <a:cubicBezTo>
                    <a:pt x="0" y="21337"/>
                    <a:pt x="164" y="21600"/>
                    <a:pt x="370" y="21600"/>
                  </a:cubicBezTo>
                  <a:lnTo>
                    <a:pt x="1974" y="21600"/>
                  </a:lnTo>
                  <a:cubicBezTo>
                    <a:pt x="2181" y="21600"/>
                    <a:pt x="2386" y="21337"/>
                    <a:pt x="2386" y="21010"/>
                  </a:cubicBezTo>
                  <a:cubicBezTo>
                    <a:pt x="2386" y="20616"/>
                    <a:pt x="2181" y="20353"/>
                    <a:pt x="1974" y="20353"/>
                  </a:cubicBezTo>
                  <a:close/>
                  <a:moveTo>
                    <a:pt x="8763" y="20353"/>
                  </a:moveTo>
                  <a:cubicBezTo>
                    <a:pt x="8516" y="20353"/>
                    <a:pt x="8351" y="20616"/>
                    <a:pt x="8351" y="21010"/>
                  </a:cubicBezTo>
                  <a:cubicBezTo>
                    <a:pt x="8351" y="21337"/>
                    <a:pt x="8516" y="21600"/>
                    <a:pt x="8763" y="21600"/>
                  </a:cubicBezTo>
                  <a:lnTo>
                    <a:pt x="12919" y="21600"/>
                  </a:lnTo>
                  <a:cubicBezTo>
                    <a:pt x="13124" y="21600"/>
                    <a:pt x="13289" y="21337"/>
                    <a:pt x="13289" y="21010"/>
                  </a:cubicBezTo>
                  <a:cubicBezTo>
                    <a:pt x="13289" y="20616"/>
                    <a:pt x="13124" y="20353"/>
                    <a:pt x="12919" y="20353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68" name="Google Shape;1837;p35"/>
            <p:cNvSpPr/>
            <p:nvPr/>
          </p:nvSpPr>
          <p:spPr>
            <a:xfrm>
              <a:off x="1784980" y="2754379"/>
              <a:ext cx="427321" cy="26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70" y="132"/>
                  </a:moveTo>
                  <a:cubicBezTo>
                    <a:pt x="164" y="132"/>
                    <a:pt x="0" y="394"/>
                    <a:pt x="0" y="786"/>
                  </a:cubicBezTo>
                  <a:cubicBezTo>
                    <a:pt x="0" y="1113"/>
                    <a:pt x="164" y="1375"/>
                    <a:pt x="370" y="1375"/>
                  </a:cubicBezTo>
                  <a:lnTo>
                    <a:pt x="1974" y="1375"/>
                  </a:lnTo>
                  <a:cubicBezTo>
                    <a:pt x="2181" y="1375"/>
                    <a:pt x="2386" y="1113"/>
                    <a:pt x="2386" y="786"/>
                  </a:cubicBezTo>
                  <a:cubicBezTo>
                    <a:pt x="2386" y="394"/>
                    <a:pt x="2181" y="132"/>
                    <a:pt x="1974" y="132"/>
                  </a:cubicBezTo>
                  <a:close/>
                  <a:moveTo>
                    <a:pt x="3744" y="132"/>
                  </a:moveTo>
                  <a:cubicBezTo>
                    <a:pt x="3538" y="132"/>
                    <a:pt x="3374" y="394"/>
                    <a:pt x="3374" y="786"/>
                  </a:cubicBezTo>
                  <a:cubicBezTo>
                    <a:pt x="3374" y="1113"/>
                    <a:pt x="3538" y="1375"/>
                    <a:pt x="3744" y="1375"/>
                  </a:cubicBezTo>
                  <a:lnTo>
                    <a:pt x="7940" y="1375"/>
                  </a:lnTo>
                  <a:cubicBezTo>
                    <a:pt x="8146" y="1375"/>
                    <a:pt x="8311" y="1113"/>
                    <a:pt x="8311" y="786"/>
                  </a:cubicBezTo>
                  <a:cubicBezTo>
                    <a:pt x="8311" y="394"/>
                    <a:pt x="8146" y="132"/>
                    <a:pt x="7940" y="132"/>
                  </a:cubicBezTo>
                  <a:close/>
                  <a:moveTo>
                    <a:pt x="9709" y="0"/>
                  </a:moveTo>
                  <a:cubicBezTo>
                    <a:pt x="9463" y="0"/>
                    <a:pt x="9257" y="328"/>
                    <a:pt x="9257" y="786"/>
                  </a:cubicBezTo>
                  <a:cubicBezTo>
                    <a:pt x="9257" y="1179"/>
                    <a:pt x="9463" y="1505"/>
                    <a:pt x="9709" y="1505"/>
                  </a:cubicBezTo>
                  <a:cubicBezTo>
                    <a:pt x="9956" y="1505"/>
                    <a:pt x="10162" y="1179"/>
                    <a:pt x="10162" y="786"/>
                  </a:cubicBezTo>
                  <a:cubicBezTo>
                    <a:pt x="10162" y="328"/>
                    <a:pt x="9956" y="0"/>
                    <a:pt x="9709" y="0"/>
                  </a:cubicBezTo>
                  <a:close/>
                  <a:moveTo>
                    <a:pt x="11067" y="0"/>
                  </a:moveTo>
                  <a:cubicBezTo>
                    <a:pt x="10820" y="0"/>
                    <a:pt x="10615" y="328"/>
                    <a:pt x="10615" y="786"/>
                  </a:cubicBezTo>
                  <a:cubicBezTo>
                    <a:pt x="10615" y="1179"/>
                    <a:pt x="10820" y="1505"/>
                    <a:pt x="11067" y="1505"/>
                  </a:cubicBezTo>
                  <a:cubicBezTo>
                    <a:pt x="11314" y="1505"/>
                    <a:pt x="11520" y="1179"/>
                    <a:pt x="11520" y="786"/>
                  </a:cubicBezTo>
                  <a:cubicBezTo>
                    <a:pt x="11520" y="328"/>
                    <a:pt x="11314" y="0"/>
                    <a:pt x="11067" y="0"/>
                  </a:cubicBezTo>
                  <a:close/>
                  <a:moveTo>
                    <a:pt x="12425" y="0"/>
                  </a:moveTo>
                  <a:cubicBezTo>
                    <a:pt x="12178" y="0"/>
                    <a:pt x="11973" y="328"/>
                    <a:pt x="11973" y="786"/>
                  </a:cubicBezTo>
                  <a:cubicBezTo>
                    <a:pt x="11973" y="1179"/>
                    <a:pt x="12178" y="1505"/>
                    <a:pt x="12425" y="1505"/>
                  </a:cubicBezTo>
                  <a:cubicBezTo>
                    <a:pt x="12671" y="1505"/>
                    <a:pt x="12878" y="1179"/>
                    <a:pt x="12878" y="786"/>
                  </a:cubicBezTo>
                  <a:cubicBezTo>
                    <a:pt x="12878" y="328"/>
                    <a:pt x="12671" y="0"/>
                    <a:pt x="12425" y="0"/>
                  </a:cubicBezTo>
                  <a:close/>
                  <a:moveTo>
                    <a:pt x="13782" y="0"/>
                  </a:moveTo>
                  <a:cubicBezTo>
                    <a:pt x="13536" y="0"/>
                    <a:pt x="13330" y="328"/>
                    <a:pt x="13330" y="786"/>
                  </a:cubicBezTo>
                  <a:cubicBezTo>
                    <a:pt x="13330" y="1179"/>
                    <a:pt x="13536" y="1505"/>
                    <a:pt x="13782" y="1505"/>
                  </a:cubicBezTo>
                  <a:cubicBezTo>
                    <a:pt x="14029" y="1505"/>
                    <a:pt x="14235" y="1179"/>
                    <a:pt x="14235" y="786"/>
                  </a:cubicBezTo>
                  <a:cubicBezTo>
                    <a:pt x="14235" y="328"/>
                    <a:pt x="14029" y="0"/>
                    <a:pt x="13782" y="0"/>
                  </a:cubicBezTo>
                  <a:close/>
                  <a:moveTo>
                    <a:pt x="15140" y="0"/>
                  </a:moveTo>
                  <a:cubicBezTo>
                    <a:pt x="14893" y="0"/>
                    <a:pt x="14688" y="328"/>
                    <a:pt x="14688" y="786"/>
                  </a:cubicBezTo>
                  <a:cubicBezTo>
                    <a:pt x="14688" y="1179"/>
                    <a:pt x="14893" y="1505"/>
                    <a:pt x="15140" y="1505"/>
                  </a:cubicBezTo>
                  <a:cubicBezTo>
                    <a:pt x="15387" y="1505"/>
                    <a:pt x="15593" y="1179"/>
                    <a:pt x="15593" y="786"/>
                  </a:cubicBezTo>
                  <a:cubicBezTo>
                    <a:pt x="15593" y="328"/>
                    <a:pt x="15387" y="0"/>
                    <a:pt x="15140" y="0"/>
                  </a:cubicBezTo>
                  <a:close/>
                  <a:moveTo>
                    <a:pt x="16498" y="0"/>
                  </a:moveTo>
                  <a:cubicBezTo>
                    <a:pt x="16251" y="0"/>
                    <a:pt x="16046" y="328"/>
                    <a:pt x="16046" y="786"/>
                  </a:cubicBezTo>
                  <a:cubicBezTo>
                    <a:pt x="16046" y="1179"/>
                    <a:pt x="16251" y="1505"/>
                    <a:pt x="16498" y="1505"/>
                  </a:cubicBezTo>
                  <a:cubicBezTo>
                    <a:pt x="16744" y="1505"/>
                    <a:pt x="16951" y="1179"/>
                    <a:pt x="16951" y="786"/>
                  </a:cubicBezTo>
                  <a:cubicBezTo>
                    <a:pt x="16951" y="328"/>
                    <a:pt x="16744" y="0"/>
                    <a:pt x="16498" y="0"/>
                  </a:cubicBezTo>
                  <a:close/>
                  <a:moveTo>
                    <a:pt x="370" y="3011"/>
                  </a:moveTo>
                  <a:cubicBezTo>
                    <a:pt x="164" y="3011"/>
                    <a:pt x="0" y="3273"/>
                    <a:pt x="0" y="3665"/>
                  </a:cubicBezTo>
                  <a:cubicBezTo>
                    <a:pt x="0" y="3994"/>
                    <a:pt x="164" y="4256"/>
                    <a:pt x="370" y="4256"/>
                  </a:cubicBezTo>
                  <a:lnTo>
                    <a:pt x="1974" y="4256"/>
                  </a:lnTo>
                  <a:cubicBezTo>
                    <a:pt x="2181" y="4256"/>
                    <a:pt x="2386" y="3994"/>
                    <a:pt x="2386" y="3665"/>
                  </a:cubicBezTo>
                  <a:cubicBezTo>
                    <a:pt x="2386" y="3273"/>
                    <a:pt x="2181" y="3011"/>
                    <a:pt x="1974" y="3011"/>
                  </a:cubicBezTo>
                  <a:close/>
                  <a:moveTo>
                    <a:pt x="3744" y="3011"/>
                  </a:moveTo>
                  <a:cubicBezTo>
                    <a:pt x="3538" y="3011"/>
                    <a:pt x="3374" y="3273"/>
                    <a:pt x="3374" y="3665"/>
                  </a:cubicBezTo>
                  <a:cubicBezTo>
                    <a:pt x="3374" y="3994"/>
                    <a:pt x="3538" y="4256"/>
                    <a:pt x="3744" y="4256"/>
                  </a:cubicBezTo>
                  <a:lnTo>
                    <a:pt x="7940" y="4256"/>
                  </a:lnTo>
                  <a:cubicBezTo>
                    <a:pt x="8146" y="4256"/>
                    <a:pt x="8311" y="3994"/>
                    <a:pt x="8311" y="3665"/>
                  </a:cubicBezTo>
                  <a:cubicBezTo>
                    <a:pt x="8311" y="3273"/>
                    <a:pt x="8146" y="3011"/>
                    <a:pt x="7940" y="3011"/>
                  </a:cubicBezTo>
                  <a:close/>
                  <a:moveTo>
                    <a:pt x="370" y="5891"/>
                  </a:moveTo>
                  <a:cubicBezTo>
                    <a:pt x="164" y="5891"/>
                    <a:pt x="0" y="6219"/>
                    <a:pt x="0" y="6546"/>
                  </a:cubicBezTo>
                  <a:cubicBezTo>
                    <a:pt x="0" y="6874"/>
                    <a:pt x="164" y="7135"/>
                    <a:pt x="370" y="7135"/>
                  </a:cubicBezTo>
                  <a:lnTo>
                    <a:pt x="1974" y="7135"/>
                  </a:lnTo>
                  <a:cubicBezTo>
                    <a:pt x="2181" y="7135"/>
                    <a:pt x="2386" y="6874"/>
                    <a:pt x="2386" y="6546"/>
                  </a:cubicBezTo>
                  <a:cubicBezTo>
                    <a:pt x="2386" y="6219"/>
                    <a:pt x="2181" y="5891"/>
                    <a:pt x="1974" y="5891"/>
                  </a:cubicBezTo>
                  <a:close/>
                  <a:moveTo>
                    <a:pt x="3744" y="5891"/>
                  </a:moveTo>
                  <a:cubicBezTo>
                    <a:pt x="3538" y="5891"/>
                    <a:pt x="3374" y="6219"/>
                    <a:pt x="3374" y="6546"/>
                  </a:cubicBezTo>
                  <a:cubicBezTo>
                    <a:pt x="3374" y="6874"/>
                    <a:pt x="3538" y="7135"/>
                    <a:pt x="3744" y="7135"/>
                  </a:cubicBezTo>
                  <a:lnTo>
                    <a:pt x="7940" y="7135"/>
                  </a:lnTo>
                  <a:cubicBezTo>
                    <a:pt x="8146" y="7135"/>
                    <a:pt x="8311" y="6874"/>
                    <a:pt x="8311" y="6546"/>
                  </a:cubicBezTo>
                  <a:cubicBezTo>
                    <a:pt x="8311" y="6219"/>
                    <a:pt x="8146" y="5891"/>
                    <a:pt x="7940" y="5891"/>
                  </a:cubicBezTo>
                  <a:close/>
                  <a:moveTo>
                    <a:pt x="9709" y="5825"/>
                  </a:moveTo>
                  <a:cubicBezTo>
                    <a:pt x="9463" y="5825"/>
                    <a:pt x="9257" y="6154"/>
                    <a:pt x="9257" y="6546"/>
                  </a:cubicBezTo>
                  <a:cubicBezTo>
                    <a:pt x="9257" y="6938"/>
                    <a:pt x="9463" y="7266"/>
                    <a:pt x="9709" y="7266"/>
                  </a:cubicBezTo>
                  <a:cubicBezTo>
                    <a:pt x="9956" y="7266"/>
                    <a:pt x="10162" y="6938"/>
                    <a:pt x="10162" y="6546"/>
                  </a:cubicBezTo>
                  <a:cubicBezTo>
                    <a:pt x="10162" y="6154"/>
                    <a:pt x="9956" y="5825"/>
                    <a:pt x="9709" y="5825"/>
                  </a:cubicBezTo>
                  <a:close/>
                  <a:moveTo>
                    <a:pt x="11067" y="5825"/>
                  </a:moveTo>
                  <a:cubicBezTo>
                    <a:pt x="10820" y="5825"/>
                    <a:pt x="10615" y="6154"/>
                    <a:pt x="10615" y="6546"/>
                  </a:cubicBezTo>
                  <a:cubicBezTo>
                    <a:pt x="10615" y="6938"/>
                    <a:pt x="10820" y="7266"/>
                    <a:pt x="11067" y="7266"/>
                  </a:cubicBezTo>
                  <a:cubicBezTo>
                    <a:pt x="11314" y="7266"/>
                    <a:pt x="11520" y="6938"/>
                    <a:pt x="11520" y="6546"/>
                  </a:cubicBezTo>
                  <a:cubicBezTo>
                    <a:pt x="11520" y="6154"/>
                    <a:pt x="11314" y="5825"/>
                    <a:pt x="11067" y="5825"/>
                  </a:cubicBezTo>
                  <a:close/>
                  <a:moveTo>
                    <a:pt x="12425" y="5825"/>
                  </a:moveTo>
                  <a:cubicBezTo>
                    <a:pt x="12178" y="5825"/>
                    <a:pt x="11973" y="6154"/>
                    <a:pt x="11973" y="6546"/>
                  </a:cubicBezTo>
                  <a:cubicBezTo>
                    <a:pt x="11973" y="6938"/>
                    <a:pt x="12178" y="7266"/>
                    <a:pt x="12425" y="7266"/>
                  </a:cubicBezTo>
                  <a:cubicBezTo>
                    <a:pt x="12671" y="7266"/>
                    <a:pt x="12878" y="6938"/>
                    <a:pt x="12878" y="6546"/>
                  </a:cubicBezTo>
                  <a:cubicBezTo>
                    <a:pt x="12878" y="6154"/>
                    <a:pt x="12671" y="5825"/>
                    <a:pt x="12425" y="5825"/>
                  </a:cubicBezTo>
                  <a:close/>
                  <a:moveTo>
                    <a:pt x="13782" y="5825"/>
                  </a:moveTo>
                  <a:cubicBezTo>
                    <a:pt x="13536" y="5825"/>
                    <a:pt x="13330" y="6154"/>
                    <a:pt x="13330" y="6546"/>
                  </a:cubicBezTo>
                  <a:cubicBezTo>
                    <a:pt x="13330" y="6938"/>
                    <a:pt x="13536" y="7266"/>
                    <a:pt x="13782" y="7266"/>
                  </a:cubicBezTo>
                  <a:cubicBezTo>
                    <a:pt x="14029" y="7266"/>
                    <a:pt x="14235" y="6938"/>
                    <a:pt x="14235" y="6546"/>
                  </a:cubicBezTo>
                  <a:cubicBezTo>
                    <a:pt x="14235" y="6154"/>
                    <a:pt x="14029" y="5825"/>
                    <a:pt x="13782" y="5825"/>
                  </a:cubicBezTo>
                  <a:close/>
                  <a:moveTo>
                    <a:pt x="15140" y="5825"/>
                  </a:moveTo>
                  <a:cubicBezTo>
                    <a:pt x="14893" y="5825"/>
                    <a:pt x="14688" y="6154"/>
                    <a:pt x="14688" y="6546"/>
                  </a:cubicBezTo>
                  <a:cubicBezTo>
                    <a:pt x="14688" y="6938"/>
                    <a:pt x="14893" y="7266"/>
                    <a:pt x="15140" y="7266"/>
                  </a:cubicBezTo>
                  <a:cubicBezTo>
                    <a:pt x="15387" y="7266"/>
                    <a:pt x="15593" y="6938"/>
                    <a:pt x="15593" y="6546"/>
                  </a:cubicBezTo>
                  <a:cubicBezTo>
                    <a:pt x="15593" y="6154"/>
                    <a:pt x="15387" y="5825"/>
                    <a:pt x="15140" y="5825"/>
                  </a:cubicBezTo>
                  <a:close/>
                  <a:moveTo>
                    <a:pt x="16498" y="5825"/>
                  </a:moveTo>
                  <a:cubicBezTo>
                    <a:pt x="16251" y="5825"/>
                    <a:pt x="16046" y="6154"/>
                    <a:pt x="16046" y="6546"/>
                  </a:cubicBezTo>
                  <a:cubicBezTo>
                    <a:pt x="16046" y="6938"/>
                    <a:pt x="16251" y="7266"/>
                    <a:pt x="16498" y="7266"/>
                  </a:cubicBezTo>
                  <a:cubicBezTo>
                    <a:pt x="16744" y="7266"/>
                    <a:pt x="16951" y="6938"/>
                    <a:pt x="16951" y="6546"/>
                  </a:cubicBezTo>
                  <a:cubicBezTo>
                    <a:pt x="16951" y="6154"/>
                    <a:pt x="16744" y="5825"/>
                    <a:pt x="16498" y="5825"/>
                  </a:cubicBezTo>
                  <a:close/>
                  <a:moveTo>
                    <a:pt x="370" y="8772"/>
                  </a:moveTo>
                  <a:cubicBezTo>
                    <a:pt x="164" y="8772"/>
                    <a:pt x="0" y="9098"/>
                    <a:pt x="0" y="9426"/>
                  </a:cubicBezTo>
                  <a:cubicBezTo>
                    <a:pt x="0" y="9753"/>
                    <a:pt x="164" y="10015"/>
                    <a:pt x="370" y="10015"/>
                  </a:cubicBezTo>
                  <a:lnTo>
                    <a:pt x="1974" y="10015"/>
                  </a:lnTo>
                  <a:cubicBezTo>
                    <a:pt x="2181" y="10015"/>
                    <a:pt x="2386" y="9753"/>
                    <a:pt x="2386" y="9426"/>
                  </a:cubicBezTo>
                  <a:cubicBezTo>
                    <a:pt x="2386" y="9098"/>
                    <a:pt x="2181" y="8772"/>
                    <a:pt x="1974" y="8772"/>
                  </a:cubicBezTo>
                  <a:close/>
                  <a:moveTo>
                    <a:pt x="3744" y="8772"/>
                  </a:moveTo>
                  <a:cubicBezTo>
                    <a:pt x="3538" y="8772"/>
                    <a:pt x="3374" y="9098"/>
                    <a:pt x="3374" y="9426"/>
                  </a:cubicBezTo>
                  <a:cubicBezTo>
                    <a:pt x="3374" y="9753"/>
                    <a:pt x="3538" y="10015"/>
                    <a:pt x="3744" y="10015"/>
                  </a:cubicBezTo>
                  <a:lnTo>
                    <a:pt x="7940" y="10015"/>
                  </a:lnTo>
                  <a:cubicBezTo>
                    <a:pt x="8146" y="10015"/>
                    <a:pt x="8311" y="9753"/>
                    <a:pt x="8311" y="9426"/>
                  </a:cubicBezTo>
                  <a:cubicBezTo>
                    <a:pt x="8311" y="9098"/>
                    <a:pt x="8146" y="8772"/>
                    <a:pt x="7940" y="8772"/>
                  </a:cubicBezTo>
                  <a:close/>
                  <a:moveTo>
                    <a:pt x="370" y="11717"/>
                  </a:moveTo>
                  <a:cubicBezTo>
                    <a:pt x="164" y="11717"/>
                    <a:pt x="0" y="11979"/>
                    <a:pt x="0" y="12305"/>
                  </a:cubicBezTo>
                  <a:cubicBezTo>
                    <a:pt x="0" y="12634"/>
                    <a:pt x="164" y="12960"/>
                    <a:pt x="370" y="12960"/>
                  </a:cubicBezTo>
                  <a:lnTo>
                    <a:pt x="1974" y="12960"/>
                  </a:lnTo>
                  <a:cubicBezTo>
                    <a:pt x="2181" y="12960"/>
                    <a:pt x="2386" y="12634"/>
                    <a:pt x="2386" y="12305"/>
                  </a:cubicBezTo>
                  <a:cubicBezTo>
                    <a:pt x="2386" y="11979"/>
                    <a:pt x="2181" y="11717"/>
                    <a:pt x="1974" y="11717"/>
                  </a:cubicBezTo>
                  <a:close/>
                  <a:moveTo>
                    <a:pt x="3744" y="11717"/>
                  </a:moveTo>
                  <a:cubicBezTo>
                    <a:pt x="3538" y="11717"/>
                    <a:pt x="3374" y="11979"/>
                    <a:pt x="3374" y="12305"/>
                  </a:cubicBezTo>
                  <a:cubicBezTo>
                    <a:pt x="3374" y="12634"/>
                    <a:pt x="3538" y="12960"/>
                    <a:pt x="3744" y="12960"/>
                  </a:cubicBezTo>
                  <a:lnTo>
                    <a:pt x="7940" y="12960"/>
                  </a:lnTo>
                  <a:cubicBezTo>
                    <a:pt x="8146" y="12960"/>
                    <a:pt x="8311" y="12634"/>
                    <a:pt x="8311" y="12305"/>
                  </a:cubicBezTo>
                  <a:cubicBezTo>
                    <a:pt x="8311" y="11979"/>
                    <a:pt x="8146" y="11717"/>
                    <a:pt x="7940" y="11717"/>
                  </a:cubicBezTo>
                  <a:close/>
                  <a:moveTo>
                    <a:pt x="14359" y="14139"/>
                  </a:moveTo>
                  <a:cubicBezTo>
                    <a:pt x="14112" y="14139"/>
                    <a:pt x="13906" y="14465"/>
                    <a:pt x="13906" y="14859"/>
                  </a:cubicBezTo>
                  <a:cubicBezTo>
                    <a:pt x="13906" y="15252"/>
                    <a:pt x="14112" y="15578"/>
                    <a:pt x="14359" y="15578"/>
                  </a:cubicBezTo>
                  <a:cubicBezTo>
                    <a:pt x="14605" y="15578"/>
                    <a:pt x="14811" y="15252"/>
                    <a:pt x="14811" y="14859"/>
                  </a:cubicBezTo>
                  <a:cubicBezTo>
                    <a:pt x="14811" y="14465"/>
                    <a:pt x="14605" y="14139"/>
                    <a:pt x="14359" y="14139"/>
                  </a:cubicBezTo>
                  <a:close/>
                  <a:moveTo>
                    <a:pt x="15716" y="14139"/>
                  </a:moveTo>
                  <a:cubicBezTo>
                    <a:pt x="15470" y="14139"/>
                    <a:pt x="15263" y="14465"/>
                    <a:pt x="15263" y="14859"/>
                  </a:cubicBezTo>
                  <a:cubicBezTo>
                    <a:pt x="15263" y="15252"/>
                    <a:pt x="15470" y="15578"/>
                    <a:pt x="15716" y="15578"/>
                  </a:cubicBezTo>
                  <a:cubicBezTo>
                    <a:pt x="15963" y="15578"/>
                    <a:pt x="16169" y="15252"/>
                    <a:pt x="16169" y="14859"/>
                  </a:cubicBezTo>
                  <a:cubicBezTo>
                    <a:pt x="16169" y="14465"/>
                    <a:pt x="15963" y="14139"/>
                    <a:pt x="15716" y="14139"/>
                  </a:cubicBezTo>
                  <a:close/>
                  <a:moveTo>
                    <a:pt x="17074" y="14139"/>
                  </a:moveTo>
                  <a:cubicBezTo>
                    <a:pt x="16827" y="14139"/>
                    <a:pt x="16621" y="14465"/>
                    <a:pt x="16621" y="14859"/>
                  </a:cubicBezTo>
                  <a:cubicBezTo>
                    <a:pt x="16621" y="15252"/>
                    <a:pt x="16827" y="15578"/>
                    <a:pt x="17074" y="15578"/>
                  </a:cubicBezTo>
                  <a:cubicBezTo>
                    <a:pt x="17321" y="15578"/>
                    <a:pt x="17527" y="15252"/>
                    <a:pt x="17527" y="14859"/>
                  </a:cubicBezTo>
                  <a:cubicBezTo>
                    <a:pt x="17527" y="14465"/>
                    <a:pt x="17321" y="14139"/>
                    <a:pt x="17074" y="14139"/>
                  </a:cubicBezTo>
                  <a:close/>
                  <a:moveTo>
                    <a:pt x="18432" y="14139"/>
                  </a:moveTo>
                  <a:cubicBezTo>
                    <a:pt x="18185" y="14139"/>
                    <a:pt x="17979" y="14465"/>
                    <a:pt x="17979" y="14859"/>
                  </a:cubicBezTo>
                  <a:cubicBezTo>
                    <a:pt x="17979" y="15252"/>
                    <a:pt x="18185" y="15578"/>
                    <a:pt x="18432" y="15578"/>
                  </a:cubicBezTo>
                  <a:cubicBezTo>
                    <a:pt x="18678" y="15578"/>
                    <a:pt x="18885" y="15252"/>
                    <a:pt x="18885" y="14859"/>
                  </a:cubicBezTo>
                  <a:cubicBezTo>
                    <a:pt x="18885" y="14465"/>
                    <a:pt x="18678" y="14139"/>
                    <a:pt x="18432" y="14139"/>
                  </a:cubicBezTo>
                  <a:close/>
                  <a:moveTo>
                    <a:pt x="19789" y="14139"/>
                  </a:moveTo>
                  <a:cubicBezTo>
                    <a:pt x="19543" y="14139"/>
                    <a:pt x="19336" y="14465"/>
                    <a:pt x="19336" y="14859"/>
                  </a:cubicBezTo>
                  <a:cubicBezTo>
                    <a:pt x="19336" y="15252"/>
                    <a:pt x="19543" y="15578"/>
                    <a:pt x="19789" y="15578"/>
                  </a:cubicBezTo>
                  <a:cubicBezTo>
                    <a:pt x="20036" y="15578"/>
                    <a:pt x="20242" y="15252"/>
                    <a:pt x="20242" y="14859"/>
                  </a:cubicBezTo>
                  <a:cubicBezTo>
                    <a:pt x="20242" y="14465"/>
                    <a:pt x="20036" y="14139"/>
                    <a:pt x="19789" y="14139"/>
                  </a:cubicBezTo>
                  <a:close/>
                  <a:moveTo>
                    <a:pt x="21147" y="14139"/>
                  </a:moveTo>
                  <a:cubicBezTo>
                    <a:pt x="20900" y="14139"/>
                    <a:pt x="20694" y="14465"/>
                    <a:pt x="20694" y="14859"/>
                  </a:cubicBezTo>
                  <a:cubicBezTo>
                    <a:pt x="20694" y="15252"/>
                    <a:pt x="20900" y="15578"/>
                    <a:pt x="21147" y="15578"/>
                  </a:cubicBezTo>
                  <a:cubicBezTo>
                    <a:pt x="21394" y="15578"/>
                    <a:pt x="21600" y="15252"/>
                    <a:pt x="21600" y="14859"/>
                  </a:cubicBezTo>
                  <a:cubicBezTo>
                    <a:pt x="21600" y="14465"/>
                    <a:pt x="21394" y="14139"/>
                    <a:pt x="21147" y="14139"/>
                  </a:cubicBezTo>
                  <a:close/>
                  <a:moveTo>
                    <a:pt x="370" y="14597"/>
                  </a:moveTo>
                  <a:cubicBezTo>
                    <a:pt x="164" y="14597"/>
                    <a:pt x="0" y="14859"/>
                    <a:pt x="0" y="15186"/>
                  </a:cubicBezTo>
                  <a:cubicBezTo>
                    <a:pt x="0" y="15514"/>
                    <a:pt x="164" y="15841"/>
                    <a:pt x="370" y="15841"/>
                  </a:cubicBezTo>
                  <a:lnTo>
                    <a:pt x="1974" y="15841"/>
                  </a:lnTo>
                  <a:cubicBezTo>
                    <a:pt x="2181" y="15841"/>
                    <a:pt x="2386" y="15514"/>
                    <a:pt x="2386" y="15186"/>
                  </a:cubicBezTo>
                  <a:cubicBezTo>
                    <a:pt x="2386" y="14859"/>
                    <a:pt x="2181" y="14597"/>
                    <a:pt x="1974" y="14597"/>
                  </a:cubicBezTo>
                  <a:close/>
                  <a:moveTo>
                    <a:pt x="8763" y="14597"/>
                  </a:moveTo>
                  <a:cubicBezTo>
                    <a:pt x="8516" y="14597"/>
                    <a:pt x="8351" y="14859"/>
                    <a:pt x="8351" y="15186"/>
                  </a:cubicBezTo>
                  <a:cubicBezTo>
                    <a:pt x="8351" y="15514"/>
                    <a:pt x="8516" y="15841"/>
                    <a:pt x="8763" y="15841"/>
                  </a:cubicBezTo>
                  <a:lnTo>
                    <a:pt x="12919" y="15841"/>
                  </a:lnTo>
                  <a:cubicBezTo>
                    <a:pt x="13124" y="15841"/>
                    <a:pt x="13289" y="15514"/>
                    <a:pt x="13289" y="15186"/>
                  </a:cubicBezTo>
                  <a:cubicBezTo>
                    <a:pt x="13289" y="14859"/>
                    <a:pt x="13124" y="14597"/>
                    <a:pt x="12919" y="14597"/>
                  </a:cubicBezTo>
                  <a:close/>
                  <a:moveTo>
                    <a:pt x="370" y="17478"/>
                  </a:moveTo>
                  <a:cubicBezTo>
                    <a:pt x="164" y="17478"/>
                    <a:pt x="0" y="17738"/>
                    <a:pt x="0" y="18066"/>
                  </a:cubicBezTo>
                  <a:cubicBezTo>
                    <a:pt x="0" y="18459"/>
                    <a:pt x="164" y="18721"/>
                    <a:pt x="370" y="18721"/>
                  </a:cubicBezTo>
                  <a:lnTo>
                    <a:pt x="1974" y="18721"/>
                  </a:lnTo>
                  <a:cubicBezTo>
                    <a:pt x="2181" y="18721"/>
                    <a:pt x="2386" y="18459"/>
                    <a:pt x="2386" y="18066"/>
                  </a:cubicBezTo>
                  <a:cubicBezTo>
                    <a:pt x="2386" y="17738"/>
                    <a:pt x="2181" y="17478"/>
                    <a:pt x="1974" y="17478"/>
                  </a:cubicBezTo>
                  <a:close/>
                  <a:moveTo>
                    <a:pt x="8763" y="17478"/>
                  </a:moveTo>
                  <a:cubicBezTo>
                    <a:pt x="8516" y="17478"/>
                    <a:pt x="8351" y="17738"/>
                    <a:pt x="8351" y="18066"/>
                  </a:cubicBezTo>
                  <a:cubicBezTo>
                    <a:pt x="8351" y="18459"/>
                    <a:pt x="8516" y="18721"/>
                    <a:pt x="8763" y="18721"/>
                  </a:cubicBezTo>
                  <a:lnTo>
                    <a:pt x="12919" y="18721"/>
                  </a:lnTo>
                  <a:cubicBezTo>
                    <a:pt x="13124" y="18721"/>
                    <a:pt x="13289" y="18459"/>
                    <a:pt x="13289" y="18066"/>
                  </a:cubicBezTo>
                  <a:cubicBezTo>
                    <a:pt x="13289" y="17738"/>
                    <a:pt x="13124" y="17478"/>
                    <a:pt x="12919" y="17478"/>
                  </a:cubicBezTo>
                  <a:close/>
                  <a:moveTo>
                    <a:pt x="14359" y="20095"/>
                  </a:moveTo>
                  <a:cubicBezTo>
                    <a:pt x="14112" y="20095"/>
                    <a:pt x="13906" y="20423"/>
                    <a:pt x="13906" y="20815"/>
                  </a:cubicBezTo>
                  <a:cubicBezTo>
                    <a:pt x="13906" y="21208"/>
                    <a:pt x="14112" y="21536"/>
                    <a:pt x="14359" y="21536"/>
                  </a:cubicBezTo>
                  <a:cubicBezTo>
                    <a:pt x="14605" y="21536"/>
                    <a:pt x="14811" y="21208"/>
                    <a:pt x="14811" y="20815"/>
                  </a:cubicBezTo>
                  <a:cubicBezTo>
                    <a:pt x="14811" y="20423"/>
                    <a:pt x="14605" y="20095"/>
                    <a:pt x="14359" y="20095"/>
                  </a:cubicBezTo>
                  <a:close/>
                  <a:moveTo>
                    <a:pt x="15716" y="20095"/>
                  </a:moveTo>
                  <a:cubicBezTo>
                    <a:pt x="15470" y="20095"/>
                    <a:pt x="15263" y="20423"/>
                    <a:pt x="15263" y="20815"/>
                  </a:cubicBezTo>
                  <a:cubicBezTo>
                    <a:pt x="15263" y="21208"/>
                    <a:pt x="15470" y="21536"/>
                    <a:pt x="15716" y="21536"/>
                  </a:cubicBezTo>
                  <a:cubicBezTo>
                    <a:pt x="15963" y="21536"/>
                    <a:pt x="16169" y="21208"/>
                    <a:pt x="16169" y="20815"/>
                  </a:cubicBezTo>
                  <a:cubicBezTo>
                    <a:pt x="16169" y="20423"/>
                    <a:pt x="15963" y="20095"/>
                    <a:pt x="15716" y="20095"/>
                  </a:cubicBezTo>
                  <a:close/>
                  <a:moveTo>
                    <a:pt x="17074" y="20095"/>
                  </a:moveTo>
                  <a:cubicBezTo>
                    <a:pt x="16827" y="20095"/>
                    <a:pt x="16621" y="20423"/>
                    <a:pt x="16621" y="20815"/>
                  </a:cubicBezTo>
                  <a:cubicBezTo>
                    <a:pt x="16621" y="21208"/>
                    <a:pt x="16827" y="21536"/>
                    <a:pt x="17074" y="21536"/>
                  </a:cubicBezTo>
                  <a:cubicBezTo>
                    <a:pt x="17321" y="21536"/>
                    <a:pt x="17527" y="21208"/>
                    <a:pt x="17527" y="20815"/>
                  </a:cubicBezTo>
                  <a:cubicBezTo>
                    <a:pt x="17527" y="20423"/>
                    <a:pt x="17321" y="20095"/>
                    <a:pt x="17074" y="20095"/>
                  </a:cubicBezTo>
                  <a:close/>
                  <a:moveTo>
                    <a:pt x="18432" y="20095"/>
                  </a:moveTo>
                  <a:cubicBezTo>
                    <a:pt x="18185" y="20095"/>
                    <a:pt x="17979" y="20423"/>
                    <a:pt x="17979" y="20815"/>
                  </a:cubicBezTo>
                  <a:cubicBezTo>
                    <a:pt x="17979" y="21208"/>
                    <a:pt x="18185" y="21536"/>
                    <a:pt x="18432" y="21536"/>
                  </a:cubicBezTo>
                  <a:cubicBezTo>
                    <a:pt x="18678" y="21536"/>
                    <a:pt x="18885" y="21208"/>
                    <a:pt x="18885" y="20815"/>
                  </a:cubicBezTo>
                  <a:cubicBezTo>
                    <a:pt x="18885" y="20423"/>
                    <a:pt x="18678" y="20095"/>
                    <a:pt x="18432" y="20095"/>
                  </a:cubicBezTo>
                  <a:close/>
                  <a:moveTo>
                    <a:pt x="19789" y="20095"/>
                  </a:moveTo>
                  <a:cubicBezTo>
                    <a:pt x="19543" y="20095"/>
                    <a:pt x="19336" y="20423"/>
                    <a:pt x="19336" y="20815"/>
                  </a:cubicBezTo>
                  <a:cubicBezTo>
                    <a:pt x="19336" y="21208"/>
                    <a:pt x="19543" y="21536"/>
                    <a:pt x="19789" y="21536"/>
                  </a:cubicBezTo>
                  <a:cubicBezTo>
                    <a:pt x="20036" y="21536"/>
                    <a:pt x="20242" y="21208"/>
                    <a:pt x="20242" y="20815"/>
                  </a:cubicBezTo>
                  <a:cubicBezTo>
                    <a:pt x="20242" y="20423"/>
                    <a:pt x="20036" y="20095"/>
                    <a:pt x="19789" y="20095"/>
                  </a:cubicBezTo>
                  <a:close/>
                  <a:moveTo>
                    <a:pt x="21147" y="20095"/>
                  </a:moveTo>
                  <a:cubicBezTo>
                    <a:pt x="20900" y="20095"/>
                    <a:pt x="20694" y="20423"/>
                    <a:pt x="20694" y="20815"/>
                  </a:cubicBezTo>
                  <a:cubicBezTo>
                    <a:pt x="20694" y="21208"/>
                    <a:pt x="20900" y="21536"/>
                    <a:pt x="21147" y="21536"/>
                  </a:cubicBezTo>
                  <a:cubicBezTo>
                    <a:pt x="21394" y="21536"/>
                    <a:pt x="21600" y="21208"/>
                    <a:pt x="21600" y="20815"/>
                  </a:cubicBezTo>
                  <a:cubicBezTo>
                    <a:pt x="21600" y="20423"/>
                    <a:pt x="21394" y="20095"/>
                    <a:pt x="21147" y="20095"/>
                  </a:cubicBezTo>
                  <a:close/>
                  <a:moveTo>
                    <a:pt x="370" y="20357"/>
                  </a:moveTo>
                  <a:cubicBezTo>
                    <a:pt x="164" y="20357"/>
                    <a:pt x="0" y="20619"/>
                    <a:pt x="0" y="21011"/>
                  </a:cubicBezTo>
                  <a:cubicBezTo>
                    <a:pt x="0" y="21339"/>
                    <a:pt x="164" y="21600"/>
                    <a:pt x="370" y="21600"/>
                  </a:cubicBezTo>
                  <a:lnTo>
                    <a:pt x="1974" y="21600"/>
                  </a:lnTo>
                  <a:cubicBezTo>
                    <a:pt x="2181" y="21600"/>
                    <a:pt x="2386" y="21339"/>
                    <a:pt x="2386" y="21011"/>
                  </a:cubicBezTo>
                  <a:cubicBezTo>
                    <a:pt x="2386" y="20619"/>
                    <a:pt x="2181" y="20357"/>
                    <a:pt x="1974" y="20357"/>
                  </a:cubicBezTo>
                  <a:close/>
                  <a:moveTo>
                    <a:pt x="8763" y="20357"/>
                  </a:moveTo>
                  <a:cubicBezTo>
                    <a:pt x="8516" y="20357"/>
                    <a:pt x="8351" y="20619"/>
                    <a:pt x="8351" y="21011"/>
                  </a:cubicBezTo>
                  <a:cubicBezTo>
                    <a:pt x="8351" y="21339"/>
                    <a:pt x="8516" y="21600"/>
                    <a:pt x="8763" y="21600"/>
                  </a:cubicBezTo>
                  <a:lnTo>
                    <a:pt x="12919" y="21600"/>
                  </a:lnTo>
                  <a:cubicBezTo>
                    <a:pt x="13124" y="21600"/>
                    <a:pt x="13289" y="21339"/>
                    <a:pt x="13289" y="21011"/>
                  </a:cubicBezTo>
                  <a:cubicBezTo>
                    <a:pt x="13289" y="20619"/>
                    <a:pt x="13124" y="20357"/>
                    <a:pt x="12919" y="20357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69" name="Google Shape;1838;p35"/>
            <p:cNvSpPr/>
            <p:nvPr/>
          </p:nvSpPr>
          <p:spPr>
            <a:xfrm>
              <a:off x="1778460" y="2747879"/>
              <a:ext cx="441161" cy="281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232" y="1123"/>
                  </a:moveTo>
                  <a:lnTo>
                    <a:pt x="2272" y="1249"/>
                  </a:lnTo>
                  <a:lnTo>
                    <a:pt x="2232" y="1310"/>
                  </a:lnTo>
                  <a:lnTo>
                    <a:pt x="678" y="1310"/>
                  </a:lnTo>
                  <a:lnTo>
                    <a:pt x="637" y="1249"/>
                  </a:lnTo>
                  <a:lnTo>
                    <a:pt x="678" y="1123"/>
                  </a:lnTo>
                  <a:close/>
                  <a:moveTo>
                    <a:pt x="8010" y="1123"/>
                  </a:moveTo>
                  <a:lnTo>
                    <a:pt x="8050" y="1249"/>
                  </a:lnTo>
                  <a:lnTo>
                    <a:pt x="8010" y="1310"/>
                  </a:lnTo>
                  <a:lnTo>
                    <a:pt x="3945" y="1310"/>
                  </a:lnTo>
                  <a:lnTo>
                    <a:pt x="3905" y="1249"/>
                  </a:lnTo>
                  <a:lnTo>
                    <a:pt x="3945" y="1123"/>
                  </a:lnTo>
                  <a:close/>
                  <a:moveTo>
                    <a:pt x="9724" y="1062"/>
                  </a:moveTo>
                  <a:cubicBezTo>
                    <a:pt x="9764" y="1062"/>
                    <a:pt x="9804" y="1123"/>
                    <a:pt x="9804" y="1249"/>
                  </a:cubicBezTo>
                  <a:cubicBezTo>
                    <a:pt x="9804" y="1310"/>
                    <a:pt x="9764" y="1373"/>
                    <a:pt x="9724" y="1373"/>
                  </a:cubicBezTo>
                  <a:lnTo>
                    <a:pt x="9604" y="1249"/>
                  </a:lnTo>
                  <a:lnTo>
                    <a:pt x="9724" y="1062"/>
                  </a:lnTo>
                  <a:close/>
                  <a:moveTo>
                    <a:pt x="11039" y="1062"/>
                  </a:moveTo>
                  <a:cubicBezTo>
                    <a:pt x="11079" y="1062"/>
                    <a:pt x="11119" y="1123"/>
                    <a:pt x="11119" y="1249"/>
                  </a:cubicBezTo>
                  <a:cubicBezTo>
                    <a:pt x="11119" y="1310"/>
                    <a:pt x="11079" y="1373"/>
                    <a:pt x="11039" y="1373"/>
                  </a:cubicBezTo>
                  <a:lnTo>
                    <a:pt x="10919" y="1249"/>
                  </a:lnTo>
                  <a:lnTo>
                    <a:pt x="11039" y="1062"/>
                  </a:lnTo>
                  <a:close/>
                  <a:moveTo>
                    <a:pt x="12354" y="1062"/>
                  </a:moveTo>
                  <a:cubicBezTo>
                    <a:pt x="12394" y="1062"/>
                    <a:pt x="12474" y="1123"/>
                    <a:pt x="12474" y="1249"/>
                  </a:cubicBezTo>
                  <a:cubicBezTo>
                    <a:pt x="12474" y="1310"/>
                    <a:pt x="12394" y="1373"/>
                    <a:pt x="12354" y="1373"/>
                  </a:cubicBezTo>
                  <a:lnTo>
                    <a:pt x="12235" y="1249"/>
                  </a:lnTo>
                  <a:lnTo>
                    <a:pt x="12354" y="1062"/>
                  </a:lnTo>
                  <a:close/>
                  <a:moveTo>
                    <a:pt x="13669" y="1062"/>
                  </a:moveTo>
                  <a:lnTo>
                    <a:pt x="13789" y="1249"/>
                  </a:lnTo>
                  <a:lnTo>
                    <a:pt x="13669" y="1373"/>
                  </a:lnTo>
                  <a:cubicBezTo>
                    <a:pt x="13590" y="1373"/>
                    <a:pt x="13550" y="1310"/>
                    <a:pt x="13550" y="1249"/>
                  </a:cubicBezTo>
                  <a:cubicBezTo>
                    <a:pt x="13550" y="1123"/>
                    <a:pt x="13590" y="1062"/>
                    <a:pt x="13669" y="1062"/>
                  </a:cubicBezTo>
                  <a:close/>
                  <a:moveTo>
                    <a:pt x="14984" y="1062"/>
                  </a:moveTo>
                  <a:lnTo>
                    <a:pt x="15104" y="1249"/>
                  </a:lnTo>
                  <a:lnTo>
                    <a:pt x="14984" y="1373"/>
                  </a:lnTo>
                  <a:cubicBezTo>
                    <a:pt x="14945" y="1373"/>
                    <a:pt x="14865" y="1310"/>
                    <a:pt x="14865" y="1249"/>
                  </a:cubicBezTo>
                  <a:cubicBezTo>
                    <a:pt x="14865" y="1123"/>
                    <a:pt x="14945" y="1062"/>
                    <a:pt x="14984" y="1062"/>
                  </a:cubicBezTo>
                  <a:close/>
                  <a:moveTo>
                    <a:pt x="16299" y="1062"/>
                  </a:moveTo>
                  <a:lnTo>
                    <a:pt x="16419" y="1249"/>
                  </a:lnTo>
                  <a:lnTo>
                    <a:pt x="16299" y="1373"/>
                  </a:lnTo>
                  <a:cubicBezTo>
                    <a:pt x="16260" y="1373"/>
                    <a:pt x="16180" y="1310"/>
                    <a:pt x="16180" y="1249"/>
                  </a:cubicBezTo>
                  <a:cubicBezTo>
                    <a:pt x="16180" y="1123"/>
                    <a:pt x="16260" y="1062"/>
                    <a:pt x="16299" y="1062"/>
                  </a:cubicBezTo>
                  <a:close/>
                  <a:moveTo>
                    <a:pt x="678" y="124"/>
                  </a:moveTo>
                  <a:cubicBezTo>
                    <a:pt x="319" y="124"/>
                    <a:pt x="0" y="624"/>
                    <a:pt x="0" y="1249"/>
                  </a:cubicBezTo>
                  <a:cubicBezTo>
                    <a:pt x="0" y="1810"/>
                    <a:pt x="319" y="2310"/>
                    <a:pt x="678" y="2310"/>
                  </a:cubicBezTo>
                  <a:lnTo>
                    <a:pt x="2232" y="2310"/>
                  </a:lnTo>
                  <a:cubicBezTo>
                    <a:pt x="2630" y="2310"/>
                    <a:pt x="2949" y="1810"/>
                    <a:pt x="2949" y="1249"/>
                  </a:cubicBezTo>
                  <a:cubicBezTo>
                    <a:pt x="2949" y="624"/>
                    <a:pt x="2630" y="124"/>
                    <a:pt x="2232" y="124"/>
                  </a:cubicBezTo>
                  <a:close/>
                  <a:moveTo>
                    <a:pt x="3945" y="124"/>
                  </a:moveTo>
                  <a:cubicBezTo>
                    <a:pt x="3547" y="124"/>
                    <a:pt x="3229" y="624"/>
                    <a:pt x="3229" y="1249"/>
                  </a:cubicBezTo>
                  <a:cubicBezTo>
                    <a:pt x="3229" y="1810"/>
                    <a:pt x="3547" y="2310"/>
                    <a:pt x="3945" y="2310"/>
                  </a:cubicBezTo>
                  <a:lnTo>
                    <a:pt x="8010" y="2310"/>
                  </a:lnTo>
                  <a:cubicBezTo>
                    <a:pt x="8370" y="2310"/>
                    <a:pt x="8688" y="1810"/>
                    <a:pt x="8688" y="1249"/>
                  </a:cubicBezTo>
                  <a:cubicBezTo>
                    <a:pt x="8688" y="624"/>
                    <a:pt x="8370" y="124"/>
                    <a:pt x="8010" y="124"/>
                  </a:cubicBezTo>
                  <a:close/>
                  <a:moveTo>
                    <a:pt x="9724" y="0"/>
                  </a:moveTo>
                  <a:cubicBezTo>
                    <a:pt x="9286" y="0"/>
                    <a:pt x="8927" y="561"/>
                    <a:pt x="8927" y="1249"/>
                  </a:cubicBezTo>
                  <a:cubicBezTo>
                    <a:pt x="8927" y="1873"/>
                    <a:pt x="9286" y="2434"/>
                    <a:pt x="9724" y="2434"/>
                  </a:cubicBezTo>
                  <a:cubicBezTo>
                    <a:pt x="9982" y="2434"/>
                    <a:pt x="10224" y="2198"/>
                    <a:pt x="10362" y="1861"/>
                  </a:cubicBezTo>
                  <a:cubicBezTo>
                    <a:pt x="10503" y="2198"/>
                    <a:pt x="10755" y="2434"/>
                    <a:pt x="11039" y="2434"/>
                  </a:cubicBezTo>
                  <a:cubicBezTo>
                    <a:pt x="11297" y="2434"/>
                    <a:pt x="11539" y="2198"/>
                    <a:pt x="11677" y="1861"/>
                  </a:cubicBezTo>
                  <a:cubicBezTo>
                    <a:pt x="11818" y="2198"/>
                    <a:pt x="12070" y="2434"/>
                    <a:pt x="12354" y="2434"/>
                  </a:cubicBezTo>
                  <a:cubicBezTo>
                    <a:pt x="12646" y="2434"/>
                    <a:pt x="12885" y="2186"/>
                    <a:pt x="13012" y="1835"/>
                  </a:cubicBezTo>
                  <a:cubicBezTo>
                    <a:pt x="13139" y="2186"/>
                    <a:pt x="13377" y="2434"/>
                    <a:pt x="13669" y="2434"/>
                  </a:cubicBezTo>
                  <a:cubicBezTo>
                    <a:pt x="13961" y="2434"/>
                    <a:pt x="14200" y="2186"/>
                    <a:pt x="14327" y="1835"/>
                  </a:cubicBezTo>
                  <a:cubicBezTo>
                    <a:pt x="14455" y="2186"/>
                    <a:pt x="14692" y="2434"/>
                    <a:pt x="14984" y="2434"/>
                  </a:cubicBezTo>
                  <a:cubicBezTo>
                    <a:pt x="15276" y="2434"/>
                    <a:pt x="15515" y="2186"/>
                    <a:pt x="15642" y="1835"/>
                  </a:cubicBezTo>
                  <a:cubicBezTo>
                    <a:pt x="15770" y="2186"/>
                    <a:pt x="16008" y="2434"/>
                    <a:pt x="16299" y="2434"/>
                  </a:cubicBezTo>
                  <a:cubicBezTo>
                    <a:pt x="16738" y="2434"/>
                    <a:pt x="17096" y="1873"/>
                    <a:pt x="17096" y="1249"/>
                  </a:cubicBezTo>
                  <a:cubicBezTo>
                    <a:pt x="17096" y="561"/>
                    <a:pt x="16738" y="0"/>
                    <a:pt x="16299" y="0"/>
                  </a:cubicBezTo>
                  <a:cubicBezTo>
                    <a:pt x="16008" y="0"/>
                    <a:pt x="15770" y="249"/>
                    <a:pt x="15642" y="617"/>
                  </a:cubicBezTo>
                  <a:cubicBezTo>
                    <a:pt x="15515" y="249"/>
                    <a:pt x="15276" y="0"/>
                    <a:pt x="14984" y="0"/>
                  </a:cubicBezTo>
                  <a:cubicBezTo>
                    <a:pt x="14692" y="0"/>
                    <a:pt x="14455" y="249"/>
                    <a:pt x="14327" y="617"/>
                  </a:cubicBezTo>
                  <a:cubicBezTo>
                    <a:pt x="14200" y="249"/>
                    <a:pt x="13961" y="0"/>
                    <a:pt x="13669" y="0"/>
                  </a:cubicBezTo>
                  <a:cubicBezTo>
                    <a:pt x="13377" y="0"/>
                    <a:pt x="13139" y="249"/>
                    <a:pt x="13012" y="617"/>
                  </a:cubicBezTo>
                  <a:cubicBezTo>
                    <a:pt x="12885" y="249"/>
                    <a:pt x="12646" y="0"/>
                    <a:pt x="12354" y="0"/>
                  </a:cubicBezTo>
                  <a:cubicBezTo>
                    <a:pt x="12070" y="0"/>
                    <a:pt x="11818" y="236"/>
                    <a:pt x="11677" y="591"/>
                  </a:cubicBezTo>
                  <a:cubicBezTo>
                    <a:pt x="11539" y="236"/>
                    <a:pt x="11297" y="0"/>
                    <a:pt x="11039" y="0"/>
                  </a:cubicBezTo>
                  <a:cubicBezTo>
                    <a:pt x="10755" y="0"/>
                    <a:pt x="10503" y="236"/>
                    <a:pt x="10362" y="591"/>
                  </a:cubicBezTo>
                  <a:cubicBezTo>
                    <a:pt x="10224" y="236"/>
                    <a:pt x="9982" y="0"/>
                    <a:pt x="9724" y="0"/>
                  </a:cubicBezTo>
                  <a:close/>
                  <a:moveTo>
                    <a:pt x="2232" y="3870"/>
                  </a:moveTo>
                  <a:lnTo>
                    <a:pt x="2272" y="3994"/>
                  </a:lnTo>
                  <a:lnTo>
                    <a:pt x="2232" y="4057"/>
                  </a:lnTo>
                  <a:lnTo>
                    <a:pt x="678" y="4057"/>
                  </a:lnTo>
                  <a:lnTo>
                    <a:pt x="637" y="3994"/>
                  </a:lnTo>
                  <a:lnTo>
                    <a:pt x="678" y="3870"/>
                  </a:lnTo>
                  <a:close/>
                  <a:moveTo>
                    <a:pt x="8010" y="3870"/>
                  </a:moveTo>
                  <a:lnTo>
                    <a:pt x="8050" y="3994"/>
                  </a:lnTo>
                  <a:lnTo>
                    <a:pt x="8010" y="4057"/>
                  </a:lnTo>
                  <a:lnTo>
                    <a:pt x="3945" y="4057"/>
                  </a:lnTo>
                  <a:lnTo>
                    <a:pt x="3905" y="3994"/>
                  </a:lnTo>
                  <a:lnTo>
                    <a:pt x="3945" y="3870"/>
                  </a:lnTo>
                  <a:close/>
                  <a:moveTo>
                    <a:pt x="678" y="2872"/>
                  </a:moveTo>
                  <a:cubicBezTo>
                    <a:pt x="319" y="2872"/>
                    <a:pt x="0" y="3370"/>
                    <a:pt x="0" y="3994"/>
                  </a:cubicBezTo>
                  <a:cubicBezTo>
                    <a:pt x="0" y="4619"/>
                    <a:pt x="319" y="5119"/>
                    <a:pt x="678" y="5119"/>
                  </a:cubicBezTo>
                  <a:lnTo>
                    <a:pt x="2232" y="5119"/>
                  </a:lnTo>
                  <a:cubicBezTo>
                    <a:pt x="2630" y="5056"/>
                    <a:pt x="2949" y="4619"/>
                    <a:pt x="2949" y="3994"/>
                  </a:cubicBezTo>
                  <a:cubicBezTo>
                    <a:pt x="2949" y="3370"/>
                    <a:pt x="2630" y="2872"/>
                    <a:pt x="2232" y="2872"/>
                  </a:cubicBezTo>
                  <a:close/>
                  <a:moveTo>
                    <a:pt x="3945" y="2872"/>
                  </a:moveTo>
                  <a:cubicBezTo>
                    <a:pt x="3547" y="2872"/>
                    <a:pt x="3229" y="3370"/>
                    <a:pt x="3229" y="3994"/>
                  </a:cubicBezTo>
                  <a:cubicBezTo>
                    <a:pt x="3229" y="4619"/>
                    <a:pt x="3547" y="5056"/>
                    <a:pt x="3945" y="5119"/>
                  </a:cubicBezTo>
                  <a:lnTo>
                    <a:pt x="8010" y="5119"/>
                  </a:lnTo>
                  <a:cubicBezTo>
                    <a:pt x="8370" y="5056"/>
                    <a:pt x="8688" y="4619"/>
                    <a:pt x="8688" y="3994"/>
                  </a:cubicBezTo>
                  <a:cubicBezTo>
                    <a:pt x="8688" y="3370"/>
                    <a:pt x="8370" y="2872"/>
                    <a:pt x="8010" y="2872"/>
                  </a:cubicBezTo>
                  <a:close/>
                  <a:moveTo>
                    <a:pt x="2232" y="6679"/>
                  </a:moveTo>
                  <a:lnTo>
                    <a:pt x="2272" y="6742"/>
                  </a:lnTo>
                  <a:lnTo>
                    <a:pt x="2232" y="6805"/>
                  </a:lnTo>
                  <a:lnTo>
                    <a:pt x="678" y="6805"/>
                  </a:lnTo>
                  <a:lnTo>
                    <a:pt x="637" y="6742"/>
                  </a:lnTo>
                  <a:lnTo>
                    <a:pt x="678" y="6679"/>
                  </a:lnTo>
                  <a:close/>
                  <a:moveTo>
                    <a:pt x="8010" y="6679"/>
                  </a:moveTo>
                  <a:lnTo>
                    <a:pt x="8050" y="6742"/>
                  </a:lnTo>
                  <a:lnTo>
                    <a:pt x="8010" y="6805"/>
                  </a:lnTo>
                  <a:lnTo>
                    <a:pt x="3945" y="6805"/>
                  </a:lnTo>
                  <a:lnTo>
                    <a:pt x="3905" y="6742"/>
                  </a:lnTo>
                  <a:lnTo>
                    <a:pt x="3945" y="6679"/>
                  </a:lnTo>
                  <a:close/>
                  <a:moveTo>
                    <a:pt x="9724" y="6555"/>
                  </a:moveTo>
                  <a:cubicBezTo>
                    <a:pt x="9764" y="6555"/>
                    <a:pt x="9804" y="6618"/>
                    <a:pt x="9804" y="6742"/>
                  </a:cubicBezTo>
                  <a:cubicBezTo>
                    <a:pt x="9804" y="6805"/>
                    <a:pt x="9764" y="6868"/>
                    <a:pt x="9724" y="6868"/>
                  </a:cubicBezTo>
                  <a:lnTo>
                    <a:pt x="9604" y="6742"/>
                  </a:lnTo>
                  <a:lnTo>
                    <a:pt x="9724" y="6555"/>
                  </a:lnTo>
                  <a:close/>
                  <a:moveTo>
                    <a:pt x="11039" y="6555"/>
                  </a:moveTo>
                  <a:cubicBezTo>
                    <a:pt x="11079" y="6555"/>
                    <a:pt x="11119" y="6618"/>
                    <a:pt x="11119" y="6742"/>
                  </a:cubicBezTo>
                  <a:cubicBezTo>
                    <a:pt x="11119" y="6805"/>
                    <a:pt x="11079" y="6868"/>
                    <a:pt x="11039" y="6868"/>
                  </a:cubicBezTo>
                  <a:lnTo>
                    <a:pt x="10919" y="6742"/>
                  </a:lnTo>
                  <a:lnTo>
                    <a:pt x="11039" y="6555"/>
                  </a:lnTo>
                  <a:close/>
                  <a:moveTo>
                    <a:pt x="12354" y="6555"/>
                  </a:moveTo>
                  <a:cubicBezTo>
                    <a:pt x="12394" y="6555"/>
                    <a:pt x="12474" y="6618"/>
                    <a:pt x="12474" y="6742"/>
                  </a:cubicBezTo>
                  <a:cubicBezTo>
                    <a:pt x="12474" y="6805"/>
                    <a:pt x="12394" y="6868"/>
                    <a:pt x="12354" y="6868"/>
                  </a:cubicBezTo>
                  <a:lnTo>
                    <a:pt x="12235" y="6742"/>
                  </a:lnTo>
                  <a:lnTo>
                    <a:pt x="12354" y="6555"/>
                  </a:lnTo>
                  <a:close/>
                  <a:moveTo>
                    <a:pt x="13669" y="6555"/>
                  </a:moveTo>
                  <a:lnTo>
                    <a:pt x="13789" y="6742"/>
                  </a:lnTo>
                  <a:lnTo>
                    <a:pt x="13669" y="6868"/>
                  </a:lnTo>
                  <a:cubicBezTo>
                    <a:pt x="13590" y="6868"/>
                    <a:pt x="13550" y="6805"/>
                    <a:pt x="13550" y="6742"/>
                  </a:cubicBezTo>
                  <a:cubicBezTo>
                    <a:pt x="13550" y="6618"/>
                    <a:pt x="13590" y="6555"/>
                    <a:pt x="13669" y="6555"/>
                  </a:cubicBezTo>
                  <a:close/>
                  <a:moveTo>
                    <a:pt x="14984" y="6555"/>
                  </a:moveTo>
                  <a:lnTo>
                    <a:pt x="15104" y="6742"/>
                  </a:lnTo>
                  <a:lnTo>
                    <a:pt x="14984" y="6868"/>
                  </a:lnTo>
                  <a:cubicBezTo>
                    <a:pt x="14945" y="6868"/>
                    <a:pt x="14865" y="6805"/>
                    <a:pt x="14865" y="6742"/>
                  </a:cubicBezTo>
                  <a:cubicBezTo>
                    <a:pt x="14865" y="6618"/>
                    <a:pt x="14945" y="6555"/>
                    <a:pt x="14984" y="6555"/>
                  </a:cubicBezTo>
                  <a:close/>
                  <a:moveTo>
                    <a:pt x="16299" y="6555"/>
                  </a:moveTo>
                  <a:lnTo>
                    <a:pt x="16419" y="6742"/>
                  </a:lnTo>
                  <a:lnTo>
                    <a:pt x="16299" y="6868"/>
                  </a:lnTo>
                  <a:cubicBezTo>
                    <a:pt x="16260" y="6868"/>
                    <a:pt x="16180" y="6805"/>
                    <a:pt x="16180" y="6742"/>
                  </a:cubicBezTo>
                  <a:cubicBezTo>
                    <a:pt x="16180" y="6618"/>
                    <a:pt x="16260" y="6555"/>
                    <a:pt x="16299" y="6555"/>
                  </a:cubicBezTo>
                  <a:close/>
                  <a:moveTo>
                    <a:pt x="678" y="5619"/>
                  </a:moveTo>
                  <a:cubicBezTo>
                    <a:pt x="319" y="5619"/>
                    <a:pt x="0" y="6118"/>
                    <a:pt x="0" y="6742"/>
                  </a:cubicBezTo>
                  <a:cubicBezTo>
                    <a:pt x="0" y="7366"/>
                    <a:pt x="319" y="7866"/>
                    <a:pt x="678" y="7866"/>
                  </a:cubicBezTo>
                  <a:lnTo>
                    <a:pt x="2232" y="7866"/>
                  </a:lnTo>
                  <a:cubicBezTo>
                    <a:pt x="2630" y="7866"/>
                    <a:pt x="2949" y="7366"/>
                    <a:pt x="2949" y="6742"/>
                  </a:cubicBezTo>
                  <a:cubicBezTo>
                    <a:pt x="2949" y="6118"/>
                    <a:pt x="2630" y="5619"/>
                    <a:pt x="2232" y="5619"/>
                  </a:cubicBezTo>
                  <a:close/>
                  <a:moveTo>
                    <a:pt x="3945" y="5619"/>
                  </a:moveTo>
                  <a:cubicBezTo>
                    <a:pt x="3547" y="5619"/>
                    <a:pt x="3229" y="6118"/>
                    <a:pt x="3229" y="6742"/>
                  </a:cubicBezTo>
                  <a:cubicBezTo>
                    <a:pt x="3229" y="7366"/>
                    <a:pt x="3547" y="7866"/>
                    <a:pt x="3945" y="7866"/>
                  </a:cubicBezTo>
                  <a:lnTo>
                    <a:pt x="8010" y="7866"/>
                  </a:lnTo>
                  <a:cubicBezTo>
                    <a:pt x="8370" y="7866"/>
                    <a:pt x="8688" y="7366"/>
                    <a:pt x="8688" y="6742"/>
                  </a:cubicBezTo>
                  <a:cubicBezTo>
                    <a:pt x="8688" y="6118"/>
                    <a:pt x="8370" y="5619"/>
                    <a:pt x="8010" y="5619"/>
                  </a:cubicBezTo>
                  <a:close/>
                  <a:moveTo>
                    <a:pt x="9724" y="5493"/>
                  </a:moveTo>
                  <a:cubicBezTo>
                    <a:pt x="9286" y="5493"/>
                    <a:pt x="8927" y="6055"/>
                    <a:pt x="8927" y="6742"/>
                  </a:cubicBezTo>
                  <a:cubicBezTo>
                    <a:pt x="8927" y="7429"/>
                    <a:pt x="9286" y="7928"/>
                    <a:pt x="9724" y="7928"/>
                  </a:cubicBezTo>
                  <a:cubicBezTo>
                    <a:pt x="9979" y="7928"/>
                    <a:pt x="10218" y="7698"/>
                    <a:pt x="10356" y="7368"/>
                  </a:cubicBezTo>
                  <a:cubicBezTo>
                    <a:pt x="10496" y="7711"/>
                    <a:pt x="10751" y="7928"/>
                    <a:pt x="11039" y="7928"/>
                  </a:cubicBezTo>
                  <a:cubicBezTo>
                    <a:pt x="11295" y="7928"/>
                    <a:pt x="11533" y="7698"/>
                    <a:pt x="11672" y="7368"/>
                  </a:cubicBezTo>
                  <a:cubicBezTo>
                    <a:pt x="11812" y="7711"/>
                    <a:pt x="12066" y="7928"/>
                    <a:pt x="12354" y="7928"/>
                  </a:cubicBezTo>
                  <a:cubicBezTo>
                    <a:pt x="12642" y="7928"/>
                    <a:pt x="12879" y="7685"/>
                    <a:pt x="13007" y="7343"/>
                  </a:cubicBezTo>
                  <a:cubicBezTo>
                    <a:pt x="13133" y="7701"/>
                    <a:pt x="13373" y="7928"/>
                    <a:pt x="13669" y="7928"/>
                  </a:cubicBezTo>
                  <a:cubicBezTo>
                    <a:pt x="13965" y="7928"/>
                    <a:pt x="14206" y="7701"/>
                    <a:pt x="14332" y="7343"/>
                  </a:cubicBezTo>
                  <a:cubicBezTo>
                    <a:pt x="14460" y="7685"/>
                    <a:pt x="14696" y="7928"/>
                    <a:pt x="14984" y="7928"/>
                  </a:cubicBezTo>
                  <a:cubicBezTo>
                    <a:pt x="15280" y="7928"/>
                    <a:pt x="15521" y="7701"/>
                    <a:pt x="15647" y="7343"/>
                  </a:cubicBezTo>
                  <a:cubicBezTo>
                    <a:pt x="15776" y="7685"/>
                    <a:pt x="16011" y="7928"/>
                    <a:pt x="16299" y="7928"/>
                  </a:cubicBezTo>
                  <a:cubicBezTo>
                    <a:pt x="16738" y="7928"/>
                    <a:pt x="17096" y="7429"/>
                    <a:pt x="17096" y="6742"/>
                  </a:cubicBezTo>
                  <a:cubicBezTo>
                    <a:pt x="17096" y="6055"/>
                    <a:pt x="16738" y="5493"/>
                    <a:pt x="16299" y="5493"/>
                  </a:cubicBezTo>
                  <a:cubicBezTo>
                    <a:pt x="16008" y="5493"/>
                    <a:pt x="15770" y="5742"/>
                    <a:pt x="15642" y="6111"/>
                  </a:cubicBezTo>
                  <a:cubicBezTo>
                    <a:pt x="15515" y="5742"/>
                    <a:pt x="15276" y="5493"/>
                    <a:pt x="14984" y="5493"/>
                  </a:cubicBezTo>
                  <a:cubicBezTo>
                    <a:pt x="14692" y="5493"/>
                    <a:pt x="14455" y="5742"/>
                    <a:pt x="14327" y="6111"/>
                  </a:cubicBezTo>
                  <a:cubicBezTo>
                    <a:pt x="14200" y="5742"/>
                    <a:pt x="13961" y="5493"/>
                    <a:pt x="13669" y="5493"/>
                  </a:cubicBezTo>
                  <a:cubicBezTo>
                    <a:pt x="13377" y="5493"/>
                    <a:pt x="13139" y="5742"/>
                    <a:pt x="13012" y="6111"/>
                  </a:cubicBezTo>
                  <a:cubicBezTo>
                    <a:pt x="12885" y="5742"/>
                    <a:pt x="12646" y="5493"/>
                    <a:pt x="12354" y="5493"/>
                  </a:cubicBezTo>
                  <a:cubicBezTo>
                    <a:pt x="12070" y="5493"/>
                    <a:pt x="11818" y="5731"/>
                    <a:pt x="11677" y="6084"/>
                  </a:cubicBezTo>
                  <a:cubicBezTo>
                    <a:pt x="11539" y="5731"/>
                    <a:pt x="11297" y="5493"/>
                    <a:pt x="11039" y="5493"/>
                  </a:cubicBezTo>
                  <a:cubicBezTo>
                    <a:pt x="10755" y="5493"/>
                    <a:pt x="10503" y="5731"/>
                    <a:pt x="10362" y="6084"/>
                  </a:cubicBezTo>
                  <a:cubicBezTo>
                    <a:pt x="10224" y="5731"/>
                    <a:pt x="9982" y="5493"/>
                    <a:pt x="9724" y="5493"/>
                  </a:cubicBezTo>
                  <a:close/>
                  <a:moveTo>
                    <a:pt x="2232" y="9426"/>
                  </a:moveTo>
                  <a:lnTo>
                    <a:pt x="2272" y="9489"/>
                  </a:lnTo>
                  <a:lnTo>
                    <a:pt x="2232" y="9552"/>
                  </a:lnTo>
                  <a:lnTo>
                    <a:pt x="678" y="9552"/>
                  </a:lnTo>
                  <a:lnTo>
                    <a:pt x="637" y="9489"/>
                  </a:lnTo>
                  <a:lnTo>
                    <a:pt x="678" y="9426"/>
                  </a:lnTo>
                  <a:close/>
                  <a:moveTo>
                    <a:pt x="8010" y="9426"/>
                  </a:moveTo>
                  <a:lnTo>
                    <a:pt x="8050" y="9489"/>
                  </a:lnTo>
                  <a:lnTo>
                    <a:pt x="8010" y="9552"/>
                  </a:lnTo>
                  <a:lnTo>
                    <a:pt x="3945" y="9552"/>
                  </a:lnTo>
                  <a:lnTo>
                    <a:pt x="3905" y="9489"/>
                  </a:lnTo>
                  <a:lnTo>
                    <a:pt x="3945" y="9426"/>
                  </a:lnTo>
                  <a:close/>
                  <a:moveTo>
                    <a:pt x="678" y="8365"/>
                  </a:moveTo>
                  <a:cubicBezTo>
                    <a:pt x="319" y="8365"/>
                    <a:pt x="0" y="8865"/>
                    <a:pt x="0" y="9489"/>
                  </a:cubicBezTo>
                  <a:cubicBezTo>
                    <a:pt x="0" y="10114"/>
                    <a:pt x="319" y="10612"/>
                    <a:pt x="678" y="10612"/>
                  </a:cubicBezTo>
                  <a:lnTo>
                    <a:pt x="2232" y="10612"/>
                  </a:lnTo>
                  <a:cubicBezTo>
                    <a:pt x="2630" y="10612"/>
                    <a:pt x="2949" y="10114"/>
                    <a:pt x="2949" y="9489"/>
                  </a:cubicBezTo>
                  <a:cubicBezTo>
                    <a:pt x="2949" y="8865"/>
                    <a:pt x="2630" y="8365"/>
                    <a:pt x="2232" y="8365"/>
                  </a:cubicBezTo>
                  <a:close/>
                  <a:moveTo>
                    <a:pt x="3945" y="8365"/>
                  </a:moveTo>
                  <a:cubicBezTo>
                    <a:pt x="3547" y="8365"/>
                    <a:pt x="3229" y="8865"/>
                    <a:pt x="3229" y="9489"/>
                  </a:cubicBezTo>
                  <a:cubicBezTo>
                    <a:pt x="3229" y="10114"/>
                    <a:pt x="3547" y="10612"/>
                    <a:pt x="3945" y="10612"/>
                  </a:cubicBezTo>
                  <a:lnTo>
                    <a:pt x="8010" y="10612"/>
                  </a:lnTo>
                  <a:cubicBezTo>
                    <a:pt x="8370" y="10612"/>
                    <a:pt x="8688" y="10114"/>
                    <a:pt x="8688" y="9489"/>
                  </a:cubicBezTo>
                  <a:cubicBezTo>
                    <a:pt x="8688" y="8865"/>
                    <a:pt x="8370" y="8365"/>
                    <a:pt x="8010" y="8365"/>
                  </a:cubicBezTo>
                  <a:close/>
                  <a:moveTo>
                    <a:pt x="2232" y="12174"/>
                  </a:moveTo>
                  <a:lnTo>
                    <a:pt x="2272" y="12235"/>
                  </a:lnTo>
                  <a:lnTo>
                    <a:pt x="2232" y="12298"/>
                  </a:lnTo>
                  <a:lnTo>
                    <a:pt x="678" y="12298"/>
                  </a:lnTo>
                  <a:lnTo>
                    <a:pt x="637" y="12235"/>
                  </a:lnTo>
                  <a:lnTo>
                    <a:pt x="678" y="12174"/>
                  </a:lnTo>
                  <a:close/>
                  <a:moveTo>
                    <a:pt x="8010" y="12174"/>
                  </a:moveTo>
                  <a:lnTo>
                    <a:pt x="8050" y="12235"/>
                  </a:lnTo>
                  <a:lnTo>
                    <a:pt x="8010" y="12298"/>
                  </a:lnTo>
                  <a:lnTo>
                    <a:pt x="3945" y="12298"/>
                  </a:lnTo>
                  <a:lnTo>
                    <a:pt x="3905" y="12235"/>
                  </a:lnTo>
                  <a:lnTo>
                    <a:pt x="3945" y="12174"/>
                  </a:lnTo>
                  <a:close/>
                  <a:moveTo>
                    <a:pt x="678" y="11112"/>
                  </a:moveTo>
                  <a:cubicBezTo>
                    <a:pt x="319" y="11112"/>
                    <a:pt x="0" y="11612"/>
                    <a:pt x="0" y="12235"/>
                  </a:cubicBezTo>
                  <a:cubicBezTo>
                    <a:pt x="0" y="12859"/>
                    <a:pt x="319" y="13359"/>
                    <a:pt x="678" y="13359"/>
                  </a:cubicBezTo>
                  <a:lnTo>
                    <a:pt x="2232" y="13359"/>
                  </a:lnTo>
                  <a:cubicBezTo>
                    <a:pt x="2630" y="13359"/>
                    <a:pt x="2949" y="12859"/>
                    <a:pt x="2949" y="12235"/>
                  </a:cubicBezTo>
                  <a:cubicBezTo>
                    <a:pt x="2949" y="11612"/>
                    <a:pt x="2630" y="11112"/>
                    <a:pt x="2232" y="11112"/>
                  </a:cubicBezTo>
                  <a:close/>
                  <a:moveTo>
                    <a:pt x="3945" y="11112"/>
                  </a:moveTo>
                  <a:cubicBezTo>
                    <a:pt x="3547" y="11112"/>
                    <a:pt x="3229" y="11612"/>
                    <a:pt x="3229" y="12235"/>
                  </a:cubicBezTo>
                  <a:cubicBezTo>
                    <a:pt x="3229" y="12859"/>
                    <a:pt x="3547" y="13359"/>
                    <a:pt x="3945" y="13359"/>
                  </a:cubicBezTo>
                  <a:lnTo>
                    <a:pt x="8010" y="13359"/>
                  </a:lnTo>
                  <a:cubicBezTo>
                    <a:pt x="8370" y="13359"/>
                    <a:pt x="8688" y="12859"/>
                    <a:pt x="8688" y="12235"/>
                  </a:cubicBezTo>
                  <a:cubicBezTo>
                    <a:pt x="8688" y="11612"/>
                    <a:pt x="8370" y="11112"/>
                    <a:pt x="8010" y="11112"/>
                  </a:cubicBezTo>
                  <a:close/>
                  <a:moveTo>
                    <a:pt x="14227" y="14484"/>
                  </a:moveTo>
                  <a:cubicBezTo>
                    <a:pt x="14267" y="14484"/>
                    <a:pt x="14307" y="14545"/>
                    <a:pt x="14307" y="14671"/>
                  </a:cubicBezTo>
                  <a:cubicBezTo>
                    <a:pt x="14307" y="14732"/>
                    <a:pt x="14267" y="14795"/>
                    <a:pt x="14227" y="14795"/>
                  </a:cubicBezTo>
                  <a:lnTo>
                    <a:pt x="14108" y="14671"/>
                  </a:lnTo>
                  <a:lnTo>
                    <a:pt x="14227" y="14484"/>
                  </a:lnTo>
                  <a:close/>
                  <a:moveTo>
                    <a:pt x="15542" y="14484"/>
                  </a:moveTo>
                  <a:cubicBezTo>
                    <a:pt x="15583" y="14484"/>
                    <a:pt x="15662" y="14545"/>
                    <a:pt x="15662" y="14671"/>
                  </a:cubicBezTo>
                  <a:cubicBezTo>
                    <a:pt x="15662" y="14732"/>
                    <a:pt x="15583" y="14795"/>
                    <a:pt x="15542" y="14795"/>
                  </a:cubicBezTo>
                  <a:lnTo>
                    <a:pt x="15423" y="14671"/>
                  </a:lnTo>
                  <a:lnTo>
                    <a:pt x="15542" y="14484"/>
                  </a:lnTo>
                  <a:close/>
                  <a:moveTo>
                    <a:pt x="16858" y="14484"/>
                  </a:moveTo>
                  <a:cubicBezTo>
                    <a:pt x="16898" y="14484"/>
                    <a:pt x="16977" y="14545"/>
                    <a:pt x="16977" y="14671"/>
                  </a:cubicBezTo>
                  <a:cubicBezTo>
                    <a:pt x="16977" y="14732"/>
                    <a:pt x="16898" y="14795"/>
                    <a:pt x="16858" y="14795"/>
                  </a:cubicBezTo>
                  <a:lnTo>
                    <a:pt x="16738" y="14671"/>
                  </a:lnTo>
                  <a:lnTo>
                    <a:pt x="16858" y="14484"/>
                  </a:lnTo>
                  <a:close/>
                  <a:moveTo>
                    <a:pt x="18173" y="14484"/>
                  </a:moveTo>
                  <a:cubicBezTo>
                    <a:pt x="18252" y="14484"/>
                    <a:pt x="18292" y="14545"/>
                    <a:pt x="18292" y="14671"/>
                  </a:cubicBezTo>
                  <a:cubicBezTo>
                    <a:pt x="18292" y="14732"/>
                    <a:pt x="18252" y="14795"/>
                    <a:pt x="18173" y="14795"/>
                  </a:cubicBezTo>
                  <a:lnTo>
                    <a:pt x="18053" y="14671"/>
                  </a:lnTo>
                  <a:lnTo>
                    <a:pt x="18173" y="14484"/>
                  </a:lnTo>
                  <a:close/>
                  <a:moveTo>
                    <a:pt x="19488" y="14484"/>
                  </a:moveTo>
                  <a:lnTo>
                    <a:pt x="19607" y="14671"/>
                  </a:lnTo>
                  <a:lnTo>
                    <a:pt x="19488" y="14795"/>
                  </a:lnTo>
                  <a:cubicBezTo>
                    <a:pt x="19448" y="14795"/>
                    <a:pt x="19368" y="14732"/>
                    <a:pt x="19368" y="14671"/>
                  </a:cubicBezTo>
                  <a:cubicBezTo>
                    <a:pt x="19368" y="14545"/>
                    <a:pt x="19448" y="14484"/>
                    <a:pt x="19488" y="14484"/>
                  </a:cubicBezTo>
                  <a:close/>
                  <a:moveTo>
                    <a:pt x="20803" y="14484"/>
                  </a:moveTo>
                  <a:lnTo>
                    <a:pt x="20922" y="14671"/>
                  </a:lnTo>
                  <a:lnTo>
                    <a:pt x="20803" y="14795"/>
                  </a:lnTo>
                  <a:cubicBezTo>
                    <a:pt x="20763" y="14795"/>
                    <a:pt x="20724" y="14732"/>
                    <a:pt x="20724" y="14671"/>
                  </a:cubicBezTo>
                  <a:cubicBezTo>
                    <a:pt x="20724" y="14545"/>
                    <a:pt x="20763" y="14484"/>
                    <a:pt x="20803" y="14484"/>
                  </a:cubicBezTo>
                  <a:close/>
                  <a:moveTo>
                    <a:pt x="2232" y="14920"/>
                  </a:moveTo>
                  <a:lnTo>
                    <a:pt x="2272" y="14982"/>
                  </a:lnTo>
                  <a:lnTo>
                    <a:pt x="2232" y="15045"/>
                  </a:lnTo>
                  <a:lnTo>
                    <a:pt x="678" y="15045"/>
                  </a:lnTo>
                  <a:lnTo>
                    <a:pt x="637" y="14982"/>
                  </a:lnTo>
                  <a:lnTo>
                    <a:pt x="678" y="14920"/>
                  </a:lnTo>
                  <a:close/>
                  <a:moveTo>
                    <a:pt x="12833" y="14920"/>
                  </a:moveTo>
                  <a:lnTo>
                    <a:pt x="12872" y="14982"/>
                  </a:lnTo>
                  <a:lnTo>
                    <a:pt x="12833" y="15045"/>
                  </a:lnTo>
                  <a:lnTo>
                    <a:pt x="8807" y="15045"/>
                  </a:lnTo>
                  <a:lnTo>
                    <a:pt x="8728" y="14982"/>
                  </a:lnTo>
                  <a:lnTo>
                    <a:pt x="8807" y="14920"/>
                  </a:lnTo>
                  <a:close/>
                  <a:moveTo>
                    <a:pt x="678" y="13860"/>
                  </a:moveTo>
                  <a:cubicBezTo>
                    <a:pt x="319" y="13860"/>
                    <a:pt x="0" y="14358"/>
                    <a:pt x="0" y="14982"/>
                  </a:cubicBezTo>
                  <a:cubicBezTo>
                    <a:pt x="0" y="15607"/>
                    <a:pt x="319" y="16107"/>
                    <a:pt x="678" y="16107"/>
                  </a:cubicBezTo>
                  <a:lnTo>
                    <a:pt x="2232" y="16107"/>
                  </a:lnTo>
                  <a:cubicBezTo>
                    <a:pt x="2630" y="16107"/>
                    <a:pt x="2949" y="15607"/>
                    <a:pt x="2949" y="14982"/>
                  </a:cubicBezTo>
                  <a:cubicBezTo>
                    <a:pt x="2949" y="14358"/>
                    <a:pt x="2630" y="13860"/>
                    <a:pt x="2232" y="13860"/>
                  </a:cubicBezTo>
                  <a:close/>
                  <a:moveTo>
                    <a:pt x="14227" y="13422"/>
                  </a:moveTo>
                  <a:cubicBezTo>
                    <a:pt x="13847" y="13422"/>
                    <a:pt x="13527" y="13844"/>
                    <a:pt x="13449" y="14404"/>
                  </a:cubicBezTo>
                  <a:cubicBezTo>
                    <a:pt x="13323" y="14076"/>
                    <a:pt x="13095" y="13860"/>
                    <a:pt x="12833" y="13860"/>
                  </a:cubicBezTo>
                  <a:lnTo>
                    <a:pt x="8807" y="13860"/>
                  </a:lnTo>
                  <a:cubicBezTo>
                    <a:pt x="8409" y="13860"/>
                    <a:pt x="8090" y="14358"/>
                    <a:pt x="8090" y="14982"/>
                  </a:cubicBezTo>
                  <a:cubicBezTo>
                    <a:pt x="8090" y="15607"/>
                    <a:pt x="8409" y="16107"/>
                    <a:pt x="8807" y="16107"/>
                  </a:cubicBezTo>
                  <a:lnTo>
                    <a:pt x="12833" y="16107"/>
                  </a:lnTo>
                  <a:cubicBezTo>
                    <a:pt x="13176" y="16107"/>
                    <a:pt x="13460" y="15737"/>
                    <a:pt x="13532" y="15236"/>
                  </a:cubicBezTo>
                  <a:cubicBezTo>
                    <a:pt x="13668" y="15598"/>
                    <a:pt x="13930" y="15857"/>
                    <a:pt x="14227" y="15857"/>
                  </a:cubicBezTo>
                  <a:cubicBezTo>
                    <a:pt x="14486" y="15857"/>
                    <a:pt x="14728" y="15621"/>
                    <a:pt x="14866" y="15283"/>
                  </a:cubicBezTo>
                  <a:cubicBezTo>
                    <a:pt x="15007" y="15621"/>
                    <a:pt x="15257" y="15857"/>
                    <a:pt x="15542" y="15857"/>
                  </a:cubicBezTo>
                  <a:cubicBezTo>
                    <a:pt x="15834" y="15857"/>
                    <a:pt x="16073" y="15608"/>
                    <a:pt x="16200" y="15257"/>
                  </a:cubicBezTo>
                  <a:cubicBezTo>
                    <a:pt x="16327" y="15608"/>
                    <a:pt x="16566" y="15857"/>
                    <a:pt x="16858" y="15857"/>
                  </a:cubicBezTo>
                  <a:cubicBezTo>
                    <a:pt x="17149" y="15857"/>
                    <a:pt x="17388" y="15608"/>
                    <a:pt x="17515" y="15257"/>
                  </a:cubicBezTo>
                  <a:cubicBezTo>
                    <a:pt x="17642" y="15608"/>
                    <a:pt x="17881" y="15857"/>
                    <a:pt x="18173" y="15857"/>
                  </a:cubicBezTo>
                  <a:cubicBezTo>
                    <a:pt x="18464" y="15857"/>
                    <a:pt x="18703" y="15608"/>
                    <a:pt x="18830" y="15257"/>
                  </a:cubicBezTo>
                  <a:cubicBezTo>
                    <a:pt x="18957" y="15608"/>
                    <a:pt x="19196" y="15857"/>
                    <a:pt x="19488" y="15857"/>
                  </a:cubicBezTo>
                  <a:cubicBezTo>
                    <a:pt x="19773" y="15857"/>
                    <a:pt x="20023" y="15621"/>
                    <a:pt x="20164" y="15283"/>
                  </a:cubicBezTo>
                  <a:cubicBezTo>
                    <a:pt x="20303" y="15621"/>
                    <a:pt x="20544" y="15857"/>
                    <a:pt x="20803" y="15857"/>
                  </a:cubicBezTo>
                  <a:cubicBezTo>
                    <a:pt x="21242" y="15857"/>
                    <a:pt x="21600" y="15295"/>
                    <a:pt x="21600" y="14671"/>
                  </a:cubicBezTo>
                  <a:cubicBezTo>
                    <a:pt x="21600" y="13984"/>
                    <a:pt x="21242" y="13422"/>
                    <a:pt x="20803" y="13422"/>
                  </a:cubicBezTo>
                  <a:cubicBezTo>
                    <a:pt x="20544" y="13422"/>
                    <a:pt x="20303" y="13659"/>
                    <a:pt x="20164" y="14013"/>
                  </a:cubicBezTo>
                  <a:cubicBezTo>
                    <a:pt x="20023" y="13659"/>
                    <a:pt x="19773" y="13422"/>
                    <a:pt x="19488" y="13422"/>
                  </a:cubicBezTo>
                  <a:cubicBezTo>
                    <a:pt x="19196" y="13422"/>
                    <a:pt x="18957" y="13671"/>
                    <a:pt x="18830" y="14039"/>
                  </a:cubicBezTo>
                  <a:cubicBezTo>
                    <a:pt x="18703" y="13671"/>
                    <a:pt x="18464" y="13422"/>
                    <a:pt x="18173" y="13422"/>
                  </a:cubicBezTo>
                  <a:cubicBezTo>
                    <a:pt x="17881" y="13422"/>
                    <a:pt x="17642" y="13671"/>
                    <a:pt x="17515" y="14039"/>
                  </a:cubicBezTo>
                  <a:cubicBezTo>
                    <a:pt x="17388" y="13671"/>
                    <a:pt x="17149" y="13422"/>
                    <a:pt x="16858" y="13422"/>
                  </a:cubicBezTo>
                  <a:cubicBezTo>
                    <a:pt x="16566" y="13422"/>
                    <a:pt x="16327" y="13671"/>
                    <a:pt x="16200" y="14039"/>
                  </a:cubicBezTo>
                  <a:cubicBezTo>
                    <a:pt x="16073" y="13671"/>
                    <a:pt x="15834" y="13422"/>
                    <a:pt x="15542" y="13422"/>
                  </a:cubicBezTo>
                  <a:cubicBezTo>
                    <a:pt x="15257" y="13422"/>
                    <a:pt x="15007" y="13659"/>
                    <a:pt x="14866" y="14013"/>
                  </a:cubicBezTo>
                  <a:cubicBezTo>
                    <a:pt x="14728" y="13659"/>
                    <a:pt x="14486" y="13422"/>
                    <a:pt x="14227" y="13422"/>
                  </a:cubicBezTo>
                  <a:close/>
                  <a:moveTo>
                    <a:pt x="2232" y="17667"/>
                  </a:moveTo>
                  <a:lnTo>
                    <a:pt x="2272" y="17730"/>
                  </a:lnTo>
                  <a:lnTo>
                    <a:pt x="2232" y="17854"/>
                  </a:lnTo>
                  <a:lnTo>
                    <a:pt x="678" y="17854"/>
                  </a:lnTo>
                  <a:lnTo>
                    <a:pt x="637" y="17730"/>
                  </a:lnTo>
                  <a:lnTo>
                    <a:pt x="678" y="17667"/>
                  </a:lnTo>
                  <a:close/>
                  <a:moveTo>
                    <a:pt x="12833" y="17667"/>
                  </a:moveTo>
                  <a:lnTo>
                    <a:pt x="12872" y="17730"/>
                  </a:lnTo>
                  <a:lnTo>
                    <a:pt x="12833" y="17854"/>
                  </a:lnTo>
                  <a:lnTo>
                    <a:pt x="8807" y="17854"/>
                  </a:lnTo>
                  <a:lnTo>
                    <a:pt x="8728" y="17730"/>
                  </a:lnTo>
                  <a:lnTo>
                    <a:pt x="8807" y="17667"/>
                  </a:lnTo>
                  <a:close/>
                  <a:moveTo>
                    <a:pt x="678" y="16668"/>
                  </a:moveTo>
                  <a:cubicBezTo>
                    <a:pt x="319" y="16668"/>
                    <a:pt x="0" y="17168"/>
                    <a:pt x="0" y="17730"/>
                  </a:cubicBezTo>
                  <a:cubicBezTo>
                    <a:pt x="0" y="18354"/>
                    <a:pt x="319" y="18853"/>
                    <a:pt x="678" y="18853"/>
                  </a:cubicBezTo>
                  <a:lnTo>
                    <a:pt x="2232" y="18853"/>
                  </a:lnTo>
                  <a:cubicBezTo>
                    <a:pt x="2630" y="18853"/>
                    <a:pt x="2949" y="18354"/>
                    <a:pt x="2949" y="17730"/>
                  </a:cubicBezTo>
                  <a:cubicBezTo>
                    <a:pt x="2949" y="17168"/>
                    <a:pt x="2630" y="16668"/>
                    <a:pt x="2232" y="16668"/>
                  </a:cubicBezTo>
                  <a:close/>
                  <a:moveTo>
                    <a:pt x="8807" y="16668"/>
                  </a:moveTo>
                  <a:cubicBezTo>
                    <a:pt x="8409" y="16668"/>
                    <a:pt x="8090" y="17168"/>
                    <a:pt x="8090" y="17730"/>
                  </a:cubicBezTo>
                  <a:cubicBezTo>
                    <a:pt x="8090" y="18354"/>
                    <a:pt x="8409" y="18853"/>
                    <a:pt x="8807" y="18853"/>
                  </a:cubicBezTo>
                  <a:lnTo>
                    <a:pt x="12833" y="18853"/>
                  </a:lnTo>
                  <a:cubicBezTo>
                    <a:pt x="13231" y="18853"/>
                    <a:pt x="13550" y="18354"/>
                    <a:pt x="13550" y="17730"/>
                  </a:cubicBezTo>
                  <a:cubicBezTo>
                    <a:pt x="13550" y="17168"/>
                    <a:pt x="13231" y="16668"/>
                    <a:pt x="12833" y="16668"/>
                  </a:cubicBezTo>
                  <a:close/>
                  <a:moveTo>
                    <a:pt x="14227" y="20164"/>
                  </a:moveTo>
                  <a:cubicBezTo>
                    <a:pt x="14267" y="20164"/>
                    <a:pt x="14307" y="20227"/>
                    <a:pt x="14307" y="20351"/>
                  </a:cubicBezTo>
                  <a:cubicBezTo>
                    <a:pt x="14307" y="20414"/>
                    <a:pt x="14267" y="20477"/>
                    <a:pt x="14227" y="20477"/>
                  </a:cubicBezTo>
                  <a:lnTo>
                    <a:pt x="14108" y="20351"/>
                  </a:lnTo>
                  <a:lnTo>
                    <a:pt x="14227" y="20164"/>
                  </a:lnTo>
                  <a:close/>
                  <a:moveTo>
                    <a:pt x="15542" y="20164"/>
                  </a:moveTo>
                  <a:cubicBezTo>
                    <a:pt x="15583" y="20164"/>
                    <a:pt x="15662" y="20227"/>
                    <a:pt x="15662" y="20351"/>
                  </a:cubicBezTo>
                  <a:cubicBezTo>
                    <a:pt x="15662" y="20414"/>
                    <a:pt x="15583" y="20477"/>
                    <a:pt x="15542" y="20477"/>
                  </a:cubicBezTo>
                  <a:lnTo>
                    <a:pt x="15423" y="20351"/>
                  </a:lnTo>
                  <a:lnTo>
                    <a:pt x="15542" y="20164"/>
                  </a:lnTo>
                  <a:close/>
                  <a:moveTo>
                    <a:pt x="16858" y="20164"/>
                  </a:moveTo>
                  <a:cubicBezTo>
                    <a:pt x="16898" y="20164"/>
                    <a:pt x="16977" y="20227"/>
                    <a:pt x="16977" y="20351"/>
                  </a:cubicBezTo>
                  <a:cubicBezTo>
                    <a:pt x="16977" y="20414"/>
                    <a:pt x="16898" y="20477"/>
                    <a:pt x="16858" y="20477"/>
                  </a:cubicBezTo>
                  <a:lnTo>
                    <a:pt x="16738" y="20351"/>
                  </a:lnTo>
                  <a:lnTo>
                    <a:pt x="16858" y="20164"/>
                  </a:lnTo>
                  <a:close/>
                  <a:moveTo>
                    <a:pt x="18173" y="20164"/>
                  </a:moveTo>
                  <a:cubicBezTo>
                    <a:pt x="18252" y="20164"/>
                    <a:pt x="18292" y="20227"/>
                    <a:pt x="18292" y="20351"/>
                  </a:cubicBezTo>
                  <a:cubicBezTo>
                    <a:pt x="18292" y="20414"/>
                    <a:pt x="18252" y="20477"/>
                    <a:pt x="18173" y="20477"/>
                  </a:cubicBezTo>
                  <a:lnTo>
                    <a:pt x="18053" y="20351"/>
                  </a:lnTo>
                  <a:lnTo>
                    <a:pt x="18173" y="20164"/>
                  </a:lnTo>
                  <a:close/>
                  <a:moveTo>
                    <a:pt x="19488" y="20164"/>
                  </a:moveTo>
                  <a:lnTo>
                    <a:pt x="19607" y="20351"/>
                  </a:lnTo>
                  <a:lnTo>
                    <a:pt x="19488" y="20477"/>
                  </a:lnTo>
                  <a:cubicBezTo>
                    <a:pt x="19448" y="20477"/>
                    <a:pt x="19368" y="20414"/>
                    <a:pt x="19368" y="20351"/>
                  </a:cubicBezTo>
                  <a:cubicBezTo>
                    <a:pt x="19368" y="20227"/>
                    <a:pt x="19448" y="20164"/>
                    <a:pt x="19488" y="20164"/>
                  </a:cubicBezTo>
                  <a:close/>
                  <a:moveTo>
                    <a:pt x="20803" y="20164"/>
                  </a:moveTo>
                  <a:lnTo>
                    <a:pt x="20922" y="20351"/>
                  </a:lnTo>
                  <a:lnTo>
                    <a:pt x="20803" y="20477"/>
                  </a:lnTo>
                  <a:cubicBezTo>
                    <a:pt x="20763" y="20477"/>
                    <a:pt x="20724" y="20414"/>
                    <a:pt x="20724" y="20351"/>
                  </a:cubicBezTo>
                  <a:cubicBezTo>
                    <a:pt x="20724" y="20227"/>
                    <a:pt x="20763" y="20164"/>
                    <a:pt x="20803" y="20164"/>
                  </a:cubicBezTo>
                  <a:close/>
                  <a:moveTo>
                    <a:pt x="2232" y="20414"/>
                  </a:moveTo>
                  <a:lnTo>
                    <a:pt x="2272" y="20538"/>
                  </a:lnTo>
                  <a:lnTo>
                    <a:pt x="2232" y="20601"/>
                  </a:lnTo>
                  <a:lnTo>
                    <a:pt x="678" y="20601"/>
                  </a:lnTo>
                  <a:lnTo>
                    <a:pt x="637" y="20538"/>
                  </a:lnTo>
                  <a:lnTo>
                    <a:pt x="678" y="20414"/>
                  </a:lnTo>
                  <a:close/>
                  <a:moveTo>
                    <a:pt x="12833" y="20414"/>
                  </a:moveTo>
                  <a:lnTo>
                    <a:pt x="12872" y="20538"/>
                  </a:lnTo>
                  <a:lnTo>
                    <a:pt x="12833" y="20601"/>
                  </a:lnTo>
                  <a:lnTo>
                    <a:pt x="8807" y="20601"/>
                  </a:lnTo>
                  <a:lnTo>
                    <a:pt x="8728" y="20538"/>
                  </a:lnTo>
                  <a:lnTo>
                    <a:pt x="8807" y="20414"/>
                  </a:lnTo>
                  <a:close/>
                  <a:moveTo>
                    <a:pt x="678" y="19416"/>
                  </a:moveTo>
                  <a:cubicBezTo>
                    <a:pt x="319" y="19416"/>
                    <a:pt x="0" y="19914"/>
                    <a:pt x="0" y="20538"/>
                  </a:cubicBezTo>
                  <a:cubicBezTo>
                    <a:pt x="0" y="21100"/>
                    <a:pt x="319" y="21600"/>
                    <a:pt x="678" y="21600"/>
                  </a:cubicBezTo>
                  <a:lnTo>
                    <a:pt x="2232" y="21600"/>
                  </a:lnTo>
                  <a:cubicBezTo>
                    <a:pt x="2630" y="21600"/>
                    <a:pt x="2949" y="21100"/>
                    <a:pt x="2949" y="20538"/>
                  </a:cubicBezTo>
                  <a:cubicBezTo>
                    <a:pt x="2949" y="19914"/>
                    <a:pt x="2630" y="19416"/>
                    <a:pt x="2232" y="19416"/>
                  </a:cubicBezTo>
                  <a:close/>
                  <a:moveTo>
                    <a:pt x="14227" y="19103"/>
                  </a:moveTo>
                  <a:cubicBezTo>
                    <a:pt x="13867" y="19103"/>
                    <a:pt x="13560" y="19483"/>
                    <a:pt x="13463" y="19999"/>
                  </a:cubicBezTo>
                  <a:cubicBezTo>
                    <a:pt x="13341" y="19650"/>
                    <a:pt x="13106" y="19416"/>
                    <a:pt x="12833" y="19416"/>
                  </a:cubicBezTo>
                  <a:lnTo>
                    <a:pt x="8807" y="19416"/>
                  </a:lnTo>
                  <a:cubicBezTo>
                    <a:pt x="8409" y="19416"/>
                    <a:pt x="8090" y="19914"/>
                    <a:pt x="8090" y="20538"/>
                  </a:cubicBezTo>
                  <a:cubicBezTo>
                    <a:pt x="8090" y="21100"/>
                    <a:pt x="8409" y="21600"/>
                    <a:pt x="8807" y="21600"/>
                  </a:cubicBezTo>
                  <a:lnTo>
                    <a:pt x="12833" y="21600"/>
                  </a:lnTo>
                  <a:cubicBezTo>
                    <a:pt x="13151" y="21600"/>
                    <a:pt x="13419" y="21281"/>
                    <a:pt x="13513" y="20865"/>
                  </a:cubicBezTo>
                  <a:cubicBezTo>
                    <a:pt x="13645" y="21253"/>
                    <a:pt x="13916" y="21537"/>
                    <a:pt x="14227" y="21537"/>
                  </a:cubicBezTo>
                  <a:cubicBezTo>
                    <a:pt x="14486" y="21537"/>
                    <a:pt x="14728" y="21301"/>
                    <a:pt x="14866" y="20963"/>
                  </a:cubicBezTo>
                  <a:cubicBezTo>
                    <a:pt x="15007" y="21301"/>
                    <a:pt x="15257" y="21537"/>
                    <a:pt x="15542" y="21537"/>
                  </a:cubicBezTo>
                  <a:cubicBezTo>
                    <a:pt x="15834" y="21537"/>
                    <a:pt x="16073" y="21289"/>
                    <a:pt x="16200" y="20939"/>
                  </a:cubicBezTo>
                  <a:cubicBezTo>
                    <a:pt x="16327" y="21289"/>
                    <a:pt x="16566" y="21537"/>
                    <a:pt x="16858" y="21537"/>
                  </a:cubicBezTo>
                  <a:cubicBezTo>
                    <a:pt x="17149" y="21537"/>
                    <a:pt x="17388" y="21289"/>
                    <a:pt x="17515" y="20939"/>
                  </a:cubicBezTo>
                  <a:cubicBezTo>
                    <a:pt x="17642" y="21289"/>
                    <a:pt x="17881" y="21537"/>
                    <a:pt x="18173" y="21537"/>
                  </a:cubicBezTo>
                  <a:cubicBezTo>
                    <a:pt x="18464" y="21537"/>
                    <a:pt x="18703" y="21289"/>
                    <a:pt x="18830" y="20939"/>
                  </a:cubicBezTo>
                  <a:cubicBezTo>
                    <a:pt x="18957" y="21289"/>
                    <a:pt x="19196" y="21537"/>
                    <a:pt x="19488" y="21537"/>
                  </a:cubicBezTo>
                  <a:cubicBezTo>
                    <a:pt x="19773" y="21537"/>
                    <a:pt x="20023" y="21301"/>
                    <a:pt x="20164" y="20963"/>
                  </a:cubicBezTo>
                  <a:cubicBezTo>
                    <a:pt x="20303" y="21301"/>
                    <a:pt x="20544" y="21537"/>
                    <a:pt x="20803" y="21537"/>
                  </a:cubicBezTo>
                  <a:cubicBezTo>
                    <a:pt x="21242" y="21537"/>
                    <a:pt x="21600" y="20976"/>
                    <a:pt x="21600" y="20351"/>
                  </a:cubicBezTo>
                  <a:cubicBezTo>
                    <a:pt x="21600" y="19664"/>
                    <a:pt x="21242" y="19103"/>
                    <a:pt x="20803" y="19103"/>
                  </a:cubicBezTo>
                  <a:cubicBezTo>
                    <a:pt x="20544" y="19103"/>
                    <a:pt x="20303" y="19340"/>
                    <a:pt x="20164" y="19693"/>
                  </a:cubicBezTo>
                  <a:cubicBezTo>
                    <a:pt x="20023" y="19340"/>
                    <a:pt x="19773" y="19103"/>
                    <a:pt x="19488" y="19103"/>
                  </a:cubicBezTo>
                  <a:cubicBezTo>
                    <a:pt x="19196" y="19103"/>
                    <a:pt x="18957" y="19351"/>
                    <a:pt x="18830" y="19721"/>
                  </a:cubicBezTo>
                  <a:cubicBezTo>
                    <a:pt x="18703" y="19351"/>
                    <a:pt x="18464" y="19103"/>
                    <a:pt x="18173" y="19103"/>
                  </a:cubicBezTo>
                  <a:cubicBezTo>
                    <a:pt x="17881" y="19103"/>
                    <a:pt x="17642" y="19351"/>
                    <a:pt x="17515" y="19721"/>
                  </a:cubicBezTo>
                  <a:cubicBezTo>
                    <a:pt x="17388" y="19351"/>
                    <a:pt x="17149" y="19103"/>
                    <a:pt x="16858" y="19103"/>
                  </a:cubicBezTo>
                  <a:cubicBezTo>
                    <a:pt x="16566" y="19103"/>
                    <a:pt x="16327" y="19351"/>
                    <a:pt x="16200" y="19721"/>
                  </a:cubicBezTo>
                  <a:cubicBezTo>
                    <a:pt x="16073" y="19351"/>
                    <a:pt x="15834" y="19103"/>
                    <a:pt x="15542" y="19103"/>
                  </a:cubicBezTo>
                  <a:cubicBezTo>
                    <a:pt x="15257" y="19103"/>
                    <a:pt x="15007" y="19340"/>
                    <a:pt x="14866" y="19693"/>
                  </a:cubicBezTo>
                  <a:cubicBezTo>
                    <a:pt x="14728" y="19340"/>
                    <a:pt x="14486" y="19103"/>
                    <a:pt x="14227" y="19103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70" name="Google Shape;1839;p35"/>
            <p:cNvSpPr/>
            <p:nvPr/>
          </p:nvSpPr>
          <p:spPr>
            <a:xfrm>
              <a:off x="2267640" y="2172419"/>
              <a:ext cx="427321" cy="26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70" y="130"/>
                  </a:moveTo>
                  <a:cubicBezTo>
                    <a:pt x="165" y="130"/>
                    <a:pt x="0" y="392"/>
                    <a:pt x="0" y="785"/>
                  </a:cubicBezTo>
                  <a:cubicBezTo>
                    <a:pt x="0" y="1113"/>
                    <a:pt x="165" y="1375"/>
                    <a:pt x="370" y="1375"/>
                  </a:cubicBezTo>
                  <a:lnTo>
                    <a:pt x="1975" y="1375"/>
                  </a:lnTo>
                  <a:cubicBezTo>
                    <a:pt x="2181" y="1375"/>
                    <a:pt x="2386" y="1113"/>
                    <a:pt x="2386" y="785"/>
                  </a:cubicBezTo>
                  <a:cubicBezTo>
                    <a:pt x="2386" y="392"/>
                    <a:pt x="2181" y="130"/>
                    <a:pt x="1975" y="130"/>
                  </a:cubicBezTo>
                  <a:close/>
                  <a:moveTo>
                    <a:pt x="3744" y="130"/>
                  </a:moveTo>
                  <a:cubicBezTo>
                    <a:pt x="3538" y="130"/>
                    <a:pt x="3374" y="392"/>
                    <a:pt x="3374" y="785"/>
                  </a:cubicBezTo>
                  <a:cubicBezTo>
                    <a:pt x="3374" y="1113"/>
                    <a:pt x="3538" y="1375"/>
                    <a:pt x="3744" y="1375"/>
                  </a:cubicBezTo>
                  <a:lnTo>
                    <a:pt x="7941" y="1375"/>
                  </a:lnTo>
                  <a:cubicBezTo>
                    <a:pt x="8146" y="1375"/>
                    <a:pt x="8311" y="1113"/>
                    <a:pt x="8311" y="785"/>
                  </a:cubicBezTo>
                  <a:cubicBezTo>
                    <a:pt x="8311" y="392"/>
                    <a:pt x="8146" y="130"/>
                    <a:pt x="7941" y="130"/>
                  </a:cubicBezTo>
                  <a:close/>
                  <a:moveTo>
                    <a:pt x="9710" y="0"/>
                  </a:moveTo>
                  <a:cubicBezTo>
                    <a:pt x="9463" y="0"/>
                    <a:pt x="9257" y="326"/>
                    <a:pt x="9257" y="785"/>
                  </a:cubicBezTo>
                  <a:cubicBezTo>
                    <a:pt x="9257" y="1177"/>
                    <a:pt x="9463" y="1505"/>
                    <a:pt x="9710" y="1505"/>
                  </a:cubicBezTo>
                  <a:cubicBezTo>
                    <a:pt x="9957" y="1505"/>
                    <a:pt x="10162" y="1177"/>
                    <a:pt x="10162" y="785"/>
                  </a:cubicBezTo>
                  <a:cubicBezTo>
                    <a:pt x="10162" y="326"/>
                    <a:pt x="9957" y="0"/>
                    <a:pt x="9710" y="0"/>
                  </a:cubicBezTo>
                  <a:close/>
                  <a:moveTo>
                    <a:pt x="11068" y="0"/>
                  </a:moveTo>
                  <a:cubicBezTo>
                    <a:pt x="10820" y="0"/>
                    <a:pt x="10615" y="326"/>
                    <a:pt x="10615" y="785"/>
                  </a:cubicBezTo>
                  <a:cubicBezTo>
                    <a:pt x="10615" y="1177"/>
                    <a:pt x="10820" y="1505"/>
                    <a:pt x="11068" y="1505"/>
                  </a:cubicBezTo>
                  <a:cubicBezTo>
                    <a:pt x="11315" y="1505"/>
                    <a:pt x="11520" y="1177"/>
                    <a:pt x="11520" y="785"/>
                  </a:cubicBezTo>
                  <a:cubicBezTo>
                    <a:pt x="11520" y="326"/>
                    <a:pt x="11315" y="0"/>
                    <a:pt x="11068" y="0"/>
                  </a:cubicBezTo>
                  <a:close/>
                  <a:moveTo>
                    <a:pt x="12426" y="0"/>
                  </a:moveTo>
                  <a:cubicBezTo>
                    <a:pt x="12178" y="0"/>
                    <a:pt x="11973" y="326"/>
                    <a:pt x="11973" y="785"/>
                  </a:cubicBezTo>
                  <a:cubicBezTo>
                    <a:pt x="11973" y="1177"/>
                    <a:pt x="12178" y="1505"/>
                    <a:pt x="12426" y="1505"/>
                  </a:cubicBezTo>
                  <a:cubicBezTo>
                    <a:pt x="12672" y="1505"/>
                    <a:pt x="12878" y="1177"/>
                    <a:pt x="12878" y="785"/>
                  </a:cubicBezTo>
                  <a:cubicBezTo>
                    <a:pt x="12878" y="326"/>
                    <a:pt x="12672" y="0"/>
                    <a:pt x="12426" y="0"/>
                  </a:cubicBezTo>
                  <a:close/>
                  <a:moveTo>
                    <a:pt x="13783" y="0"/>
                  </a:moveTo>
                  <a:cubicBezTo>
                    <a:pt x="13536" y="0"/>
                    <a:pt x="13330" y="326"/>
                    <a:pt x="13330" y="785"/>
                  </a:cubicBezTo>
                  <a:cubicBezTo>
                    <a:pt x="13330" y="1177"/>
                    <a:pt x="13536" y="1505"/>
                    <a:pt x="13783" y="1505"/>
                  </a:cubicBezTo>
                  <a:cubicBezTo>
                    <a:pt x="14030" y="1505"/>
                    <a:pt x="14235" y="1177"/>
                    <a:pt x="14235" y="785"/>
                  </a:cubicBezTo>
                  <a:cubicBezTo>
                    <a:pt x="14235" y="326"/>
                    <a:pt x="14030" y="0"/>
                    <a:pt x="13783" y="0"/>
                  </a:cubicBezTo>
                  <a:close/>
                  <a:moveTo>
                    <a:pt x="15141" y="0"/>
                  </a:moveTo>
                  <a:cubicBezTo>
                    <a:pt x="14893" y="0"/>
                    <a:pt x="14688" y="326"/>
                    <a:pt x="14688" y="785"/>
                  </a:cubicBezTo>
                  <a:cubicBezTo>
                    <a:pt x="14688" y="1177"/>
                    <a:pt x="14893" y="1505"/>
                    <a:pt x="15141" y="1505"/>
                  </a:cubicBezTo>
                  <a:cubicBezTo>
                    <a:pt x="15388" y="1505"/>
                    <a:pt x="15593" y="1177"/>
                    <a:pt x="15593" y="785"/>
                  </a:cubicBezTo>
                  <a:cubicBezTo>
                    <a:pt x="15593" y="326"/>
                    <a:pt x="15388" y="0"/>
                    <a:pt x="15141" y="0"/>
                  </a:cubicBezTo>
                  <a:close/>
                  <a:moveTo>
                    <a:pt x="16499" y="0"/>
                  </a:moveTo>
                  <a:cubicBezTo>
                    <a:pt x="16251" y="0"/>
                    <a:pt x="16046" y="326"/>
                    <a:pt x="16046" y="785"/>
                  </a:cubicBezTo>
                  <a:cubicBezTo>
                    <a:pt x="16046" y="1177"/>
                    <a:pt x="16251" y="1505"/>
                    <a:pt x="16499" y="1505"/>
                  </a:cubicBezTo>
                  <a:cubicBezTo>
                    <a:pt x="16745" y="1505"/>
                    <a:pt x="16951" y="1177"/>
                    <a:pt x="16951" y="785"/>
                  </a:cubicBezTo>
                  <a:cubicBezTo>
                    <a:pt x="16951" y="326"/>
                    <a:pt x="16745" y="0"/>
                    <a:pt x="16499" y="0"/>
                  </a:cubicBezTo>
                  <a:close/>
                  <a:moveTo>
                    <a:pt x="370" y="3011"/>
                  </a:moveTo>
                  <a:cubicBezTo>
                    <a:pt x="165" y="3011"/>
                    <a:pt x="0" y="3273"/>
                    <a:pt x="0" y="3665"/>
                  </a:cubicBezTo>
                  <a:cubicBezTo>
                    <a:pt x="0" y="3992"/>
                    <a:pt x="165" y="4254"/>
                    <a:pt x="370" y="4254"/>
                  </a:cubicBezTo>
                  <a:lnTo>
                    <a:pt x="1975" y="4254"/>
                  </a:lnTo>
                  <a:cubicBezTo>
                    <a:pt x="2181" y="4254"/>
                    <a:pt x="2386" y="3992"/>
                    <a:pt x="2386" y="3665"/>
                  </a:cubicBezTo>
                  <a:cubicBezTo>
                    <a:pt x="2386" y="3273"/>
                    <a:pt x="2181" y="3011"/>
                    <a:pt x="1975" y="3011"/>
                  </a:cubicBezTo>
                  <a:close/>
                  <a:moveTo>
                    <a:pt x="3744" y="3011"/>
                  </a:moveTo>
                  <a:cubicBezTo>
                    <a:pt x="3538" y="3011"/>
                    <a:pt x="3374" y="3273"/>
                    <a:pt x="3374" y="3665"/>
                  </a:cubicBezTo>
                  <a:cubicBezTo>
                    <a:pt x="3374" y="3992"/>
                    <a:pt x="3538" y="4254"/>
                    <a:pt x="3744" y="4254"/>
                  </a:cubicBezTo>
                  <a:lnTo>
                    <a:pt x="7941" y="4254"/>
                  </a:lnTo>
                  <a:cubicBezTo>
                    <a:pt x="8146" y="4254"/>
                    <a:pt x="8311" y="3992"/>
                    <a:pt x="8311" y="3665"/>
                  </a:cubicBezTo>
                  <a:cubicBezTo>
                    <a:pt x="8311" y="3273"/>
                    <a:pt x="8146" y="3011"/>
                    <a:pt x="7941" y="3011"/>
                  </a:cubicBezTo>
                  <a:close/>
                  <a:moveTo>
                    <a:pt x="370" y="5891"/>
                  </a:moveTo>
                  <a:cubicBezTo>
                    <a:pt x="165" y="5891"/>
                    <a:pt x="0" y="6218"/>
                    <a:pt x="0" y="6546"/>
                  </a:cubicBezTo>
                  <a:cubicBezTo>
                    <a:pt x="0" y="6872"/>
                    <a:pt x="165" y="7135"/>
                    <a:pt x="370" y="7135"/>
                  </a:cubicBezTo>
                  <a:lnTo>
                    <a:pt x="1975" y="7135"/>
                  </a:lnTo>
                  <a:cubicBezTo>
                    <a:pt x="2181" y="7135"/>
                    <a:pt x="2386" y="6872"/>
                    <a:pt x="2386" y="6546"/>
                  </a:cubicBezTo>
                  <a:cubicBezTo>
                    <a:pt x="2386" y="6218"/>
                    <a:pt x="2181" y="5891"/>
                    <a:pt x="1975" y="5891"/>
                  </a:cubicBezTo>
                  <a:close/>
                  <a:moveTo>
                    <a:pt x="3744" y="5891"/>
                  </a:moveTo>
                  <a:cubicBezTo>
                    <a:pt x="3538" y="5891"/>
                    <a:pt x="3374" y="6218"/>
                    <a:pt x="3374" y="6546"/>
                  </a:cubicBezTo>
                  <a:cubicBezTo>
                    <a:pt x="3374" y="6872"/>
                    <a:pt x="3538" y="7135"/>
                    <a:pt x="3744" y="7135"/>
                  </a:cubicBezTo>
                  <a:lnTo>
                    <a:pt x="7941" y="7135"/>
                  </a:lnTo>
                  <a:cubicBezTo>
                    <a:pt x="8146" y="7135"/>
                    <a:pt x="8311" y="6872"/>
                    <a:pt x="8311" y="6546"/>
                  </a:cubicBezTo>
                  <a:cubicBezTo>
                    <a:pt x="8311" y="6218"/>
                    <a:pt x="8146" y="5891"/>
                    <a:pt x="7941" y="5891"/>
                  </a:cubicBezTo>
                  <a:close/>
                  <a:moveTo>
                    <a:pt x="9710" y="5825"/>
                  </a:moveTo>
                  <a:cubicBezTo>
                    <a:pt x="9463" y="5825"/>
                    <a:pt x="9257" y="6152"/>
                    <a:pt x="9257" y="6546"/>
                  </a:cubicBezTo>
                  <a:cubicBezTo>
                    <a:pt x="9257" y="6938"/>
                    <a:pt x="9463" y="7265"/>
                    <a:pt x="9710" y="7265"/>
                  </a:cubicBezTo>
                  <a:cubicBezTo>
                    <a:pt x="9957" y="7265"/>
                    <a:pt x="10162" y="6938"/>
                    <a:pt x="10162" y="6546"/>
                  </a:cubicBezTo>
                  <a:cubicBezTo>
                    <a:pt x="10162" y="6152"/>
                    <a:pt x="9957" y="5825"/>
                    <a:pt x="9710" y="5825"/>
                  </a:cubicBezTo>
                  <a:close/>
                  <a:moveTo>
                    <a:pt x="11068" y="5825"/>
                  </a:moveTo>
                  <a:cubicBezTo>
                    <a:pt x="10820" y="5825"/>
                    <a:pt x="10615" y="6152"/>
                    <a:pt x="10615" y="6546"/>
                  </a:cubicBezTo>
                  <a:cubicBezTo>
                    <a:pt x="10615" y="6938"/>
                    <a:pt x="10820" y="7265"/>
                    <a:pt x="11068" y="7265"/>
                  </a:cubicBezTo>
                  <a:cubicBezTo>
                    <a:pt x="11315" y="7265"/>
                    <a:pt x="11520" y="6938"/>
                    <a:pt x="11520" y="6546"/>
                  </a:cubicBezTo>
                  <a:cubicBezTo>
                    <a:pt x="11520" y="6152"/>
                    <a:pt x="11315" y="5825"/>
                    <a:pt x="11068" y="5825"/>
                  </a:cubicBezTo>
                  <a:close/>
                  <a:moveTo>
                    <a:pt x="12426" y="5825"/>
                  </a:moveTo>
                  <a:cubicBezTo>
                    <a:pt x="12178" y="5825"/>
                    <a:pt x="11973" y="6152"/>
                    <a:pt x="11973" y="6546"/>
                  </a:cubicBezTo>
                  <a:cubicBezTo>
                    <a:pt x="11973" y="6938"/>
                    <a:pt x="12178" y="7265"/>
                    <a:pt x="12426" y="7265"/>
                  </a:cubicBezTo>
                  <a:cubicBezTo>
                    <a:pt x="12672" y="7265"/>
                    <a:pt x="12878" y="6938"/>
                    <a:pt x="12878" y="6546"/>
                  </a:cubicBezTo>
                  <a:cubicBezTo>
                    <a:pt x="12878" y="6152"/>
                    <a:pt x="12672" y="5825"/>
                    <a:pt x="12426" y="5825"/>
                  </a:cubicBezTo>
                  <a:close/>
                  <a:moveTo>
                    <a:pt x="13783" y="5825"/>
                  </a:moveTo>
                  <a:cubicBezTo>
                    <a:pt x="13536" y="5825"/>
                    <a:pt x="13330" y="6152"/>
                    <a:pt x="13330" y="6546"/>
                  </a:cubicBezTo>
                  <a:cubicBezTo>
                    <a:pt x="13330" y="6938"/>
                    <a:pt x="13536" y="7265"/>
                    <a:pt x="13783" y="7265"/>
                  </a:cubicBezTo>
                  <a:cubicBezTo>
                    <a:pt x="14030" y="7265"/>
                    <a:pt x="14235" y="6938"/>
                    <a:pt x="14235" y="6546"/>
                  </a:cubicBezTo>
                  <a:cubicBezTo>
                    <a:pt x="14235" y="6152"/>
                    <a:pt x="14030" y="5825"/>
                    <a:pt x="13783" y="5825"/>
                  </a:cubicBezTo>
                  <a:close/>
                  <a:moveTo>
                    <a:pt x="15141" y="5825"/>
                  </a:moveTo>
                  <a:cubicBezTo>
                    <a:pt x="14893" y="5825"/>
                    <a:pt x="14688" y="6152"/>
                    <a:pt x="14688" y="6546"/>
                  </a:cubicBezTo>
                  <a:cubicBezTo>
                    <a:pt x="14688" y="6938"/>
                    <a:pt x="14893" y="7265"/>
                    <a:pt x="15141" y="7265"/>
                  </a:cubicBezTo>
                  <a:cubicBezTo>
                    <a:pt x="15388" y="7265"/>
                    <a:pt x="15593" y="6938"/>
                    <a:pt x="15593" y="6546"/>
                  </a:cubicBezTo>
                  <a:cubicBezTo>
                    <a:pt x="15593" y="6152"/>
                    <a:pt x="15388" y="5825"/>
                    <a:pt x="15141" y="5825"/>
                  </a:cubicBezTo>
                  <a:close/>
                  <a:moveTo>
                    <a:pt x="16499" y="5825"/>
                  </a:moveTo>
                  <a:cubicBezTo>
                    <a:pt x="16251" y="5825"/>
                    <a:pt x="16046" y="6152"/>
                    <a:pt x="16046" y="6546"/>
                  </a:cubicBezTo>
                  <a:cubicBezTo>
                    <a:pt x="16046" y="6938"/>
                    <a:pt x="16251" y="7265"/>
                    <a:pt x="16499" y="7265"/>
                  </a:cubicBezTo>
                  <a:cubicBezTo>
                    <a:pt x="16745" y="7265"/>
                    <a:pt x="16951" y="6938"/>
                    <a:pt x="16951" y="6546"/>
                  </a:cubicBezTo>
                  <a:cubicBezTo>
                    <a:pt x="16951" y="6152"/>
                    <a:pt x="16745" y="5825"/>
                    <a:pt x="16499" y="5825"/>
                  </a:cubicBezTo>
                  <a:close/>
                  <a:moveTo>
                    <a:pt x="370" y="8770"/>
                  </a:moveTo>
                  <a:cubicBezTo>
                    <a:pt x="165" y="8770"/>
                    <a:pt x="0" y="9098"/>
                    <a:pt x="0" y="9425"/>
                  </a:cubicBezTo>
                  <a:cubicBezTo>
                    <a:pt x="0" y="9753"/>
                    <a:pt x="165" y="10015"/>
                    <a:pt x="370" y="10015"/>
                  </a:cubicBezTo>
                  <a:lnTo>
                    <a:pt x="1975" y="10015"/>
                  </a:lnTo>
                  <a:cubicBezTo>
                    <a:pt x="2181" y="10015"/>
                    <a:pt x="2386" y="9753"/>
                    <a:pt x="2386" y="9425"/>
                  </a:cubicBezTo>
                  <a:cubicBezTo>
                    <a:pt x="2386" y="9098"/>
                    <a:pt x="2181" y="8770"/>
                    <a:pt x="1975" y="8770"/>
                  </a:cubicBezTo>
                  <a:close/>
                  <a:moveTo>
                    <a:pt x="3744" y="8770"/>
                  </a:moveTo>
                  <a:cubicBezTo>
                    <a:pt x="3538" y="8770"/>
                    <a:pt x="3374" y="9098"/>
                    <a:pt x="3374" y="9425"/>
                  </a:cubicBezTo>
                  <a:cubicBezTo>
                    <a:pt x="3374" y="9753"/>
                    <a:pt x="3538" y="10015"/>
                    <a:pt x="3744" y="10015"/>
                  </a:cubicBezTo>
                  <a:lnTo>
                    <a:pt x="7941" y="10015"/>
                  </a:lnTo>
                  <a:cubicBezTo>
                    <a:pt x="8146" y="10015"/>
                    <a:pt x="8311" y="9753"/>
                    <a:pt x="8311" y="9425"/>
                  </a:cubicBezTo>
                  <a:cubicBezTo>
                    <a:pt x="8311" y="9098"/>
                    <a:pt x="8146" y="8770"/>
                    <a:pt x="7941" y="8770"/>
                  </a:cubicBezTo>
                  <a:close/>
                  <a:moveTo>
                    <a:pt x="370" y="11717"/>
                  </a:moveTo>
                  <a:cubicBezTo>
                    <a:pt x="165" y="11717"/>
                    <a:pt x="0" y="11977"/>
                    <a:pt x="0" y="12305"/>
                  </a:cubicBezTo>
                  <a:cubicBezTo>
                    <a:pt x="0" y="12632"/>
                    <a:pt x="165" y="12960"/>
                    <a:pt x="370" y="12960"/>
                  </a:cubicBezTo>
                  <a:lnTo>
                    <a:pt x="1975" y="12960"/>
                  </a:lnTo>
                  <a:cubicBezTo>
                    <a:pt x="2181" y="12960"/>
                    <a:pt x="2386" y="12632"/>
                    <a:pt x="2386" y="12305"/>
                  </a:cubicBezTo>
                  <a:cubicBezTo>
                    <a:pt x="2386" y="11977"/>
                    <a:pt x="2181" y="11717"/>
                    <a:pt x="1975" y="11717"/>
                  </a:cubicBezTo>
                  <a:close/>
                  <a:moveTo>
                    <a:pt x="3744" y="11717"/>
                  </a:moveTo>
                  <a:cubicBezTo>
                    <a:pt x="3538" y="11717"/>
                    <a:pt x="3374" y="11977"/>
                    <a:pt x="3374" y="12305"/>
                  </a:cubicBezTo>
                  <a:cubicBezTo>
                    <a:pt x="3374" y="12632"/>
                    <a:pt x="3538" y="12960"/>
                    <a:pt x="3744" y="12960"/>
                  </a:cubicBezTo>
                  <a:lnTo>
                    <a:pt x="7941" y="12960"/>
                  </a:lnTo>
                  <a:cubicBezTo>
                    <a:pt x="8146" y="12960"/>
                    <a:pt x="8311" y="12632"/>
                    <a:pt x="8311" y="12305"/>
                  </a:cubicBezTo>
                  <a:cubicBezTo>
                    <a:pt x="8311" y="11977"/>
                    <a:pt x="8146" y="11717"/>
                    <a:pt x="7941" y="11717"/>
                  </a:cubicBezTo>
                  <a:close/>
                  <a:moveTo>
                    <a:pt x="14359" y="14137"/>
                  </a:moveTo>
                  <a:cubicBezTo>
                    <a:pt x="14112" y="14137"/>
                    <a:pt x="13907" y="14465"/>
                    <a:pt x="13907" y="14858"/>
                  </a:cubicBezTo>
                  <a:cubicBezTo>
                    <a:pt x="13907" y="15250"/>
                    <a:pt x="14112" y="15578"/>
                    <a:pt x="14359" y="15578"/>
                  </a:cubicBezTo>
                  <a:cubicBezTo>
                    <a:pt x="14606" y="15578"/>
                    <a:pt x="14811" y="15250"/>
                    <a:pt x="14811" y="14858"/>
                  </a:cubicBezTo>
                  <a:cubicBezTo>
                    <a:pt x="14811" y="14465"/>
                    <a:pt x="14606" y="14137"/>
                    <a:pt x="14359" y="14137"/>
                  </a:cubicBezTo>
                  <a:close/>
                  <a:moveTo>
                    <a:pt x="15716" y="14137"/>
                  </a:moveTo>
                  <a:cubicBezTo>
                    <a:pt x="15470" y="14137"/>
                    <a:pt x="15264" y="14465"/>
                    <a:pt x="15264" y="14858"/>
                  </a:cubicBezTo>
                  <a:cubicBezTo>
                    <a:pt x="15264" y="15250"/>
                    <a:pt x="15470" y="15578"/>
                    <a:pt x="15716" y="15578"/>
                  </a:cubicBezTo>
                  <a:cubicBezTo>
                    <a:pt x="15964" y="15578"/>
                    <a:pt x="16169" y="15250"/>
                    <a:pt x="16169" y="14858"/>
                  </a:cubicBezTo>
                  <a:cubicBezTo>
                    <a:pt x="16169" y="14465"/>
                    <a:pt x="15964" y="14137"/>
                    <a:pt x="15716" y="14137"/>
                  </a:cubicBezTo>
                  <a:close/>
                  <a:moveTo>
                    <a:pt x="17074" y="14137"/>
                  </a:moveTo>
                  <a:cubicBezTo>
                    <a:pt x="16827" y="14137"/>
                    <a:pt x="16622" y="14465"/>
                    <a:pt x="16622" y="14858"/>
                  </a:cubicBezTo>
                  <a:cubicBezTo>
                    <a:pt x="16622" y="15250"/>
                    <a:pt x="16827" y="15578"/>
                    <a:pt x="17074" y="15578"/>
                  </a:cubicBezTo>
                  <a:cubicBezTo>
                    <a:pt x="17322" y="15578"/>
                    <a:pt x="17527" y="15250"/>
                    <a:pt x="17527" y="14858"/>
                  </a:cubicBezTo>
                  <a:cubicBezTo>
                    <a:pt x="17527" y="14465"/>
                    <a:pt x="17322" y="14137"/>
                    <a:pt x="17074" y="14137"/>
                  </a:cubicBezTo>
                  <a:close/>
                  <a:moveTo>
                    <a:pt x="18432" y="14137"/>
                  </a:moveTo>
                  <a:cubicBezTo>
                    <a:pt x="18185" y="14137"/>
                    <a:pt x="17980" y="14465"/>
                    <a:pt x="17980" y="14858"/>
                  </a:cubicBezTo>
                  <a:cubicBezTo>
                    <a:pt x="17980" y="15250"/>
                    <a:pt x="18185" y="15578"/>
                    <a:pt x="18432" y="15578"/>
                  </a:cubicBezTo>
                  <a:cubicBezTo>
                    <a:pt x="18679" y="15578"/>
                    <a:pt x="18885" y="15250"/>
                    <a:pt x="18885" y="14858"/>
                  </a:cubicBezTo>
                  <a:cubicBezTo>
                    <a:pt x="18885" y="14465"/>
                    <a:pt x="18679" y="14137"/>
                    <a:pt x="18432" y="14137"/>
                  </a:cubicBezTo>
                  <a:close/>
                  <a:moveTo>
                    <a:pt x="19789" y="14137"/>
                  </a:moveTo>
                  <a:cubicBezTo>
                    <a:pt x="19543" y="14137"/>
                    <a:pt x="19337" y="14465"/>
                    <a:pt x="19337" y="14858"/>
                  </a:cubicBezTo>
                  <a:cubicBezTo>
                    <a:pt x="19337" y="15250"/>
                    <a:pt x="19543" y="15578"/>
                    <a:pt x="19789" y="15578"/>
                  </a:cubicBezTo>
                  <a:cubicBezTo>
                    <a:pt x="20037" y="15578"/>
                    <a:pt x="20242" y="15250"/>
                    <a:pt x="20242" y="14858"/>
                  </a:cubicBezTo>
                  <a:cubicBezTo>
                    <a:pt x="20242" y="14465"/>
                    <a:pt x="20037" y="14137"/>
                    <a:pt x="19789" y="14137"/>
                  </a:cubicBezTo>
                  <a:close/>
                  <a:moveTo>
                    <a:pt x="21147" y="14137"/>
                  </a:moveTo>
                  <a:cubicBezTo>
                    <a:pt x="20900" y="14137"/>
                    <a:pt x="20695" y="14465"/>
                    <a:pt x="20695" y="14858"/>
                  </a:cubicBezTo>
                  <a:cubicBezTo>
                    <a:pt x="20695" y="15250"/>
                    <a:pt x="20900" y="15578"/>
                    <a:pt x="21147" y="15578"/>
                  </a:cubicBezTo>
                  <a:cubicBezTo>
                    <a:pt x="21395" y="15578"/>
                    <a:pt x="21600" y="15250"/>
                    <a:pt x="21600" y="14858"/>
                  </a:cubicBezTo>
                  <a:cubicBezTo>
                    <a:pt x="21600" y="14465"/>
                    <a:pt x="21395" y="14137"/>
                    <a:pt x="21147" y="14137"/>
                  </a:cubicBezTo>
                  <a:close/>
                  <a:moveTo>
                    <a:pt x="370" y="14596"/>
                  </a:moveTo>
                  <a:cubicBezTo>
                    <a:pt x="165" y="14596"/>
                    <a:pt x="0" y="14858"/>
                    <a:pt x="0" y="15186"/>
                  </a:cubicBezTo>
                  <a:cubicBezTo>
                    <a:pt x="0" y="15512"/>
                    <a:pt x="165" y="15841"/>
                    <a:pt x="370" y="15841"/>
                  </a:cubicBezTo>
                  <a:lnTo>
                    <a:pt x="1975" y="15841"/>
                  </a:lnTo>
                  <a:cubicBezTo>
                    <a:pt x="2181" y="15841"/>
                    <a:pt x="2386" y="15512"/>
                    <a:pt x="2386" y="15186"/>
                  </a:cubicBezTo>
                  <a:cubicBezTo>
                    <a:pt x="2386" y="14858"/>
                    <a:pt x="2181" y="14596"/>
                    <a:pt x="1975" y="14596"/>
                  </a:cubicBezTo>
                  <a:close/>
                  <a:moveTo>
                    <a:pt x="8764" y="14596"/>
                  </a:moveTo>
                  <a:cubicBezTo>
                    <a:pt x="8516" y="14596"/>
                    <a:pt x="8352" y="14858"/>
                    <a:pt x="8352" y="15186"/>
                  </a:cubicBezTo>
                  <a:cubicBezTo>
                    <a:pt x="8352" y="15512"/>
                    <a:pt x="8516" y="15841"/>
                    <a:pt x="8764" y="15841"/>
                  </a:cubicBezTo>
                  <a:lnTo>
                    <a:pt x="12919" y="15841"/>
                  </a:lnTo>
                  <a:cubicBezTo>
                    <a:pt x="13124" y="15841"/>
                    <a:pt x="13289" y="15512"/>
                    <a:pt x="13289" y="15186"/>
                  </a:cubicBezTo>
                  <a:cubicBezTo>
                    <a:pt x="13289" y="14858"/>
                    <a:pt x="13124" y="14596"/>
                    <a:pt x="12919" y="14596"/>
                  </a:cubicBezTo>
                  <a:close/>
                  <a:moveTo>
                    <a:pt x="370" y="17476"/>
                  </a:moveTo>
                  <a:cubicBezTo>
                    <a:pt x="165" y="17476"/>
                    <a:pt x="0" y="17738"/>
                    <a:pt x="0" y="18065"/>
                  </a:cubicBezTo>
                  <a:cubicBezTo>
                    <a:pt x="0" y="18459"/>
                    <a:pt x="165" y="18719"/>
                    <a:pt x="370" y="18719"/>
                  </a:cubicBezTo>
                  <a:lnTo>
                    <a:pt x="1975" y="18719"/>
                  </a:lnTo>
                  <a:cubicBezTo>
                    <a:pt x="2181" y="18719"/>
                    <a:pt x="2386" y="18459"/>
                    <a:pt x="2386" y="18065"/>
                  </a:cubicBezTo>
                  <a:cubicBezTo>
                    <a:pt x="2386" y="17738"/>
                    <a:pt x="2181" y="17476"/>
                    <a:pt x="1975" y="17476"/>
                  </a:cubicBezTo>
                  <a:close/>
                  <a:moveTo>
                    <a:pt x="8764" y="17476"/>
                  </a:moveTo>
                  <a:cubicBezTo>
                    <a:pt x="8516" y="17476"/>
                    <a:pt x="8352" y="17738"/>
                    <a:pt x="8352" y="18065"/>
                  </a:cubicBezTo>
                  <a:cubicBezTo>
                    <a:pt x="8352" y="18459"/>
                    <a:pt x="8516" y="18719"/>
                    <a:pt x="8764" y="18719"/>
                  </a:cubicBezTo>
                  <a:lnTo>
                    <a:pt x="12919" y="18719"/>
                  </a:lnTo>
                  <a:cubicBezTo>
                    <a:pt x="13124" y="18719"/>
                    <a:pt x="13289" y="18459"/>
                    <a:pt x="13289" y="18065"/>
                  </a:cubicBezTo>
                  <a:cubicBezTo>
                    <a:pt x="13289" y="17738"/>
                    <a:pt x="13124" y="17476"/>
                    <a:pt x="12919" y="17476"/>
                  </a:cubicBezTo>
                  <a:close/>
                  <a:moveTo>
                    <a:pt x="14359" y="20095"/>
                  </a:moveTo>
                  <a:cubicBezTo>
                    <a:pt x="14112" y="20095"/>
                    <a:pt x="13907" y="20421"/>
                    <a:pt x="13907" y="20815"/>
                  </a:cubicBezTo>
                  <a:cubicBezTo>
                    <a:pt x="13907" y="21208"/>
                    <a:pt x="14112" y="21534"/>
                    <a:pt x="14359" y="21534"/>
                  </a:cubicBezTo>
                  <a:cubicBezTo>
                    <a:pt x="14606" y="21534"/>
                    <a:pt x="14811" y="21208"/>
                    <a:pt x="14811" y="20815"/>
                  </a:cubicBezTo>
                  <a:cubicBezTo>
                    <a:pt x="14811" y="20421"/>
                    <a:pt x="14606" y="20095"/>
                    <a:pt x="14359" y="20095"/>
                  </a:cubicBezTo>
                  <a:close/>
                  <a:moveTo>
                    <a:pt x="15716" y="20095"/>
                  </a:moveTo>
                  <a:cubicBezTo>
                    <a:pt x="15470" y="20095"/>
                    <a:pt x="15264" y="20421"/>
                    <a:pt x="15264" y="20815"/>
                  </a:cubicBezTo>
                  <a:cubicBezTo>
                    <a:pt x="15264" y="21208"/>
                    <a:pt x="15470" y="21534"/>
                    <a:pt x="15716" y="21534"/>
                  </a:cubicBezTo>
                  <a:cubicBezTo>
                    <a:pt x="15964" y="21534"/>
                    <a:pt x="16169" y="21208"/>
                    <a:pt x="16169" y="20815"/>
                  </a:cubicBezTo>
                  <a:cubicBezTo>
                    <a:pt x="16169" y="20421"/>
                    <a:pt x="15964" y="20095"/>
                    <a:pt x="15716" y="20095"/>
                  </a:cubicBezTo>
                  <a:close/>
                  <a:moveTo>
                    <a:pt x="17074" y="20095"/>
                  </a:moveTo>
                  <a:cubicBezTo>
                    <a:pt x="16827" y="20095"/>
                    <a:pt x="16622" y="20421"/>
                    <a:pt x="16622" y="20815"/>
                  </a:cubicBezTo>
                  <a:cubicBezTo>
                    <a:pt x="16622" y="21208"/>
                    <a:pt x="16827" y="21534"/>
                    <a:pt x="17074" y="21534"/>
                  </a:cubicBezTo>
                  <a:cubicBezTo>
                    <a:pt x="17322" y="21534"/>
                    <a:pt x="17527" y="21208"/>
                    <a:pt x="17527" y="20815"/>
                  </a:cubicBezTo>
                  <a:cubicBezTo>
                    <a:pt x="17527" y="20421"/>
                    <a:pt x="17322" y="20095"/>
                    <a:pt x="17074" y="20095"/>
                  </a:cubicBezTo>
                  <a:close/>
                  <a:moveTo>
                    <a:pt x="18432" y="20095"/>
                  </a:moveTo>
                  <a:cubicBezTo>
                    <a:pt x="18185" y="20095"/>
                    <a:pt x="17980" y="20421"/>
                    <a:pt x="17980" y="20815"/>
                  </a:cubicBezTo>
                  <a:cubicBezTo>
                    <a:pt x="17980" y="21208"/>
                    <a:pt x="18185" y="21534"/>
                    <a:pt x="18432" y="21534"/>
                  </a:cubicBezTo>
                  <a:cubicBezTo>
                    <a:pt x="18679" y="21534"/>
                    <a:pt x="18885" y="21208"/>
                    <a:pt x="18885" y="20815"/>
                  </a:cubicBezTo>
                  <a:cubicBezTo>
                    <a:pt x="18885" y="20421"/>
                    <a:pt x="18679" y="20095"/>
                    <a:pt x="18432" y="20095"/>
                  </a:cubicBezTo>
                  <a:close/>
                  <a:moveTo>
                    <a:pt x="19789" y="20095"/>
                  </a:moveTo>
                  <a:cubicBezTo>
                    <a:pt x="19543" y="20095"/>
                    <a:pt x="19337" y="20421"/>
                    <a:pt x="19337" y="20815"/>
                  </a:cubicBezTo>
                  <a:cubicBezTo>
                    <a:pt x="19337" y="21208"/>
                    <a:pt x="19543" y="21534"/>
                    <a:pt x="19789" y="21534"/>
                  </a:cubicBezTo>
                  <a:cubicBezTo>
                    <a:pt x="20037" y="21534"/>
                    <a:pt x="20242" y="21208"/>
                    <a:pt x="20242" y="20815"/>
                  </a:cubicBezTo>
                  <a:cubicBezTo>
                    <a:pt x="20242" y="20421"/>
                    <a:pt x="20037" y="20095"/>
                    <a:pt x="19789" y="20095"/>
                  </a:cubicBezTo>
                  <a:close/>
                  <a:moveTo>
                    <a:pt x="21147" y="20095"/>
                  </a:moveTo>
                  <a:cubicBezTo>
                    <a:pt x="20900" y="20095"/>
                    <a:pt x="20695" y="20421"/>
                    <a:pt x="20695" y="20815"/>
                  </a:cubicBezTo>
                  <a:cubicBezTo>
                    <a:pt x="20695" y="21208"/>
                    <a:pt x="20900" y="21534"/>
                    <a:pt x="21147" y="21534"/>
                  </a:cubicBezTo>
                  <a:cubicBezTo>
                    <a:pt x="21395" y="21534"/>
                    <a:pt x="21600" y="21208"/>
                    <a:pt x="21600" y="20815"/>
                  </a:cubicBezTo>
                  <a:cubicBezTo>
                    <a:pt x="21600" y="20421"/>
                    <a:pt x="21395" y="20095"/>
                    <a:pt x="21147" y="20095"/>
                  </a:cubicBezTo>
                  <a:close/>
                  <a:moveTo>
                    <a:pt x="370" y="20357"/>
                  </a:moveTo>
                  <a:cubicBezTo>
                    <a:pt x="165" y="20357"/>
                    <a:pt x="0" y="20619"/>
                    <a:pt x="0" y="21011"/>
                  </a:cubicBezTo>
                  <a:cubicBezTo>
                    <a:pt x="0" y="21338"/>
                    <a:pt x="165" y="21600"/>
                    <a:pt x="370" y="21600"/>
                  </a:cubicBezTo>
                  <a:lnTo>
                    <a:pt x="1975" y="21600"/>
                  </a:lnTo>
                  <a:cubicBezTo>
                    <a:pt x="2181" y="21600"/>
                    <a:pt x="2386" y="21338"/>
                    <a:pt x="2386" y="21011"/>
                  </a:cubicBezTo>
                  <a:cubicBezTo>
                    <a:pt x="2386" y="20619"/>
                    <a:pt x="2181" y="20357"/>
                    <a:pt x="1975" y="20357"/>
                  </a:cubicBezTo>
                  <a:close/>
                  <a:moveTo>
                    <a:pt x="8764" y="20357"/>
                  </a:moveTo>
                  <a:cubicBezTo>
                    <a:pt x="8516" y="20357"/>
                    <a:pt x="8352" y="20619"/>
                    <a:pt x="8352" y="21011"/>
                  </a:cubicBezTo>
                  <a:cubicBezTo>
                    <a:pt x="8352" y="21338"/>
                    <a:pt x="8516" y="21600"/>
                    <a:pt x="8764" y="21600"/>
                  </a:cubicBezTo>
                  <a:lnTo>
                    <a:pt x="12919" y="21600"/>
                  </a:lnTo>
                  <a:cubicBezTo>
                    <a:pt x="13124" y="21600"/>
                    <a:pt x="13289" y="21338"/>
                    <a:pt x="13289" y="21011"/>
                  </a:cubicBezTo>
                  <a:cubicBezTo>
                    <a:pt x="13289" y="20619"/>
                    <a:pt x="13124" y="20357"/>
                    <a:pt x="12919" y="20357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71" name="Google Shape;1840;p35"/>
            <p:cNvSpPr/>
            <p:nvPr/>
          </p:nvSpPr>
          <p:spPr>
            <a:xfrm>
              <a:off x="2267640" y="2467059"/>
              <a:ext cx="427321" cy="26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70" y="132"/>
                  </a:moveTo>
                  <a:cubicBezTo>
                    <a:pt x="165" y="132"/>
                    <a:pt x="0" y="392"/>
                    <a:pt x="0" y="721"/>
                  </a:cubicBezTo>
                  <a:cubicBezTo>
                    <a:pt x="0" y="1113"/>
                    <a:pt x="165" y="1375"/>
                    <a:pt x="370" y="1375"/>
                  </a:cubicBezTo>
                  <a:lnTo>
                    <a:pt x="1975" y="1375"/>
                  </a:lnTo>
                  <a:cubicBezTo>
                    <a:pt x="2181" y="1375"/>
                    <a:pt x="2386" y="1113"/>
                    <a:pt x="2386" y="721"/>
                  </a:cubicBezTo>
                  <a:cubicBezTo>
                    <a:pt x="2386" y="392"/>
                    <a:pt x="2181" y="132"/>
                    <a:pt x="1975" y="132"/>
                  </a:cubicBezTo>
                  <a:close/>
                  <a:moveTo>
                    <a:pt x="3744" y="132"/>
                  </a:moveTo>
                  <a:cubicBezTo>
                    <a:pt x="3538" y="132"/>
                    <a:pt x="3374" y="392"/>
                    <a:pt x="3374" y="721"/>
                  </a:cubicBezTo>
                  <a:cubicBezTo>
                    <a:pt x="3374" y="1113"/>
                    <a:pt x="3538" y="1375"/>
                    <a:pt x="3744" y="1375"/>
                  </a:cubicBezTo>
                  <a:lnTo>
                    <a:pt x="7941" y="1375"/>
                  </a:lnTo>
                  <a:cubicBezTo>
                    <a:pt x="8146" y="1375"/>
                    <a:pt x="8311" y="1113"/>
                    <a:pt x="8311" y="721"/>
                  </a:cubicBezTo>
                  <a:cubicBezTo>
                    <a:pt x="8311" y="392"/>
                    <a:pt x="8146" y="132"/>
                    <a:pt x="7941" y="132"/>
                  </a:cubicBezTo>
                  <a:close/>
                  <a:moveTo>
                    <a:pt x="9710" y="0"/>
                  </a:moveTo>
                  <a:cubicBezTo>
                    <a:pt x="9463" y="0"/>
                    <a:pt x="9257" y="328"/>
                    <a:pt x="9257" y="721"/>
                  </a:cubicBezTo>
                  <a:cubicBezTo>
                    <a:pt x="9257" y="1113"/>
                    <a:pt x="9463" y="1441"/>
                    <a:pt x="9710" y="1441"/>
                  </a:cubicBezTo>
                  <a:cubicBezTo>
                    <a:pt x="9957" y="1441"/>
                    <a:pt x="10162" y="1113"/>
                    <a:pt x="10162" y="721"/>
                  </a:cubicBezTo>
                  <a:cubicBezTo>
                    <a:pt x="10162" y="328"/>
                    <a:pt x="9957" y="0"/>
                    <a:pt x="9710" y="0"/>
                  </a:cubicBezTo>
                  <a:close/>
                  <a:moveTo>
                    <a:pt x="11068" y="0"/>
                  </a:moveTo>
                  <a:cubicBezTo>
                    <a:pt x="10820" y="0"/>
                    <a:pt x="10615" y="328"/>
                    <a:pt x="10615" y="721"/>
                  </a:cubicBezTo>
                  <a:cubicBezTo>
                    <a:pt x="10615" y="1113"/>
                    <a:pt x="10820" y="1441"/>
                    <a:pt x="11068" y="1441"/>
                  </a:cubicBezTo>
                  <a:cubicBezTo>
                    <a:pt x="11315" y="1441"/>
                    <a:pt x="11520" y="1113"/>
                    <a:pt x="11520" y="721"/>
                  </a:cubicBezTo>
                  <a:cubicBezTo>
                    <a:pt x="11520" y="328"/>
                    <a:pt x="11315" y="0"/>
                    <a:pt x="11068" y="0"/>
                  </a:cubicBezTo>
                  <a:close/>
                  <a:moveTo>
                    <a:pt x="12426" y="0"/>
                  </a:moveTo>
                  <a:cubicBezTo>
                    <a:pt x="12178" y="0"/>
                    <a:pt x="11973" y="328"/>
                    <a:pt x="11973" y="721"/>
                  </a:cubicBezTo>
                  <a:cubicBezTo>
                    <a:pt x="11973" y="1113"/>
                    <a:pt x="12178" y="1441"/>
                    <a:pt x="12426" y="1441"/>
                  </a:cubicBezTo>
                  <a:cubicBezTo>
                    <a:pt x="12672" y="1441"/>
                    <a:pt x="12878" y="1113"/>
                    <a:pt x="12878" y="721"/>
                  </a:cubicBezTo>
                  <a:cubicBezTo>
                    <a:pt x="12878" y="328"/>
                    <a:pt x="12672" y="0"/>
                    <a:pt x="12426" y="0"/>
                  </a:cubicBezTo>
                  <a:close/>
                  <a:moveTo>
                    <a:pt x="13783" y="0"/>
                  </a:moveTo>
                  <a:cubicBezTo>
                    <a:pt x="13536" y="0"/>
                    <a:pt x="13330" y="328"/>
                    <a:pt x="13330" y="721"/>
                  </a:cubicBezTo>
                  <a:cubicBezTo>
                    <a:pt x="13330" y="1113"/>
                    <a:pt x="13536" y="1441"/>
                    <a:pt x="13783" y="1441"/>
                  </a:cubicBezTo>
                  <a:cubicBezTo>
                    <a:pt x="14030" y="1441"/>
                    <a:pt x="14235" y="1113"/>
                    <a:pt x="14235" y="721"/>
                  </a:cubicBezTo>
                  <a:cubicBezTo>
                    <a:pt x="14235" y="328"/>
                    <a:pt x="14030" y="0"/>
                    <a:pt x="13783" y="0"/>
                  </a:cubicBezTo>
                  <a:close/>
                  <a:moveTo>
                    <a:pt x="15141" y="0"/>
                  </a:moveTo>
                  <a:cubicBezTo>
                    <a:pt x="14893" y="0"/>
                    <a:pt x="14688" y="328"/>
                    <a:pt x="14688" y="721"/>
                  </a:cubicBezTo>
                  <a:cubicBezTo>
                    <a:pt x="14688" y="1113"/>
                    <a:pt x="14893" y="1441"/>
                    <a:pt x="15141" y="1441"/>
                  </a:cubicBezTo>
                  <a:cubicBezTo>
                    <a:pt x="15388" y="1441"/>
                    <a:pt x="15593" y="1113"/>
                    <a:pt x="15593" y="721"/>
                  </a:cubicBezTo>
                  <a:cubicBezTo>
                    <a:pt x="15593" y="328"/>
                    <a:pt x="15388" y="0"/>
                    <a:pt x="15141" y="0"/>
                  </a:cubicBezTo>
                  <a:close/>
                  <a:moveTo>
                    <a:pt x="16499" y="0"/>
                  </a:moveTo>
                  <a:cubicBezTo>
                    <a:pt x="16251" y="0"/>
                    <a:pt x="16046" y="328"/>
                    <a:pt x="16046" y="721"/>
                  </a:cubicBezTo>
                  <a:cubicBezTo>
                    <a:pt x="16046" y="1113"/>
                    <a:pt x="16251" y="1441"/>
                    <a:pt x="16499" y="1441"/>
                  </a:cubicBezTo>
                  <a:cubicBezTo>
                    <a:pt x="16745" y="1441"/>
                    <a:pt x="16951" y="1113"/>
                    <a:pt x="16951" y="721"/>
                  </a:cubicBezTo>
                  <a:cubicBezTo>
                    <a:pt x="16951" y="328"/>
                    <a:pt x="16745" y="0"/>
                    <a:pt x="16499" y="0"/>
                  </a:cubicBezTo>
                  <a:close/>
                  <a:moveTo>
                    <a:pt x="370" y="3011"/>
                  </a:moveTo>
                  <a:cubicBezTo>
                    <a:pt x="165" y="3011"/>
                    <a:pt x="0" y="3273"/>
                    <a:pt x="0" y="3601"/>
                  </a:cubicBezTo>
                  <a:cubicBezTo>
                    <a:pt x="0" y="3994"/>
                    <a:pt x="165" y="4256"/>
                    <a:pt x="370" y="4256"/>
                  </a:cubicBezTo>
                  <a:lnTo>
                    <a:pt x="1975" y="4256"/>
                  </a:lnTo>
                  <a:cubicBezTo>
                    <a:pt x="2181" y="4256"/>
                    <a:pt x="2386" y="3994"/>
                    <a:pt x="2386" y="3601"/>
                  </a:cubicBezTo>
                  <a:cubicBezTo>
                    <a:pt x="2386" y="3273"/>
                    <a:pt x="2181" y="3011"/>
                    <a:pt x="1975" y="3011"/>
                  </a:cubicBezTo>
                  <a:close/>
                  <a:moveTo>
                    <a:pt x="3744" y="3011"/>
                  </a:moveTo>
                  <a:cubicBezTo>
                    <a:pt x="3538" y="3011"/>
                    <a:pt x="3374" y="3273"/>
                    <a:pt x="3374" y="3601"/>
                  </a:cubicBezTo>
                  <a:cubicBezTo>
                    <a:pt x="3374" y="3994"/>
                    <a:pt x="3538" y="4256"/>
                    <a:pt x="3744" y="4256"/>
                  </a:cubicBezTo>
                  <a:lnTo>
                    <a:pt x="7941" y="4256"/>
                  </a:lnTo>
                  <a:cubicBezTo>
                    <a:pt x="8146" y="4256"/>
                    <a:pt x="8311" y="3994"/>
                    <a:pt x="8311" y="3601"/>
                  </a:cubicBezTo>
                  <a:cubicBezTo>
                    <a:pt x="8311" y="3273"/>
                    <a:pt x="8146" y="3011"/>
                    <a:pt x="7941" y="3011"/>
                  </a:cubicBezTo>
                  <a:close/>
                  <a:moveTo>
                    <a:pt x="370" y="5891"/>
                  </a:moveTo>
                  <a:cubicBezTo>
                    <a:pt x="165" y="5891"/>
                    <a:pt x="0" y="6154"/>
                    <a:pt x="0" y="6546"/>
                  </a:cubicBezTo>
                  <a:cubicBezTo>
                    <a:pt x="0" y="6872"/>
                    <a:pt x="165" y="7135"/>
                    <a:pt x="370" y="7135"/>
                  </a:cubicBezTo>
                  <a:lnTo>
                    <a:pt x="1975" y="7135"/>
                  </a:lnTo>
                  <a:cubicBezTo>
                    <a:pt x="2181" y="7135"/>
                    <a:pt x="2386" y="6872"/>
                    <a:pt x="2386" y="6546"/>
                  </a:cubicBezTo>
                  <a:cubicBezTo>
                    <a:pt x="2386" y="6154"/>
                    <a:pt x="2181" y="5891"/>
                    <a:pt x="1975" y="5891"/>
                  </a:cubicBezTo>
                  <a:close/>
                  <a:moveTo>
                    <a:pt x="3744" y="5891"/>
                  </a:moveTo>
                  <a:cubicBezTo>
                    <a:pt x="3538" y="5891"/>
                    <a:pt x="3374" y="6154"/>
                    <a:pt x="3374" y="6546"/>
                  </a:cubicBezTo>
                  <a:cubicBezTo>
                    <a:pt x="3374" y="6872"/>
                    <a:pt x="3538" y="7135"/>
                    <a:pt x="3744" y="7135"/>
                  </a:cubicBezTo>
                  <a:lnTo>
                    <a:pt x="7941" y="7135"/>
                  </a:lnTo>
                  <a:cubicBezTo>
                    <a:pt x="8146" y="7135"/>
                    <a:pt x="8311" y="6872"/>
                    <a:pt x="8311" y="6546"/>
                  </a:cubicBezTo>
                  <a:cubicBezTo>
                    <a:pt x="8311" y="6154"/>
                    <a:pt x="8146" y="5891"/>
                    <a:pt x="7941" y="5891"/>
                  </a:cubicBezTo>
                  <a:close/>
                  <a:moveTo>
                    <a:pt x="9710" y="5825"/>
                  </a:moveTo>
                  <a:cubicBezTo>
                    <a:pt x="9463" y="5825"/>
                    <a:pt x="9257" y="6088"/>
                    <a:pt x="9257" y="6546"/>
                  </a:cubicBezTo>
                  <a:cubicBezTo>
                    <a:pt x="9257" y="6938"/>
                    <a:pt x="9463" y="7266"/>
                    <a:pt x="9710" y="7266"/>
                  </a:cubicBezTo>
                  <a:cubicBezTo>
                    <a:pt x="9957" y="7266"/>
                    <a:pt x="10162" y="6938"/>
                    <a:pt x="10162" y="6546"/>
                  </a:cubicBezTo>
                  <a:cubicBezTo>
                    <a:pt x="10162" y="6088"/>
                    <a:pt x="9957" y="5825"/>
                    <a:pt x="9710" y="5825"/>
                  </a:cubicBezTo>
                  <a:close/>
                  <a:moveTo>
                    <a:pt x="11068" y="5825"/>
                  </a:moveTo>
                  <a:cubicBezTo>
                    <a:pt x="10820" y="5825"/>
                    <a:pt x="10615" y="6088"/>
                    <a:pt x="10615" y="6546"/>
                  </a:cubicBezTo>
                  <a:cubicBezTo>
                    <a:pt x="10615" y="6938"/>
                    <a:pt x="10820" y="7266"/>
                    <a:pt x="11068" y="7266"/>
                  </a:cubicBezTo>
                  <a:cubicBezTo>
                    <a:pt x="11315" y="7266"/>
                    <a:pt x="11520" y="6938"/>
                    <a:pt x="11520" y="6546"/>
                  </a:cubicBezTo>
                  <a:cubicBezTo>
                    <a:pt x="11520" y="6088"/>
                    <a:pt x="11315" y="5825"/>
                    <a:pt x="11068" y="5825"/>
                  </a:cubicBezTo>
                  <a:close/>
                  <a:moveTo>
                    <a:pt x="12426" y="5825"/>
                  </a:moveTo>
                  <a:cubicBezTo>
                    <a:pt x="12178" y="5825"/>
                    <a:pt x="11973" y="6088"/>
                    <a:pt x="11973" y="6546"/>
                  </a:cubicBezTo>
                  <a:cubicBezTo>
                    <a:pt x="11973" y="6938"/>
                    <a:pt x="12178" y="7266"/>
                    <a:pt x="12426" y="7266"/>
                  </a:cubicBezTo>
                  <a:cubicBezTo>
                    <a:pt x="12672" y="7266"/>
                    <a:pt x="12878" y="6938"/>
                    <a:pt x="12878" y="6546"/>
                  </a:cubicBezTo>
                  <a:cubicBezTo>
                    <a:pt x="12878" y="6088"/>
                    <a:pt x="12672" y="5825"/>
                    <a:pt x="12426" y="5825"/>
                  </a:cubicBezTo>
                  <a:close/>
                  <a:moveTo>
                    <a:pt x="13783" y="5825"/>
                  </a:moveTo>
                  <a:cubicBezTo>
                    <a:pt x="13536" y="5825"/>
                    <a:pt x="13330" y="6088"/>
                    <a:pt x="13330" y="6546"/>
                  </a:cubicBezTo>
                  <a:cubicBezTo>
                    <a:pt x="13330" y="6938"/>
                    <a:pt x="13536" y="7266"/>
                    <a:pt x="13783" y="7266"/>
                  </a:cubicBezTo>
                  <a:cubicBezTo>
                    <a:pt x="14030" y="7266"/>
                    <a:pt x="14235" y="6938"/>
                    <a:pt x="14235" y="6546"/>
                  </a:cubicBezTo>
                  <a:cubicBezTo>
                    <a:pt x="14235" y="6088"/>
                    <a:pt x="14030" y="5825"/>
                    <a:pt x="13783" y="5825"/>
                  </a:cubicBezTo>
                  <a:close/>
                  <a:moveTo>
                    <a:pt x="15141" y="5825"/>
                  </a:moveTo>
                  <a:cubicBezTo>
                    <a:pt x="14893" y="5825"/>
                    <a:pt x="14688" y="6088"/>
                    <a:pt x="14688" y="6546"/>
                  </a:cubicBezTo>
                  <a:cubicBezTo>
                    <a:pt x="14688" y="6938"/>
                    <a:pt x="14893" y="7266"/>
                    <a:pt x="15141" y="7266"/>
                  </a:cubicBezTo>
                  <a:cubicBezTo>
                    <a:pt x="15388" y="7266"/>
                    <a:pt x="15593" y="6938"/>
                    <a:pt x="15593" y="6546"/>
                  </a:cubicBezTo>
                  <a:cubicBezTo>
                    <a:pt x="15593" y="6088"/>
                    <a:pt x="15388" y="5825"/>
                    <a:pt x="15141" y="5825"/>
                  </a:cubicBezTo>
                  <a:close/>
                  <a:moveTo>
                    <a:pt x="16499" y="5825"/>
                  </a:moveTo>
                  <a:cubicBezTo>
                    <a:pt x="16251" y="5825"/>
                    <a:pt x="16046" y="6088"/>
                    <a:pt x="16046" y="6546"/>
                  </a:cubicBezTo>
                  <a:cubicBezTo>
                    <a:pt x="16046" y="6938"/>
                    <a:pt x="16251" y="7266"/>
                    <a:pt x="16499" y="7266"/>
                  </a:cubicBezTo>
                  <a:cubicBezTo>
                    <a:pt x="16745" y="7266"/>
                    <a:pt x="16951" y="6938"/>
                    <a:pt x="16951" y="6546"/>
                  </a:cubicBezTo>
                  <a:cubicBezTo>
                    <a:pt x="16951" y="6088"/>
                    <a:pt x="16745" y="5825"/>
                    <a:pt x="16499" y="5825"/>
                  </a:cubicBezTo>
                  <a:close/>
                  <a:moveTo>
                    <a:pt x="370" y="8772"/>
                  </a:moveTo>
                  <a:cubicBezTo>
                    <a:pt x="165" y="8772"/>
                    <a:pt x="0" y="9034"/>
                    <a:pt x="0" y="9426"/>
                  </a:cubicBezTo>
                  <a:cubicBezTo>
                    <a:pt x="0" y="9753"/>
                    <a:pt x="165" y="10015"/>
                    <a:pt x="370" y="10015"/>
                  </a:cubicBezTo>
                  <a:lnTo>
                    <a:pt x="1975" y="10015"/>
                  </a:lnTo>
                  <a:cubicBezTo>
                    <a:pt x="2181" y="10015"/>
                    <a:pt x="2386" y="9753"/>
                    <a:pt x="2386" y="9426"/>
                  </a:cubicBezTo>
                  <a:cubicBezTo>
                    <a:pt x="2386" y="9034"/>
                    <a:pt x="2181" y="8772"/>
                    <a:pt x="1975" y="8772"/>
                  </a:cubicBezTo>
                  <a:close/>
                  <a:moveTo>
                    <a:pt x="3744" y="8772"/>
                  </a:moveTo>
                  <a:cubicBezTo>
                    <a:pt x="3538" y="8772"/>
                    <a:pt x="3374" y="9034"/>
                    <a:pt x="3374" y="9426"/>
                  </a:cubicBezTo>
                  <a:cubicBezTo>
                    <a:pt x="3374" y="9753"/>
                    <a:pt x="3538" y="10015"/>
                    <a:pt x="3744" y="10015"/>
                  </a:cubicBezTo>
                  <a:lnTo>
                    <a:pt x="7941" y="10015"/>
                  </a:lnTo>
                  <a:cubicBezTo>
                    <a:pt x="8146" y="10015"/>
                    <a:pt x="8311" y="9753"/>
                    <a:pt x="8311" y="9426"/>
                  </a:cubicBezTo>
                  <a:cubicBezTo>
                    <a:pt x="8311" y="9034"/>
                    <a:pt x="8146" y="8772"/>
                    <a:pt x="7941" y="8772"/>
                  </a:cubicBezTo>
                  <a:close/>
                  <a:moveTo>
                    <a:pt x="370" y="11651"/>
                  </a:moveTo>
                  <a:cubicBezTo>
                    <a:pt x="165" y="11651"/>
                    <a:pt x="0" y="11979"/>
                    <a:pt x="0" y="12305"/>
                  </a:cubicBezTo>
                  <a:cubicBezTo>
                    <a:pt x="0" y="12634"/>
                    <a:pt x="165" y="12896"/>
                    <a:pt x="370" y="12896"/>
                  </a:cubicBezTo>
                  <a:lnTo>
                    <a:pt x="1975" y="12896"/>
                  </a:lnTo>
                  <a:cubicBezTo>
                    <a:pt x="2181" y="12896"/>
                    <a:pt x="2386" y="12634"/>
                    <a:pt x="2386" y="12305"/>
                  </a:cubicBezTo>
                  <a:cubicBezTo>
                    <a:pt x="2386" y="11979"/>
                    <a:pt x="2181" y="11651"/>
                    <a:pt x="1975" y="11651"/>
                  </a:cubicBezTo>
                  <a:close/>
                  <a:moveTo>
                    <a:pt x="3744" y="11651"/>
                  </a:moveTo>
                  <a:cubicBezTo>
                    <a:pt x="3538" y="11651"/>
                    <a:pt x="3374" y="11979"/>
                    <a:pt x="3374" y="12305"/>
                  </a:cubicBezTo>
                  <a:cubicBezTo>
                    <a:pt x="3374" y="12634"/>
                    <a:pt x="3538" y="12896"/>
                    <a:pt x="3744" y="12896"/>
                  </a:cubicBezTo>
                  <a:lnTo>
                    <a:pt x="7941" y="12896"/>
                  </a:lnTo>
                  <a:cubicBezTo>
                    <a:pt x="8146" y="12896"/>
                    <a:pt x="8311" y="12634"/>
                    <a:pt x="8311" y="12305"/>
                  </a:cubicBezTo>
                  <a:cubicBezTo>
                    <a:pt x="8311" y="11979"/>
                    <a:pt x="8146" y="11651"/>
                    <a:pt x="7941" y="11651"/>
                  </a:cubicBezTo>
                  <a:close/>
                  <a:moveTo>
                    <a:pt x="14359" y="14073"/>
                  </a:moveTo>
                  <a:cubicBezTo>
                    <a:pt x="14112" y="14073"/>
                    <a:pt x="13907" y="14401"/>
                    <a:pt x="13907" y="14794"/>
                  </a:cubicBezTo>
                  <a:cubicBezTo>
                    <a:pt x="13907" y="15252"/>
                    <a:pt x="14112" y="15578"/>
                    <a:pt x="14359" y="15578"/>
                  </a:cubicBezTo>
                  <a:cubicBezTo>
                    <a:pt x="14606" y="15578"/>
                    <a:pt x="14811" y="15252"/>
                    <a:pt x="14811" y="14794"/>
                  </a:cubicBezTo>
                  <a:cubicBezTo>
                    <a:pt x="14811" y="14401"/>
                    <a:pt x="14606" y="14073"/>
                    <a:pt x="14359" y="14073"/>
                  </a:cubicBezTo>
                  <a:close/>
                  <a:moveTo>
                    <a:pt x="15716" y="14073"/>
                  </a:moveTo>
                  <a:cubicBezTo>
                    <a:pt x="15470" y="14073"/>
                    <a:pt x="15264" y="14401"/>
                    <a:pt x="15264" y="14794"/>
                  </a:cubicBezTo>
                  <a:cubicBezTo>
                    <a:pt x="15264" y="15252"/>
                    <a:pt x="15470" y="15578"/>
                    <a:pt x="15716" y="15578"/>
                  </a:cubicBezTo>
                  <a:cubicBezTo>
                    <a:pt x="15964" y="15578"/>
                    <a:pt x="16169" y="15252"/>
                    <a:pt x="16169" y="14794"/>
                  </a:cubicBezTo>
                  <a:cubicBezTo>
                    <a:pt x="16169" y="14401"/>
                    <a:pt x="15964" y="14073"/>
                    <a:pt x="15716" y="14073"/>
                  </a:cubicBezTo>
                  <a:close/>
                  <a:moveTo>
                    <a:pt x="17074" y="14073"/>
                  </a:moveTo>
                  <a:cubicBezTo>
                    <a:pt x="16827" y="14073"/>
                    <a:pt x="16622" y="14401"/>
                    <a:pt x="16622" y="14794"/>
                  </a:cubicBezTo>
                  <a:cubicBezTo>
                    <a:pt x="16622" y="15252"/>
                    <a:pt x="16827" y="15578"/>
                    <a:pt x="17074" y="15578"/>
                  </a:cubicBezTo>
                  <a:cubicBezTo>
                    <a:pt x="17322" y="15578"/>
                    <a:pt x="17527" y="15252"/>
                    <a:pt x="17527" y="14794"/>
                  </a:cubicBezTo>
                  <a:cubicBezTo>
                    <a:pt x="17527" y="14401"/>
                    <a:pt x="17322" y="14073"/>
                    <a:pt x="17074" y="14073"/>
                  </a:cubicBezTo>
                  <a:close/>
                  <a:moveTo>
                    <a:pt x="18432" y="14073"/>
                  </a:moveTo>
                  <a:cubicBezTo>
                    <a:pt x="18185" y="14073"/>
                    <a:pt x="17980" y="14401"/>
                    <a:pt x="17980" y="14794"/>
                  </a:cubicBezTo>
                  <a:cubicBezTo>
                    <a:pt x="17980" y="15252"/>
                    <a:pt x="18185" y="15578"/>
                    <a:pt x="18432" y="15578"/>
                  </a:cubicBezTo>
                  <a:cubicBezTo>
                    <a:pt x="18679" y="15578"/>
                    <a:pt x="18885" y="15252"/>
                    <a:pt x="18885" y="14794"/>
                  </a:cubicBezTo>
                  <a:cubicBezTo>
                    <a:pt x="18885" y="14401"/>
                    <a:pt x="18679" y="14073"/>
                    <a:pt x="18432" y="14073"/>
                  </a:cubicBezTo>
                  <a:close/>
                  <a:moveTo>
                    <a:pt x="19789" y="14073"/>
                  </a:moveTo>
                  <a:cubicBezTo>
                    <a:pt x="19543" y="14073"/>
                    <a:pt x="19337" y="14401"/>
                    <a:pt x="19337" y="14794"/>
                  </a:cubicBezTo>
                  <a:cubicBezTo>
                    <a:pt x="19337" y="15252"/>
                    <a:pt x="19543" y="15578"/>
                    <a:pt x="19789" y="15578"/>
                  </a:cubicBezTo>
                  <a:cubicBezTo>
                    <a:pt x="20037" y="15578"/>
                    <a:pt x="20242" y="15252"/>
                    <a:pt x="20242" y="14794"/>
                  </a:cubicBezTo>
                  <a:cubicBezTo>
                    <a:pt x="20242" y="14401"/>
                    <a:pt x="20037" y="14073"/>
                    <a:pt x="19789" y="14073"/>
                  </a:cubicBezTo>
                  <a:close/>
                  <a:moveTo>
                    <a:pt x="21147" y="14073"/>
                  </a:moveTo>
                  <a:cubicBezTo>
                    <a:pt x="20900" y="14073"/>
                    <a:pt x="20695" y="14401"/>
                    <a:pt x="20695" y="14794"/>
                  </a:cubicBezTo>
                  <a:cubicBezTo>
                    <a:pt x="20695" y="15252"/>
                    <a:pt x="20900" y="15578"/>
                    <a:pt x="21147" y="15578"/>
                  </a:cubicBezTo>
                  <a:cubicBezTo>
                    <a:pt x="21395" y="15578"/>
                    <a:pt x="21600" y="15252"/>
                    <a:pt x="21600" y="14794"/>
                  </a:cubicBezTo>
                  <a:cubicBezTo>
                    <a:pt x="21600" y="14401"/>
                    <a:pt x="21395" y="14073"/>
                    <a:pt x="21147" y="14073"/>
                  </a:cubicBezTo>
                  <a:close/>
                  <a:moveTo>
                    <a:pt x="370" y="14531"/>
                  </a:moveTo>
                  <a:cubicBezTo>
                    <a:pt x="165" y="14531"/>
                    <a:pt x="0" y="14859"/>
                    <a:pt x="0" y="15186"/>
                  </a:cubicBezTo>
                  <a:cubicBezTo>
                    <a:pt x="0" y="15514"/>
                    <a:pt x="165" y="15841"/>
                    <a:pt x="370" y="15841"/>
                  </a:cubicBezTo>
                  <a:lnTo>
                    <a:pt x="1975" y="15841"/>
                  </a:lnTo>
                  <a:cubicBezTo>
                    <a:pt x="2181" y="15841"/>
                    <a:pt x="2386" y="15514"/>
                    <a:pt x="2386" y="15186"/>
                  </a:cubicBezTo>
                  <a:cubicBezTo>
                    <a:pt x="2386" y="14859"/>
                    <a:pt x="2181" y="14531"/>
                    <a:pt x="1975" y="14531"/>
                  </a:cubicBezTo>
                  <a:close/>
                  <a:moveTo>
                    <a:pt x="8764" y="14531"/>
                  </a:moveTo>
                  <a:cubicBezTo>
                    <a:pt x="8516" y="14531"/>
                    <a:pt x="8352" y="14859"/>
                    <a:pt x="8352" y="15186"/>
                  </a:cubicBezTo>
                  <a:cubicBezTo>
                    <a:pt x="8352" y="15514"/>
                    <a:pt x="8516" y="15841"/>
                    <a:pt x="8764" y="15841"/>
                  </a:cubicBezTo>
                  <a:lnTo>
                    <a:pt x="12919" y="15841"/>
                  </a:lnTo>
                  <a:cubicBezTo>
                    <a:pt x="13124" y="15841"/>
                    <a:pt x="13289" y="15514"/>
                    <a:pt x="13289" y="15186"/>
                  </a:cubicBezTo>
                  <a:cubicBezTo>
                    <a:pt x="13289" y="14859"/>
                    <a:pt x="13124" y="14531"/>
                    <a:pt x="12919" y="14531"/>
                  </a:cubicBezTo>
                  <a:close/>
                  <a:moveTo>
                    <a:pt x="370" y="17476"/>
                  </a:moveTo>
                  <a:cubicBezTo>
                    <a:pt x="165" y="17476"/>
                    <a:pt x="0" y="17738"/>
                    <a:pt x="0" y="18066"/>
                  </a:cubicBezTo>
                  <a:cubicBezTo>
                    <a:pt x="0" y="18393"/>
                    <a:pt x="165" y="18721"/>
                    <a:pt x="370" y="18721"/>
                  </a:cubicBezTo>
                  <a:lnTo>
                    <a:pt x="1975" y="18721"/>
                  </a:lnTo>
                  <a:cubicBezTo>
                    <a:pt x="2181" y="18721"/>
                    <a:pt x="2386" y="18393"/>
                    <a:pt x="2386" y="18066"/>
                  </a:cubicBezTo>
                  <a:cubicBezTo>
                    <a:pt x="2386" y="17738"/>
                    <a:pt x="2181" y="17476"/>
                    <a:pt x="1975" y="17476"/>
                  </a:cubicBezTo>
                  <a:close/>
                  <a:moveTo>
                    <a:pt x="8764" y="17476"/>
                  </a:moveTo>
                  <a:cubicBezTo>
                    <a:pt x="8516" y="17476"/>
                    <a:pt x="8352" y="17738"/>
                    <a:pt x="8352" y="18066"/>
                  </a:cubicBezTo>
                  <a:cubicBezTo>
                    <a:pt x="8352" y="18393"/>
                    <a:pt x="8516" y="18721"/>
                    <a:pt x="8764" y="18721"/>
                  </a:cubicBezTo>
                  <a:lnTo>
                    <a:pt x="12919" y="18721"/>
                  </a:lnTo>
                  <a:cubicBezTo>
                    <a:pt x="13124" y="18721"/>
                    <a:pt x="13289" y="18393"/>
                    <a:pt x="13289" y="18066"/>
                  </a:cubicBezTo>
                  <a:cubicBezTo>
                    <a:pt x="13289" y="17738"/>
                    <a:pt x="13124" y="17476"/>
                    <a:pt x="12919" y="17476"/>
                  </a:cubicBezTo>
                  <a:close/>
                  <a:moveTo>
                    <a:pt x="14359" y="20030"/>
                  </a:moveTo>
                  <a:cubicBezTo>
                    <a:pt x="14112" y="20030"/>
                    <a:pt x="13907" y="20357"/>
                    <a:pt x="13907" y="20815"/>
                  </a:cubicBezTo>
                  <a:cubicBezTo>
                    <a:pt x="13907" y="21208"/>
                    <a:pt x="14112" y="21536"/>
                    <a:pt x="14359" y="21536"/>
                  </a:cubicBezTo>
                  <a:cubicBezTo>
                    <a:pt x="14606" y="21536"/>
                    <a:pt x="14811" y="21208"/>
                    <a:pt x="14811" y="20815"/>
                  </a:cubicBezTo>
                  <a:cubicBezTo>
                    <a:pt x="14811" y="20357"/>
                    <a:pt x="14606" y="20030"/>
                    <a:pt x="14359" y="20030"/>
                  </a:cubicBezTo>
                  <a:close/>
                  <a:moveTo>
                    <a:pt x="15716" y="20030"/>
                  </a:moveTo>
                  <a:cubicBezTo>
                    <a:pt x="15470" y="20030"/>
                    <a:pt x="15264" y="20357"/>
                    <a:pt x="15264" y="20815"/>
                  </a:cubicBezTo>
                  <a:cubicBezTo>
                    <a:pt x="15264" y="21208"/>
                    <a:pt x="15470" y="21536"/>
                    <a:pt x="15716" y="21536"/>
                  </a:cubicBezTo>
                  <a:cubicBezTo>
                    <a:pt x="15964" y="21536"/>
                    <a:pt x="16169" y="21208"/>
                    <a:pt x="16169" y="20815"/>
                  </a:cubicBezTo>
                  <a:cubicBezTo>
                    <a:pt x="16169" y="20357"/>
                    <a:pt x="15964" y="20030"/>
                    <a:pt x="15716" y="20030"/>
                  </a:cubicBezTo>
                  <a:close/>
                  <a:moveTo>
                    <a:pt x="17074" y="20030"/>
                  </a:moveTo>
                  <a:cubicBezTo>
                    <a:pt x="16827" y="20030"/>
                    <a:pt x="16622" y="20357"/>
                    <a:pt x="16622" y="20815"/>
                  </a:cubicBezTo>
                  <a:cubicBezTo>
                    <a:pt x="16622" y="21208"/>
                    <a:pt x="16827" y="21536"/>
                    <a:pt x="17074" y="21536"/>
                  </a:cubicBezTo>
                  <a:cubicBezTo>
                    <a:pt x="17322" y="21536"/>
                    <a:pt x="17527" y="21208"/>
                    <a:pt x="17527" y="20815"/>
                  </a:cubicBezTo>
                  <a:cubicBezTo>
                    <a:pt x="17527" y="20357"/>
                    <a:pt x="17322" y="20030"/>
                    <a:pt x="17074" y="20030"/>
                  </a:cubicBezTo>
                  <a:close/>
                  <a:moveTo>
                    <a:pt x="18432" y="20030"/>
                  </a:moveTo>
                  <a:cubicBezTo>
                    <a:pt x="18185" y="20030"/>
                    <a:pt x="17980" y="20357"/>
                    <a:pt x="17980" y="20815"/>
                  </a:cubicBezTo>
                  <a:cubicBezTo>
                    <a:pt x="17980" y="21208"/>
                    <a:pt x="18185" y="21536"/>
                    <a:pt x="18432" y="21536"/>
                  </a:cubicBezTo>
                  <a:cubicBezTo>
                    <a:pt x="18679" y="21536"/>
                    <a:pt x="18885" y="21208"/>
                    <a:pt x="18885" y="20815"/>
                  </a:cubicBezTo>
                  <a:cubicBezTo>
                    <a:pt x="18885" y="20357"/>
                    <a:pt x="18679" y="20030"/>
                    <a:pt x="18432" y="20030"/>
                  </a:cubicBezTo>
                  <a:close/>
                  <a:moveTo>
                    <a:pt x="19789" y="20030"/>
                  </a:moveTo>
                  <a:cubicBezTo>
                    <a:pt x="19543" y="20030"/>
                    <a:pt x="19337" y="20357"/>
                    <a:pt x="19337" y="20815"/>
                  </a:cubicBezTo>
                  <a:cubicBezTo>
                    <a:pt x="19337" y="21208"/>
                    <a:pt x="19543" y="21536"/>
                    <a:pt x="19789" y="21536"/>
                  </a:cubicBezTo>
                  <a:cubicBezTo>
                    <a:pt x="20037" y="21536"/>
                    <a:pt x="20242" y="21208"/>
                    <a:pt x="20242" y="20815"/>
                  </a:cubicBezTo>
                  <a:cubicBezTo>
                    <a:pt x="20242" y="20357"/>
                    <a:pt x="20037" y="20030"/>
                    <a:pt x="19789" y="20030"/>
                  </a:cubicBezTo>
                  <a:close/>
                  <a:moveTo>
                    <a:pt x="21147" y="20030"/>
                  </a:moveTo>
                  <a:cubicBezTo>
                    <a:pt x="20900" y="20030"/>
                    <a:pt x="20695" y="20357"/>
                    <a:pt x="20695" y="20815"/>
                  </a:cubicBezTo>
                  <a:cubicBezTo>
                    <a:pt x="20695" y="21208"/>
                    <a:pt x="20900" y="21536"/>
                    <a:pt x="21147" y="21536"/>
                  </a:cubicBezTo>
                  <a:cubicBezTo>
                    <a:pt x="21395" y="21536"/>
                    <a:pt x="21600" y="21208"/>
                    <a:pt x="21600" y="20815"/>
                  </a:cubicBezTo>
                  <a:cubicBezTo>
                    <a:pt x="21600" y="20357"/>
                    <a:pt x="21395" y="20030"/>
                    <a:pt x="21147" y="20030"/>
                  </a:cubicBezTo>
                  <a:close/>
                  <a:moveTo>
                    <a:pt x="370" y="20357"/>
                  </a:moveTo>
                  <a:cubicBezTo>
                    <a:pt x="165" y="20357"/>
                    <a:pt x="0" y="20619"/>
                    <a:pt x="0" y="20945"/>
                  </a:cubicBezTo>
                  <a:cubicBezTo>
                    <a:pt x="0" y="21339"/>
                    <a:pt x="165" y="21600"/>
                    <a:pt x="370" y="21600"/>
                  </a:cubicBezTo>
                  <a:lnTo>
                    <a:pt x="1975" y="21600"/>
                  </a:lnTo>
                  <a:cubicBezTo>
                    <a:pt x="2181" y="21600"/>
                    <a:pt x="2386" y="21339"/>
                    <a:pt x="2386" y="20945"/>
                  </a:cubicBezTo>
                  <a:cubicBezTo>
                    <a:pt x="2386" y="20619"/>
                    <a:pt x="2181" y="20357"/>
                    <a:pt x="1975" y="20357"/>
                  </a:cubicBezTo>
                  <a:close/>
                  <a:moveTo>
                    <a:pt x="8764" y="20357"/>
                  </a:moveTo>
                  <a:cubicBezTo>
                    <a:pt x="8516" y="20357"/>
                    <a:pt x="8352" y="20619"/>
                    <a:pt x="8352" y="20945"/>
                  </a:cubicBezTo>
                  <a:cubicBezTo>
                    <a:pt x="8352" y="21339"/>
                    <a:pt x="8516" y="21600"/>
                    <a:pt x="8764" y="21600"/>
                  </a:cubicBezTo>
                  <a:lnTo>
                    <a:pt x="12919" y="21600"/>
                  </a:lnTo>
                  <a:cubicBezTo>
                    <a:pt x="13124" y="21600"/>
                    <a:pt x="13289" y="21339"/>
                    <a:pt x="13289" y="20945"/>
                  </a:cubicBezTo>
                  <a:cubicBezTo>
                    <a:pt x="13289" y="20619"/>
                    <a:pt x="13124" y="20357"/>
                    <a:pt x="12919" y="20357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72" name="Google Shape;1841;p35"/>
            <p:cNvSpPr/>
            <p:nvPr/>
          </p:nvSpPr>
          <p:spPr>
            <a:xfrm>
              <a:off x="2162640" y="1669399"/>
              <a:ext cx="108261" cy="199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179" y="1499"/>
                  </a:moveTo>
                  <a:cubicBezTo>
                    <a:pt x="12993" y="1499"/>
                    <a:pt x="13803" y="1763"/>
                    <a:pt x="14617" y="2116"/>
                  </a:cubicBezTo>
                  <a:cubicBezTo>
                    <a:pt x="15754" y="2645"/>
                    <a:pt x="16891" y="3702"/>
                    <a:pt x="17701" y="5026"/>
                  </a:cubicBezTo>
                  <a:cubicBezTo>
                    <a:pt x="18515" y="6347"/>
                    <a:pt x="19002" y="7935"/>
                    <a:pt x="19002" y="9698"/>
                  </a:cubicBezTo>
                  <a:cubicBezTo>
                    <a:pt x="19002" y="10138"/>
                    <a:pt x="19002" y="10667"/>
                    <a:pt x="18839" y="11198"/>
                  </a:cubicBezTo>
                  <a:cubicBezTo>
                    <a:pt x="18515" y="13754"/>
                    <a:pt x="17215" y="16134"/>
                    <a:pt x="15427" y="17720"/>
                  </a:cubicBezTo>
                  <a:cubicBezTo>
                    <a:pt x="14617" y="18513"/>
                    <a:pt x="13643" y="19130"/>
                    <a:pt x="12506" y="19572"/>
                  </a:cubicBezTo>
                  <a:cubicBezTo>
                    <a:pt x="11532" y="20012"/>
                    <a:pt x="10718" y="20190"/>
                    <a:pt x="9745" y="20190"/>
                  </a:cubicBezTo>
                  <a:lnTo>
                    <a:pt x="9421" y="20190"/>
                  </a:lnTo>
                  <a:cubicBezTo>
                    <a:pt x="8607" y="20101"/>
                    <a:pt x="7797" y="19925"/>
                    <a:pt x="6983" y="19572"/>
                  </a:cubicBezTo>
                  <a:cubicBezTo>
                    <a:pt x="5846" y="18955"/>
                    <a:pt x="4709" y="17984"/>
                    <a:pt x="3899" y="16663"/>
                  </a:cubicBezTo>
                  <a:cubicBezTo>
                    <a:pt x="3085" y="15339"/>
                    <a:pt x="2598" y="13754"/>
                    <a:pt x="2598" y="11990"/>
                  </a:cubicBezTo>
                  <a:cubicBezTo>
                    <a:pt x="2598" y="11462"/>
                    <a:pt x="2761" y="11020"/>
                    <a:pt x="2761" y="10491"/>
                  </a:cubicBezTo>
                  <a:cubicBezTo>
                    <a:pt x="3085" y="7846"/>
                    <a:pt x="4385" y="5554"/>
                    <a:pt x="6173" y="3966"/>
                  </a:cubicBezTo>
                  <a:cubicBezTo>
                    <a:pt x="7147" y="3085"/>
                    <a:pt x="8120" y="2470"/>
                    <a:pt x="9094" y="2116"/>
                  </a:cubicBezTo>
                  <a:cubicBezTo>
                    <a:pt x="10068" y="1675"/>
                    <a:pt x="11045" y="1499"/>
                    <a:pt x="11855" y="1499"/>
                  </a:cubicBezTo>
                  <a:close/>
                  <a:moveTo>
                    <a:pt x="11855" y="0"/>
                  </a:moveTo>
                  <a:cubicBezTo>
                    <a:pt x="10231" y="0"/>
                    <a:pt x="8771" y="353"/>
                    <a:pt x="7470" y="882"/>
                  </a:cubicBezTo>
                  <a:cubicBezTo>
                    <a:pt x="5359" y="1763"/>
                    <a:pt x="3735" y="3085"/>
                    <a:pt x="2438" y="4673"/>
                  </a:cubicBezTo>
                  <a:cubicBezTo>
                    <a:pt x="1301" y="6347"/>
                    <a:pt x="327" y="8288"/>
                    <a:pt x="0" y="10402"/>
                  </a:cubicBezTo>
                  <a:cubicBezTo>
                    <a:pt x="0" y="10931"/>
                    <a:pt x="0" y="11462"/>
                    <a:pt x="0" y="11990"/>
                  </a:cubicBezTo>
                  <a:cubicBezTo>
                    <a:pt x="0" y="14458"/>
                    <a:pt x="814" y="16750"/>
                    <a:pt x="2438" y="18513"/>
                  </a:cubicBezTo>
                  <a:cubicBezTo>
                    <a:pt x="3085" y="19395"/>
                    <a:pt x="4062" y="20101"/>
                    <a:pt x="5195" y="20630"/>
                  </a:cubicBezTo>
                  <a:cubicBezTo>
                    <a:pt x="6333" y="21158"/>
                    <a:pt x="7797" y="21511"/>
                    <a:pt x="9258" y="21600"/>
                  </a:cubicBezTo>
                  <a:lnTo>
                    <a:pt x="9745" y="21600"/>
                  </a:lnTo>
                  <a:cubicBezTo>
                    <a:pt x="11369" y="21600"/>
                    <a:pt x="12829" y="21247"/>
                    <a:pt x="14290" y="20718"/>
                  </a:cubicBezTo>
                  <a:cubicBezTo>
                    <a:pt x="16241" y="19925"/>
                    <a:pt x="17865" y="18602"/>
                    <a:pt x="19162" y="16927"/>
                  </a:cubicBezTo>
                  <a:cubicBezTo>
                    <a:pt x="20463" y="15339"/>
                    <a:pt x="21273" y="13401"/>
                    <a:pt x="21600" y="11284"/>
                  </a:cubicBezTo>
                  <a:cubicBezTo>
                    <a:pt x="21600" y="10756"/>
                    <a:pt x="21600" y="10227"/>
                    <a:pt x="21600" y="9698"/>
                  </a:cubicBezTo>
                  <a:cubicBezTo>
                    <a:pt x="21600" y="7140"/>
                    <a:pt x="20786" y="4848"/>
                    <a:pt x="19325" y="3174"/>
                  </a:cubicBezTo>
                  <a:cubicBezTo>
                    <a:pt x="18515" y="2292"/>
                    <a:pt x="17538" y="1588"/>
                    <a:pt x="16405" y="970"/>
                  </a:cubicBezTo>
                  <a:cubicBezTo>
                    <a:pt x="15267" y="440"/>
                    <a:pt x="13803" y="89"/>
                    <a:pt x="12342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73" name="Google Shape;1842;p35"/>
            <p:cNvSpPr/>
            <p:nvPr/>
          </p:nvSpPr>
          <p:spPr>
            <a:xfrm>
              <a:off x="1536720" y="1337739"/>
              <a:ext cx="688747" cy="894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600" extrusionOk="0">
                  <a:moveTo>
                    <a:pt x="12797" y="0"/>
                  </a:moveTo>
                  <a:cubicBezTo>
                    <a:pt x="10561" y="0"/>
                    <a:pt x="8171" y="272"/>
                    <a:pt x="6135" y="1011"/>
                  </a:cubicBezTo>
                  <a:cubicBezTo>
                    <a:pt x="913" y="2917"/>
                    <a:pt x="2054" y="9557"/>
                    <a:pt x="2054" y="9557"/>
                  </a:cubicBezTo>
                  <a:cubicBezTo>
                    <a:pt x="2054" y="9557"/>
                    <a:pt x="3194" y="12406"/>
                    <a:pt x="2459" y="14253"/>
                  </a:cubicBezTo>
                  <a:cubicBezTo>
                    <a:pt x="1724" y="16080"/>
                    <a:pt x="0" y="17475"/>
                    <a:pt x="0" y="17475"/>
                  </a:cubicBezTo>
                  <a:lnTo>
                    <a:pt x="11941" y="21600"/>
                  </a:lnTo>
                  <a:cubicBezTo>
                    <a:pt x="11941" y="21600"/>
                    <a:pt x="12347" y="20264"/>
                    <a:pt x="12524" y="19891"/>
                  </a:cubicBezTo>
                  <a:cubicBezTo>
                    <a:pt x="12676" y="19518"/>
                    <a:pt x="13918" y="19380"/>
                    <a:pt x="13918" y="19380"/>
                  </a:cubicBezTo>
                  <a:cubicBezTo>
                    <a:pt x="13918" y="19380"/>
                    <a:pt x="15799" y="20090"/>
                    <a:pt x="16663" y="20090"/>
                  </a:cubicBezTo>
                  <a:cubicBezTo>
                    <a:pt x="16696" y="20090"/>
                    <a:pt x="16728" y="20090"/>
                    <a:pt x="16758" y="20088"/>
                  </a:cubicBezTo>
                  <a:cubicBezTo>
                    <a:pt x="17594" y="20009"/>
                    <a:pt x="17341" y="19695"/>
                    <a:pt x="18000" y="18751"/>
                  </a:cubicBezTo>
                  <a:cubicBezTo>
                    <a:pt x="18659" y="17789"/>
                    <a:pt x="21017" y="12917"/>
                    <a:pt x="21017" y="11915"/>
                  </a:cubicBezTo>
                  <a:cubicBezTo>
                    <a:pt x="21017" y="10893"/>
                    <a:pt x="19952" y="10264"/>
                    <a:pt x="19952" y="9754"/>
                  </a:cubicBezTo>
                  <a:cubicBezTo>
                    <a:pt x="19952" y="9243"/>
                    <a:pt x="20611" y="8556"/>
                    <a:pt x="21093" y="7475"/>
                  </a:cubicBezTo>
                  <a:cubicBezTo>
                    <a:pt x="21600" y="6394"/>
                    <a:pt x="21422" y="4115"/>
                    <a:pt x="21422" y="4115"/>
                  </a:cubicBezTo>
                  <a:cubicBezTo>
                    <a:pt x="21422" y="4115"/>
                    <a:pt x="21422" y="2209"/>
                    <a:pt x="20206" y="1267"/>
                  </a:cubicBezTo>
                  <a:cubicBezTo>
                    <a:pt x="19461" y="677"/>
                    <a:pt x="16322" y="0"/>
                    <a:pt x="12797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74" name="Google Shape;1843;p35"/>
            <p:cNvSpPr/>
            <p:nvPr/>
          </p:nvSpPr>
          <p:spPr>
            <a:xfrm>
              <a:off x="1569280" y="1364179"/>
              <a:ext cx="507081" cy="798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569" y="0"/>
                  </a:moveTo>
                  <a:cubicBezTo>
                    <a:pt x="8737" y="154"/>
                    <a:pt x="7905" y="352"/>
                    <a:pt x="7143" y="572"/>
                  </a:cubicBezTo>
                  <a:cubicBezTo>
                    <a:pt x="4750" y="1299"/>
                    <a:pt x="3363" y="2620"/>
                    <a:pt x="2566" y="4095"/>
                  </a:cubicBezTo>
                  <a:cubicBezTo>
                    <a:pt x="1769" y="5548"/>
                    <a:pt x="1560" y="7133"/>
                    <a:pt x="1560" y="8300"/>
                  </a:cubicBezTo>
                  <a:cubicBezTo>
                    <a:pt x="1560" y="9049"/>
                    <a:pt x="1630" y="9622"/>
                    <a:pt x="1699" y="9864"/>
                  </a:cubicBezTo>
                  <a:cubicBezTo>
                    <a:pt x="1699" y="9908"/>
                    <a:pt x="1699" y="9952"/>
                    <a:pt x="1699" y="9952"/>
                  </a:cubicBezTo>
                  <a:cubicBezTo>
                    <a:pt x="1803" y="10150"/>
                    <a:pt x="2600" y="11890"/>
                    <a:pt x="2600" y="13607"/>
                  </a:cubicBezTo>
                  <a:cubicBezTo>
                    <a:pt x="2600" y="14201"/>
                    <a:pt x="2496" y="14774"/>
                    <a:pt x="2253" y="15302"/>
                  </a:cubicBezTo>
                  <a:cubicBezTo>
                    <a:pt x="1699" y="16447"/>
                    <a:pt x="762" y="17416"/>
                    <a:pt x="0" y="18077"/>
                  </a:cubicBezTo>
                  <a:cubicBezTo>
                    <a:pt x="659" y="18187"/>
                    <a:pt x="1387" y="18319"/>
                    <a:pt x="2219" y="18517"/>
                  </a:cubicBezTo>
                  <a:cubicBezTo>
                    <a:pt x="4299" y="19024"/>
                    <a:pt x="8009" y="20191"/>
                    <a:pt x="11095" y="21292"/>
                  </a:cubicBezTo>
                  <a:lnTo>
                    <a:pt x="15671" y="20895"/>
                  </a:lnTo>
                  <a:cubicBezTo>
                    <a:pt x="15671" y="20895"/>
                    <a:pt x="15914" y="20961"/>
                    <a:pt x="16261" y="21049"/>
                  </a:cubicBezTo>
                  <a:cubicBezTo>
                    <a:pt x="16400" y="21027"/>
                    <a:pt x="16538" y="20983"/>
                    <a:pt x="16677" y="20961"/>
                  </a:cubicBezTo>
                  <a:cubicBezTo>
                    <a:pt x="17162" y="20851"/>
                    <a:pt x="17578" y="20829"/>
                    <a:pt x="17578" y="20829"/>
                  </a:cubicBezTo>
                  <a:lnTo>
                    <a:pt x="17648" y="20829"/>
                  </a:lnTo>
                  <a:cubicBezTo>
                    <a:pt x="17682" y="20829"/>
                    <a:pt x="17717" y="20829"/>
                    <a:pt x="17752" y="20851"/>
                  </a:cubicBezTo>
                  <a:cubicBezTo>
                    <a:pt x="17752" y="20851"/>
                    <a:pt x="17856" y="20873"/>
                    <a:pt x="17995" y="20917"/>
                  </a:cubicBezTo>
                  <a:cubicBezTo>
                    <a:pt x="18168" y="20961"/>
                    <a:pt x="18375" y="21027"/>
                    <a:pt x="18618" y="21093"/>
                  </a:cubicBezTo>
                  <a:cubicBezTo>
                    <a:pt x="19139" y="21226"/>
                    <a:pt x="19797" y="21380"/>
                    <a:pt x="20387" y="21490"/>
                  </a:cubicBezTo>
                  <a:cubicBezTo>
                    <a:pt x="20769" y="21556"/>
                    <a:pt x="21149" y="21600"/>
                    <a:pt x="21392" y="21600"/>
                  </a:cubicBezTo>
                  <a:lnTo>
                    <a:pt x="21600" y="21600"/>
                  </a:lnTo>
                  <a:cubicBezTo>
                    <a:pt x="21461" y="20807"/>
                    <a:pt x="17301" y="18693"/>
                    <a:pt x="17474" y="15677"/>
                  </a:cubicBezTo>
                  <a:cubicBezTo>
                    <a:pt x="17682" y="12374"/>
                    <a:pt x="16296" y="8168"/>
                    <a:pt x="16296" y="8168"/>
                  </a:cubicBezTo>
                  <a:cubicBezTo>
                    <a:pt x="16296" y="8168"/>
                    <a:pt x="16469" y="7133"/>
                    <a:pt x="13487" y="3963"/>
                  </a:cubicBezTo>
                  <a:cubicBezTo>
                    <a:pt x="12413" y="2818"/>
                    <a:pt x="11164" y="1365"/>
                    <a:pt x="9569" y="0"/>
                  </a:cubicBezTo>
                  <a:close/>
                </a:path>
              </a:pathLst>
            </a:cu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75" name="Google Shape;1844;p35"/>
            <p:cNvSpPr/>
            <p:nvPr/>
          </p:nvSpPr>
          <p:spPr>
            <a:xfrm>
              <a:off x="1997467" y="1453699"/>
              <a:ext cx="221334" cy="1416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45" h="21600" extrusionOk="0">
                  <a:moveTo>
                    <a:pt x="11770" y="0"/>
                  </a:moveTo>
                  <a:cubicBezTo>
                    <a:pt x="502" y="0"/>
                    <a:pt x="-1955" y="7945"/>
                    <a:pt x="1368" y="12911"/>
                  </a:cubicBezTo>
                  <a:lnTo>
                    <a:pt x="9749" y="12288"/>
                  </a:lnTo>
                  <a:cubicBezTo>
                    <a:pt x="9749" y="12288"/>
                    <a:pt x="4691" y="21600"/>
                    <a:pt x="10542" y="21600"/>
                  </a:cubicBezTo>
                  <a:cubicBezTo>
                    <a:pt x="15094" y="21600"/>
                    <a:pt x="18346" y="20109"/>
                    <a:pt x="19645" y="16882"/>
                  </a:cubicBezTo>
                  <a:cubicBezTo>
                    <a:pt x="19645" y="15765"/>
                    <a:pt x="19645" y="14771"/>
                    <a:pt x="19645" y="13780"/>
                  </a:cubicBezTo>
                  <a:cubicBezTo>
                    <a:pt x="19645" y="12166"/>
                    <a:pt x="19645" y="10800"/>
                    <a:pt x="19574" y="9931"/>
                  </a:cubicBezTo>
                  <a:cubicBezTo>
                    <a:pt x="19574" y="8936"/>
                    <a:pt x="19574" y="8317"/>
                    <a:pt x="19574" y="8317"/>
                  </a:cubicBezTo>
                  <a:cubicBezTo>
                    <a:pt x="19574" y="8317"/>
                    <a:pt x="19574" y="8192"/>
                    <a:pt x="19574" y="7820"/>
                  </a:cubicBezTo>
                  <a:cubicBezTo>
                    <a:pt x="19574" y="7448"/>
                    <a:pt x="19574" y="6951"/>
                    <a:pt x="19501" y="6454"/>
                  </a:cubicBezTo>
                  <a:cubicBezTo>
                    <a:pt x="19501" y="5463"/>
                    <a:pt x="19356" y="4096"/>
                    <a:pt x="19212" y="2733"/>
                  </a:cubicBezTo>
                  <a:cubicBezTo>
                    <a:pt x="18056" y="1119"/>
                    <a:pt x="15816" y="0"/>
                    <a:pt x="11770" y="0"/>
                  </a:cubicBezTo>
                  <a:close/>
                </a:path>
              </a:pathLst>
            </a:cu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76" name="Google Shape;1845;p35"/>
            <p:cNvSpPr/>
            <p:nvPr/>
          </p:nvSpPr>
          <p:spPr>
            <a:xfrm>
              <a:off x="1530220" y="1330799"/>
              <a:ext cx="702421" cy="90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814" y="329"/>
                  </a:moveTo>
                  <a:cubicBezTo>
                    <a:pt x="14542" y="329"/>
                    <a:pt x="16169" y="503"/>
                    <a:pt x="17470" y="735"/>
                  </a:cubicBezTo>
                  <a:cubicBezTo>
                    <a:pt x="18096" y="851"/>
                    <a:pt x="18672" y="987"/>
                    <a:pt x="19097" y="1122"/>
                  </a:cubicBezTo>
                  <a:cubicBezTo>
                    <a:pt x="19522" y="1257"/>
                    <a:pt x="19848" y="1412"/>
                    <a:pt x="19998" y="1528"/>
                  </a:cubicBezTo>
                  <a:cubicBezTo>
                    <a:pt x="20549" y="1953"/>
                    <a:pt x="20849" y="2631"/>
                    <a:pt x="20999" y="3192"/>
                  </a:cubicBezTo>
                  <a:cubicBezTo>
                    <a:pt x="21074" y="3482"/>
                    <a:pt x="21099" y="3733"/>
                    <a:pt x="21125" y="3926"/>
                  </a:cubicBezTo>
                  <a:cubicBezTo>
                    <a:pt x="21150" y="4004"/>
                    <a:pt x="21150" y="4081"/>
                    <a:pt x="21150" y="4139"/>
                  </a:cubicBezTo>
                  <a:cubicBezTo>
                    <a:pt x="21150" y="4197"/>
                    <a:pt x="21150" y="4217"/>
                    <a:pt x="21150" y="4217"/>
                  </a:cubicBezTo>
                  <a:cubicBezTo>
                    <a:pt x="21150" y="4217"/>
                    <a:pt x="21150" y="4313"/>
                    <a:pt x="21150" y="4468"/>
                  </a:cubicBezTo>
                  <a:cubicBezTo>
                    <a:pt x="21174" y="4604"/>
                    <a:pt x="21174" y="4817"/>
                    <a:pt x="21174" y="5068"/>
                  </a:cubicBezTo>
                  <a:cubicBezTo>
                    <a:pt x="21174" y="5436"/>
                    <a:pt x="21150" y="5900"/>
                    <a:pt x="21099" y="6325"/>
                  </a:cubicBezTo>
                  <a:cubicBezTo>
                    <a:pt x="21050" y="6751"/>
                    <a:pt x="20975" y="7177"/>
                    <a:pt x="20849" y="7466"/>
                  </a:cubicBezTo>
                  <a:cubicBezTo>
                    <a:pt x="20599" y="7989"/>
                    <a:pt x="20324" y="8414"/>
                    <a:pt x="20098" y="8782"/>
                  </a:cubicBezTo>
                  <a:cubicBezTo>
                    <a:pt x="19873" y="9150"/>
                    <a:pt x="19698" y="9459"/>
                    <a:pt x="19698" y="9768"/>
                  </a:cubicBezTo>
                  <a:cubicBezTo>
                    <a:pt x="19698" y="9942"/>
                    <a:pt x="19773" y="10097"/>
                    <a:pt x="19873" y="10252"/>
                  </a:cubicBezTo>
                  <a:cubicBezTo>
                    <a:pt x="20198" y="10697"/>
                    <a:pt x="20749" y="11200"/>
                    <a:pt x="20749" y="11896"/>
                  </a:cubicBezTo>
                  <a:cubicBezTo>
                    <a:pt x="20749" y="11993"/>
                    <a:pt x="20724" y="12167"/>
                    <a:pt x="20649" y="12399"/>
                  </a:cubicBezTo>
                  <a:cubicBezTo>
                    <a:pt x="20423" y="13173"/>
                    <a:pt x="19848" y="14527"/>
                    <a:pt x="19248" y="15765"/>
                  </a:cubicBezTo>
                  <a:cubicBezTo>
                    <a:pt x="18947" y="16384"/>
                    <a:pt x="18647" y="16983"/>
                    <a:pt x="18396" y="17467"/>
                  </a:cubicBezTo>
                  <a:cubicBezTo>
                    <a:pt x="18146" y="17970"/>
                    <a:pt x="17921" y="18357"/>
                    <a:pt x="17770" y="18550"/>
                  </a:cubicBezTo>
                  <a:cubicBezTo>
                    <a:pt x="17445" y="19034"/>
                    <a:pt x="17345" y="19363"/>
                    <a:pt x="17245" y="19537"/>
                  </a:cubicBezTo>
                  <a:cubicBezTo>
                    <a:pt x="17170" y="19634"/>
                    <a:pt x="17145" y="19672"/>
                    <a:pt x="17070" y="19711"/>
                  </a:cubicBezTo>
                  <a:cubicBezTo>
                    <a:pt x="17020" y="19730"/>
                    <a:pt x="16920" y="19769"/>
                    <a:pt x="16744" y="19769"/>
                  </a:cubicBezTo>
                  <a:lnTo>
                    <a:pt x="16644" y="19769"/>
                  </a:lnTo>
                  <a:cubicBezTo>
                    <a:pt x="16469" y="19769"/>
                    <a:pt x="16219" y="19730"/>
                    <a:pt x="15918" y="19672"/>
                  </a:cubicBezTo>
                  <a:cubicBezTo>
                    <a:pt x="15493" y="19576"/>
                    <a:pt x="15017" y="19440"/>
                    <a:pt x="14642" y="19324"/>
                  </a:cubicBezTo>
                  <a:cubicBezTo>
                    <a:pt x="14466" y="19266"/>
                    <a:pt x="14316" y="19208"/>
                    <a:pt x="14192" y="19169"/>
                  </a:cubicBezTo>
                  <a:cubicBezTo>
                    <a:pt x="14091" y="19131"/>
                    <a:pt x="14016" y="19111"/>
                    <a:pt x="14016" y="19111"/>
                  </a:cubicBezTo>
                  <a:cubicBezTo>
                    <a:pt x="13991" y="19092"/>
                    <a:pt x="13941" y="19092"/>
                    <a:pt x="13891" y="19092"/>
                  </a:cubicBezTo>
                  <a:cubicBezTo>
                    <a:pt x="13891" y="19092"/>
                    <a:pt x="13591" y="19111"/>
                    <a:pt x="13240" y="19208"/>
                  </a:cubicBezTo>
                  <a:cubicBezTo>
                    <a:pt x="13065" y="19247"/>
                    <a:pt x="12890" y="19305"/>
                    <a:pt x="12739" y="19382"/>
                  </a:cubicBezTo>
                  <a:cubicBezTo>
                    <a:pt x="12564" y="19440"/>
                    <a:pt x="12439" y="19537"/>
                    <a:pt x="12364" y="19692"/>
                  </a:cubicBezTo>
                  <a:cubicBezTo>
                    <a:pt x="12264" y="19904"/>
                    <a:pt x="12139" y="20311"/>
                    <a:pt x="12014" y="20697"/>
                  </a:cubicBezTo>
                  <a:cubicBezTo>
                    <a:pt x="11949" y="20887"/>
                    <a:pt x="11891" y="21067"/>
                    <a:pt x="11850" y="21196"/>
                  </a:cubicBezTo>
                  <a:lnTo>
                    <a:pt x="552" y="17321"/>
                  </a:lnTo>
                  <a:cubicBezTo>
                    <a:pt x="1028" y="16900"/>
                    <a:pt x="2230" y="15716"/>
                    <a:pt x="2828" y="14237"/>
                  </a:cubicBezTo>
                  <a:cubicBezTo>
                    <a:pt x="3003" y="13772"/>
                    <a:pt x="3078" y="13269"/>
                    <a:pt x="3078" y="12747"/>
                  </a:cubicBezTo>
                  <a:cubicBezTo>
                    <a:pt x="3078" y="11161"/>
                    <a:pt x="2427" y="9536"/>
                    <a:pt x="2427" y="9536"/>
                  </a:cubicBezTo>
                  <a:cubicBezTo>
                    <a:pt x="2427" y="9519"/>
                    <a:pt x="2427" y="9492"/>
                    <a:pt x="2427" y="9459"/>
                  </a:cubicBezTo>
                  <a:cubicBezTo>
                    <a:pt x="2378" y="9246"/>
                    <a:pt x="2327" y="8743"/>
                    <a:pt x="2327" y="8085"/>
                  </a:cubicBezTo>
                  <a:cubicBezTo>
                    <a:pt x="2327" y="7060"/>
                    <a:pt x="2478" y="5667"/>
                    <a:pt x="3054" y="4391"/>
                  </a:cubicBezTo>
                  <a:cubicBezTo>
                    <a:pt x="3629" y="3095"/>
                    <a:pt x="4630" y="1934"/>
                    <a:pt x="6357" y="1296"/>
                  </a:cubicBezTo>
                  <a:cubicBezTo>
                    <a:pt x="8309" y="600"/>
                    <a:pt x="10637" y="329"/>
                    <a:pt x="12814" y="329"/>
                  </a:cubicBezTo>
                  <a:close/>
                  <a:moveTo>
                    <a:pt x="12814" y="0"/>
                  </a:moveTo>
                  <a:cubicBezTo>
                    <a:pt x="10587" y="0"/>
                    <a:pt x="8209" y="271"/>
                    <a:pt x="6182" y="1006"/>
                  </a:cubicBezTo>
                  <a:cubicBezTo>
                    <a:pt x="4305" y="1683"/>
                    <a:pt x="3253" y="2940"/>
                    <a:pt x="2653" y="4275"/>
                  </a:cubicBezTo>
                  <a:cubicBezTo>
                    <a:pt x="2052" y="5629"/>
                    <a:pt x="1902" y="7041"/>
                    <a:pt x="1902" y="8085"/>
                  </a:cubicBezTo>
                  <a:cubicBezTo>
                    <a:pt x="1902" y="8975"/>
                    <a:pt x="2027" y="9594"/>
                    <a:pt x="2027" y="9594"/>
                  </a:cubicBezTo>
                  <a:lnTo>
                    <a:pt x="2027" y="9633"/>
                  </a:lnTo>
                  <a:cubicBezTo>
                    <a:pt x="2027" y="9633"/>
                    <a:pt x="2027" y="9652"/>
                    <a:pt x="2052" y="9691"/>
                  </a:cubicBezTo>
                  <a:cubicBezTo>
                    <a:pt x="2177" y="10020"/>
                    <a:pt x="2678" y="11412"/>
                    <a:pt x="2678" y="12747"/>
                  </a:cubicBezTo>
                  <a:cubicBezTo>
                    <a:pt x="2678" y="13250"/>
                    <a:pt x="2603" y="13734"/>
                    <a:pt x="2427" y="14140"/>
                  </a:cubicBezTo>
                  <a:cubicBezTo>
                    <a:pt x="2077" y="15030"/>
                    <a:pt x="1477" y="15804"/>
                    <a:pt x="976" y="16365"/>
                  </a:cubicBezTo>
                  <a:cubicBezTo>
                    <a:pt x="726" y="16655"/>
                    <a:pt x="500" y="16867"/>
                    <a:pt x="325" y="17022"/>
                  </a:cubicBezTo>
                  <a:cubicBezTo>
                    <a:pt x="250" y="17099"/>
                    <a:pt x="175" y="17157"/>
                    <a:pt x="125" y="17215"/>
                  </a:cubicBezTo>
                  <a:lnTo>
                    <a:pt x="75" y="17254"/>
                  </a:lnTo>
                  <a:lnTo>
                    <a:pt x="50" y="17274"/>
                  </a:lnTo>
                  <a:cubicBezTo>
                    <a:pt x="0" y="17312"/>
                    <a:pt x="0" y="17351"/>
                    <a:pt x="0" y="17409"/>
                  </a:cubicBezTo>
                  <a:cubicBezTo>
                    <a:pt x="25" y="17467"/>
                    <a:pt x="75" y="17506"/>
                    <a:pt x="125" y="17525"/>
                  </a:cubicBezTo>
                  <a:lnTo>
                    <a:pt x="11913" y="21587"/>
                  </a:lnTo>
                  <a:cubicBezTo>
                    <a:pt x="11934" y="21595"/>
                    <a:pt x="11960" y="21600"/>
                    <a:pt x="11985" y="21600"/>
                  </a:cubicBezTo>
                  <a:cubicBezTo>
                    <a:pt x="12022" y="21600"/>
                    <a:pt x="12060" y="21590"/>
                    <a:pt x="12089" y="21568"/>
                  </a:cubicBezTo>
                  <a:cubicBezTo>
                    <a:pt x="12139" y="21549"/>
                    <a:pt x="12189" y="21510"/>
                    <a:pt x="12189" y="21471"/>
                  </a:cubicBezTo>
                  <a:cubicBezTo>
                    <a:pt x="12189" y="21471"/>
                    <a:pt x="12289" y="21142"/>
                    <a:pt x="12414" y="20775"/>
                  </a:cubicBezTo>
                  <a:cubicBezTo>
                    <a:pt x="12540" y="20388"/>
                    <a:pt x="12690" y="19982"/>
                    <a:pt x="12765" y="19808"/>
                  </a:cubicBezTo>
                  <a:cubicBezTo>
                    <a:pt x="12765" y="19769"/>
                    <a:pt x="12840" y="19711"/>
                    <a:pt x="12940" y="19653"/>
                  </a:cubicBezTo>
                  <a:cubicBezTo>
                    <a:pt x="13115" y="19576"/>
                    <a:pt x="13390" y="19498"/>
                    <a:pt x="13591" y="19459"/>
                  </a:cubicBezTo>
                  <a:cubicBezTo>
                    <a:pt x="13691" y="19440"/>
                    <a:pt x="13791" y="19421"/>
                    <a:pt x="13866" y="19421"/>
                  </a:cubicBezTo>
                  <a:lnTo>
                    <a:pt x="13883" y="19416"/>
                  </a:lnTo>
                  <a:cubicBezTo>
                    <a:pt x="14011" y="19462"/>
                    <a:pt x="14417" y="19606"/>
                    <a:pt x="14892" y="19750"/>
                  </a:cubicBezTo>
                  <a:cubicBezTo>
                    <a:pt x="15193" y="19827"/>
                    <a:pt x="15493" y="19924"/>
                    <a:pt x="15818" y="19982"/>
                  </a:cubicBezTo>
                  <a:cubicBezTo>
                    <a:pt x="16118" y="20059"/>
                    <a:pt x="16394" y="20098"/>
                    <a:pt x="16644" y="20098"/>
                  </a:cubicBezTo>
                  <a:lnTo>
                    <a:pt x="16770" y="20098"/>
                  </a:lnTo>
                  <a:cubicBezTo>
                    <a:pt x="16995" y="20079"/>
                    <a:pt x="17170" y="20040"/>
                    <a:pt x="17320" y="19962"/>
                  </a:cubicBezTo>
                  <a:cubicBezTo>
                    <a:pt x="17420" y="19904"/>
                    <a:pt x="17495" y="19846"/>
                    <a:pt x="17545" y="19750"/>
                  </a:cubicBezTo>
                  <a:cubicBezTo>
                    <a:pt x="17720" y="19517"/>
                    <a:pt x="17796" y="19208"/>
                    <a:pt x="18146" y="18705"/>
                  </a:cubicBezTo>
                  <a:cubicBezTo>
                    <a:pt x="18321" y="18454"/>
                    <a:pt x="18596" y="17970"/>
                    <a:pt x="18897" y="17370"/>
                  </a:cubicBezTo>
                  <a:cubicBezTo>
                    <a:pt x="19372" y="16481"/>
                    <a:pt x="19923" y="15300"/>
                    <a:pt x="20374" y="14256"/>
                  </a:cubicBezTo>
                  <a:cubicBezTo>
                    <a:pt x="20599" y="13734"/>
                    <a:pt x="20799" y="13250"/>
                    <a:pt x="20924" y="12844"/>
                  </a:cubicBezTo>
                  <a:cubicBezTo>
                    <a:pt x="21074" y="12438"/>
                    <a:pt x="21150" y="12109"/>
                    <a:pt x="21150" y="11896"/>
                  </a:cubicBezTo>
                  <a:cubicBezTo>
                    <a:pt x="21150" y="11335"/>
                    <a:pt x="20874" y="10910"/>
                    <a:pt x="20599" y="10562"/>
                  </a:cubicBezTo>
                  <a:cubicBezTo>
                    <a:pt x="20474" y="10387"/>
                    <a:pt x="20348" y="10233"/>
                    <a:pt x="20248" y="10097"/>
                  </a:cubicBezTo>
                  <a:cubicBezTo>
                    <a:pt x="20149" y="9962"/>
                    <a:pt x="20123" y="9846"/>
                    <a:pt x="20123" y="9768"/>
                  </a:cubicBezTo>
                  <a:cubicBezTo>
                    <a:pt x="20098" y="9575"/>
                    <a:pt x="20248" y="9285"/>
                    <a:pt x="20474" y="8917"/>
                  </a:cubicBezTo>
                  <a:cubicBezTo>
                    <a:pt x="20699" y="8550"/>
                    <a:pt x="20975" y="8124"/>
                    <a:pt x="21225" y="7582"/>
                  </a:cubicBezTo>
                  <a:cubicBezTo>
                    <a:pt x="21375" y="7235"/>
                    <a:pt x="21475" y="6809"/>
                    <a:pt x="21525" y="6345"/>
                  </a:cubicBezTo>
                  <a:cubicBezTo>
                    <a:pt x="21575" y="5900"/>
                    <a:pt x="21600" y="5455"/>
                    <a:pt x="21600" y="5068"/>
                  </a:cubicBezTo>
                  <a:cubicBezTo>
                    <a:pt x="21600" y="4565"/>
                    <a:pt x="21575" y="4217"/>
                    <a:pt x="21575" y="4197"/>
                  </a:cubicBezTo>
                  <a:cubicBezTo>
                    <a:pt x="21572" y="4102"/>
                    <a:pt x="21554" y="3663"/>
                    <a:pt x="21400" y="3134"/>
                  </a:cubicBezTo>
                  <a:cubicBezTo>
                    <a:pt x="21249" y="2534"/>
                    <a:pt x="20949" y="1799"/>
                    <a:pt x="20299" y="1296"/>
                  </a:cubicBezTo>
                  <a:cubicBezTo>
                    <a:pt x="20074" y="1122"/>
                    <a:pt x="19723" y="967"/>
                    <a:pt x="19248" y="832"/>
                  </a:cubicBezTo>
                  <a:cubicBezTo>
                    <a:pt x="17871" y="387"/>
                    <a:pt x="15443" y="0"/>
                    <a:pt x="12814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77" name="Google Shape;1846;p35"/>
            <p:cNvSpPr/>
            <p:nvPr/>
          </p:nvSpPr>
          <p:spPr>
            <a:xfrm>
              <a:off x="1579066" y="1203299"/>
              <a:ext cx="784574" cy="722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2" h="21600" extrusionOk="0">
                  <a:moveTo>
                    <a:pt x="8551" y="0"/>
                  </a:moveTo>
                  <a:cubicBezTo>
                    <a:pt x="8314" y="0"/>
                    <a:pt x="8077" y="5"/>
                    <a:pt x="7841" y="16"/>
                  </a:cubicBezTo>
                  <a:cubicBezTo>
                    <a:pt x="3952" y="161"/>
                    <a:pt x="1099" y="1744"/>
                    <a:pt x="274" y="4323"/>
                  </a:cubicBezTo>
                  <a:cubicBezTo>
                    <a:pt x="-550" y="6926"/>
                    <a:pt x="739" y="16027"/>
                    <a:pt x="824" y="18461"/>
                  </a:cubicBezTo>
                  <a:cubicBezTo>
                    <a:pt x="887" y="20894"/>
                    <a:pt x="2176" y="21600"/>
                    <a:pt x="3677" y="21600"/>
                  </a:cubicBezTo>
                  <a:cubicBezTo>
                    <a:pt x="5178" y="21600"/>
                    <a:pt x="6467" y="20091"/>
                    <a:pt x="6805" y="18777"/>
                  </a:cubicBezTo>
                  <a:cubicBezTo>
                    <a:pt x="7164" y="17438"/>
                    <a:pt x="7291" y="16100"/>
                    <a:pt x="7503" y="15784"/>
                  </a:cubicBezTo>
                  <a:cubicBezTo>
                    <a:pt x="7530" y="15739"/>
                    <a:pt x="7570" y="15719"/>
                    <a:pt x="7618" y="15719"/>
                  </a:cubicBezTo>
                  <a:cubicBezTo>
                    <a:pt x="7911" y="15719"/>
                    <a:pt x="8517" y="16417"/>
                    <a:pt x="8517" y="16417"/>
                  </a:cubicBezTo>
                  <a:cubicBezTo>
                    <a:pt x="8517" y="16417"/>
                    <a:pt x="9240" y="16655"/>
                    <a:pt x="9785" y="16655"/>
                  </a:cubicBezTo>
                  <a:cubicBezTo>
                    <a:pt x="10058" y="16655"/>
                    <a:pt x="10285" y="16595"/>
                    <a:pt x="10356" y="16417"/>
                  </a:cubicBezTo>
                  <a:cubicBezTo>
                    <a:pt x="10567" y="15857"/>
                    <a:pt x="9954" y="15711"/>
                    <a:pt x="10694" y="15395"/>
                  </a:cubicBezTo>
                  <a:cubicBezTo>
                    <a:pt x="11455" y="15078"/>
                    <a:pt x="13230" y="13813"/>
                    <a:pt x="13230" y="12572"/>
                  </a:cubicBezTo>
                  <a:cubicBezTo>
                    <a:pt x="13230" y="11307"/>
                    <a:pt x="11180" y="9189"/>
                    <a:pt x="12195" y="8873"/>
                  </a:cubicBezTo>
                  <a:cubicBezTo>
                    <a:pt x="12693" y="8721"/>
                    <a:pt x="13677" y="8681"/>
                    <a:pt x="14563" y="8681"/>
                  </a:cubicBezTo>
                  <a:cubicBezTo>
                    <a:pt x="15517" y="8681"/>
                    <a:pt x="16358" y="8727"/>
                    <a:pt x="16358" y="8727"/>
                  </a:cubicBezTo>
                  <a:cubicBezTo>
                    <a:pt x="16358" y="8727"/>
                    <a:pt x="14181" y="9895"/>
                    <a:pt x="15259" y="10455"/>
                  </a:cubicBezTo>
                  <a:cubicBezTo>
                    <a:pt x="15501" y="10572"/>
                    <a:pt x="15818" y="10630"/>
                    <a:pt x="16177" y="10630"/>
                  </a:cubicBezTo>
                  <a:cubicBezTo>
                    <a:pt x="17450" y="10630"/>
                    <a:pt x="19244" y="9905"/>
                    <a:pt x="20035" y="8557"/>
                  </a:cubicBezTo>
                  <a:cubicBezTo>
                    <a:pt x="21050" y="6829"/>
                    <a:pt x="19634" y="4104"/>
                    <a:pt x="17647" y="2595"/>
                  </a:cubicBezTo>
                  <a:cubicBezTo>
                    <a:pt x="15801" y="1201"/>
                    <a:pt x="12203" y="0"/>
                    <a:pt x="8551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78" name="Google Shape;1847;p35"/>
            <p:cNvSpPr/>
            <p:nvPr/>
          </p:nvSpPr>
          <p:spPr>
            <a:xfrm>
              <a:off x="1572540" y="1196499"/>
              <a:ext cx="797661" cy="735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148" y="406"/>
                  </a:moveTo>
                  <a:cubicBezTo>
                    <a:pt x="12902" y="406"/>
                    <a:pt x="16615" y="1590"/>
                    <a:pt x="18492" y="2915"/>
                  </a:cubicBezTo>
                  <a:cubicBezTo>
                    <a:pt x="19264" y="3465"/>
                    <a:pt x="19947" y="4206"/>
                    <a:pt x="20454" y="4994"/>
                  </a:cubicBezTo>
                  <a:cubicBezTo>
                    <a:pt x="20939" y="5758"/>
                    <a:pt x="21247" y="6594"/>
                    <a:pt x="21247" y="7311"/>
                  </a:cubicBezTo>
                  <a:cubicBezTo>
                    <a:pt x="21247" y="7742"/>
                    <a:pt x="21137" y="8148"/>
                    <a:pt x="20917" y="8506"/>
                  </a:cubicBezTo>
                  <a:cubicBezTo>
                    <a:pt x="20542" y="9104"/>
                    <a:pt x="19903" y="9605"/>
                    <a:pt x="19175" y="9940"/>
                  </a:cubicBezTo>
                  <a:cubicBezTo>
                    <a:pt x="18470" y="10275"/>
                    <a:pt x="17699" y="10442"/>
                    <a:pt x="17059" y="10442"/>
                  </a:cubicBezTo>
                  <a:cubicBezTo>
                    <a:pt x="16707" y="10442"/>
                    <a:pt x="16398" y="10370"/>
                    <a:pt x="16178" y="10275"/>
                  </a:cubicBezTo>
                  <a:cubicBezTo>
                    <a:pt x="16068" y="10226"/>
                    <a:pt x="16024" y="10179"/>
                    <a:pt x="16002" y="10155"/>
                  </a:cubicBezTo>
                  <a:lnTo>
                    <a:pt x="15957" y="10083"/>
                  </a:lnTo>
                  <a:cubicBezTo>
                    <a:pt x="15957" y="10059"/>
                    <a:pt x="15979" y="10012"/>
                    <a:pt x="16002" y="9964"/>
                  </a:cubicBezTo>
                  <a:cubicBezTo>
                    <a:pt x="16090" y="9748"/>
                    <a:pt x="16442" y="9486"/>
                    <a:pt x="16729" y="9271"/>
                  </a:cubicBezTo>
                  <a:cubicBezTo>
                    <a:pt x="16883" y="9175"/>
                    <a:pt x="17038" y="9104"/>
                    <a:pt x="17148" y="9032"/>
                  </a:cubicBezTo>
                  <a:cubicBezTo>
                    <a:pt x="17192" y="9008"/>
                    <a:pt x="17236" y="8984"/>
                    <a:pt x="17258" y="8960"/>
                  </a:cubicBezTo>
                  <a:lnTo>
                    <a:pt x="17302" y="8936"/>
                  </a:lnTo>
                  <a:cubicBezTo>
                    <a:pt x="17390" y="8912"/>
                    <a:pt x="17434" y="8817"/>
                    <a:pt x="17412" y="8721"/>
                  </a:cubicBezTo>
                  <a:cubicBezTo>
                    <a:pt x="17390" y="8626"/>
                    <a:pt x="17324" y="8578"/>
                    <a:pt x="17236" y="8554"/>
                  </a:cubicBezTo>
                  <a:cubicBezTo>
                    <a:pt x="17236" y="8554"/>
                    <a:pt x="16420" y="8530"/>
                    <a:pt x="15473" y="8530"/>
                  </a:cubicBezTo>
                  <a:cubicBezTo>
                    <a:pt x="14988" y="8530"/>
                    <a:pt x="14481" y="8530"/>
                    <a:pt x="14018" y="8554"/>
                  </a:cubicBezTo>
                  <a:cubicBezTo>
                    <a:pt x="13555" y="8602"/>
                    <a:pt x="13136" y="8649"/>
                    <a:pt x="12850" y="8721"/>
                  </a:cubicBezTo>
                  <a:cubicBezTo>
                    <a:pt x="12717" y="8769"/>
                    <a:pt x="12607" y="8841"/>
                    <a:pt x="12519" y="8936"/>
                  </a:cubicBezTo>
                  <a:cubicBezTo>
                    <a:pt x="12453" y="9032"/>
                    <a:pt x="12409" y="9175"/>
                    <a:pt x="12409" y="9295"/>
                  </a:cubicBezTo>
                  <a:cubicBezTo>
                    <a:pt x="12409" y="9534"/>
                    <a:pt x="12519" y="9797"/>
                    <a:pt x="12651" y="10059"/>
                  </a:cubicBezTo>
                  <a:cubicBezTo>
                    <a:pt x="12850" y="10465"/>
                    <a:pt x="13136" y="10920"/>
                    <a:pt x="13379" y="11374"/>
                  </a:cubicBezTo>
                  <a:cubicBezTo>
                    <a:pt x="13621" y="11803"/>
                    <a:pt x="13775" y="12234"/>
                    <a:pt x="13775" y="12544"/>
                  </a:cubicBezTo>
                  <a:cubicBezTo>
                    <a:pt x="13775" y="12783"/>
                    <a:pt x="13687" y="13070"/>
                    <a:pt x="13511" y="13333"/>
                  </a:cubicBezTo>
                  <a:cubicBezTo>
                    <a:pt x="13247" y="13739"/>
                    <a:pt x="12827" y="14145"/>
                    <a:pt x="12409" y="14456"/>
                  </a:cubicBezTo>
                  <a:cubicBezTo>
                    <a:pt x="11990" y="14791"/>
                    <a:pt x="11549" y="15029"/>
                    <a:pt x="11263" y="15125"/>
                  </a:cubicBezTo>
                  <a:cubicBezTo>
                    <a:pt x="11108" y="15196"/>
                    <a:pt x="10976" y="15244"/>
                    <a:pt x="10888" y="15340"/>
                  </a:cubicBezTo>
                  <a:cubicBezTo>
                    <a:pt x="10844" y="15364"/>
                    <a:pt x="10822" y="15412"/>
                    <a:pt x="10778" y="15483"/>
                  </a:cubicBezTo>
                  <a:cubicBezTo>
                    <a:pt x="10756" y="15531"/>
                    <a:pt x="10756" y="15603"/>
                    <a:pt x="10756" y="15651"/>
                  </a:cubicBezTo>
                  <a:cubicBezTo>
                    <a:pt x="10756" y="15770"/>
                    <a:pt x="10778" y="15842"/>
                    <a:pt x="10800" y="15913"/>
                  </a:cubicBezTo>
                  <a:cubicBezTo>
                    <a:pt x="10822" y="15985"/>
                    <a:pt x="10844" y="16033"/>
                    <a:pt x="10844" y="16081"/>
                  </a:cubicBezTo>
                  <a:cubicBezTo>
                    <a:pt x="10844" y="16129"/>
                    <a:pt x="10844" y="16176"/>
                    <a:pt x="10800" y="16248"/>
                  </a:cubicBezTo>
                  <a:cubicBezTo>
                    <a:pt x="10800" y="16248"/>
                    <a:pt x="10778" y="16295"/>
                    <a:pt x="10712" y="16319"/>
                  </a:cubicBezTo>
                  <a:cubicBezTo>
                    <a:pt x="10649" y="16337"/>
                    <a:pt x="10576" y="16354"/>
                    <a:pt x="10492" y="16354"/>
                  </a:cubicBezTo>
                  <a:cubicBezTo>
                    <a:pt x="10457" y="16354"/>
                    <a:pt x="10420" y="16351"/>
                    <a:pt x="10381" y="16344"/>
                  </a:cubicBezTo>
                  <a:cubicBezTo>
                    <a:pt x="10345" y="16346"/>
                    <a:pt x="10308" y="16348"/>
                    <a:pt x="10271" y="16348"/>
                  </a:cubicBezTo>
                  <a:cubicBezTo>
                    <a:pt x="10033" y="16348"/>
                    <a:pt x="9772" y="16289"/>
                    <a:pt x="9544" y="16248"/>
                  </a:cubicBezTo>
                  <a:cubicBezTo>
                    <a:pt x="9411" y="16200"/>
                    <a:pt x="9301" y="16176"/>
                    <a:pt x="9235" y="16152"/>
                  </a:cubicBezTo>
                  <a:cubicBezTo>
                    <a:pt x="9200" y="16143"/>
                    <a:pt x="9172" y="16137"/>
                    <a:pt x="9151" y="16133"/>
                  </a:cubicBezTo>
                  <a:cubicBezTo>
                    <a:pt x="9090" y="16072"/>
                    <a:pt x="8969" y="15951"/>
                    <a:pt x="8816" y="15817"/>
                  </a:cubicBezTo>
                  <a:cubicBezTo>
                    <a:pt x="8728" y="15722"/>
                    <a:pt x="8596" y="15651"/>
                    <a:pt x="8486" y="15579"/>
                  </a:cubicBezTo>
                  <a:cubicBezTo>
                    <a:pt x="8376" y="15507"/>
                    <a:pt x="8265" y="15435"/>
                    <a:pt x="8111" y="15435"/>
                  </a:cubicBezTo>
                  <a:cubicBezTo>
                    <a:pt x="8022" y="15435"/>
                    <a:pt x="7913" y="15483"/>
                    <a:pt x="7846" y="15579"/>
                  </a:cubicBezTo>
                  <a:cubicBezTo>
                    <a:pt x="7758" y="15698"/>
                    <a:pt x="7714" y="15842"/>
                    <a:pt x="7670" y="16056"/>
                  </a:cubicBezTo>
                  <a:cubicBezTo>
                    <a:pt x="7516" y="16630"/>
                    <a:pt x="7362" y="17610"/>
                    <a:pt x="7097" y="18566"/>
                  </a:cubicBezTo>
                  <a:cubicBezTo>
                    <a:pt x="6943" y="19187"/>
                    <a:pt x="6524" y="19856"/>
                    <a:pt x="5973" y="20358"/>
                  </a:cubicBezTo>
                  <a:cubicBezTo>
                    <a:pt x="5422" y="20860"/>
                    <a:pt x="4739" y="21194"/>
                    <a:pt x="4012" y="21194"/>
                  </a:cubicBezTo>
                  <a:cubicBezTo>
                    <a:pt x="3262" y="21194"/>
                    <a:pt x="2578" y="21026"/>
                    <a:pt x="2072" y="20597"/>
                  </a:cubicBezTo>
                  <a:cubicBezTo>
                    <a:pt x="1587" y="20166"/>
                    <a:pt x="1256" y="19473"/>
                    <a:pt x="1212" y="18303"/>
                  </a:cubicBezTo>
                  <a:cubicBezTo>
                    <a:pt x="1190" y="17371"/>
                    <a:pt x="969" y="15531"/>
                    <a:pt x="771" y="13429"/>
                  </a:cubicBezTo>
                  <a:cubicBezTo>
                    <a:pt x="551" y="11350"/>
                    <a:pt x="353" y="9008"/>
                    <a:pt x="353" y="7192"/>
                  </a:cubicBezTo>
                  <a:cubicBezTo>
                    <a:pt x="353" y="6045"/>
                    <a:pt x="441" y="5066"/>
                    <a:pt x="639" y="4516"/>
                  </a:cubicBezTo>
                  <a:cubicBezTo>
                    <a:pt x="1036" y="3297"/>
                    <a:pt x="1962" y="2318"/>
                    <a:pt x="3284" y="1601"/>
                  </a:cubicBezTo>
                  <a:cubicBezTo>
                    <a:pt x="4606" y="908"/>
                    <a:pt x="6348" y="478"/>
                    <a:pt x="8353" y="406"/>
                  </a:cubicBezTo>
                  <a:lnTo>
                    <a:pt x="9037" y="406"/>
                  </a:lnTo>
                  <a:cubicBezTo>
                    <a:pt x="9074" y="406"/>
                    <a:pt x="9111" y="406"/>
                    <a:pt x="9148" y="406"/>
                  </a:cubicBezTo>
                  <a:close/>
                  <a:moveTo>
                    <a:pt x="8353" y="0"/>
                  </a:moveTo>
                  <a:cubicBezTo>
                    <a:pt x="6303" y="96"/>
                    <a:pt x="4518" y="525"/>
                    <a:pt x="3130" y="1266"/>
                  </a:cubicBezTo>
                  <a:cubicBezTo>
                    <a:pt x="1741" y="1983"/>
                    <a:pt x="727" y="3058"/>
                    <a:pt x="286" y="4373"/>
                  </a:cubicBezTo>
                  <a:cubicBezTo>
                    <a:pt x="66" y="5042"/>
                    <a:pt x="0" y="6021"/>
                    <a:pt x="0" y="7192"/>
                  </a:cubicBezTo>
                  <a:cubicBezTo>
                    <a:pt x="0" y="9056"/>
                    <a:pt x="198" y="11374"/>
                    <a:pt x="396" y="13476"/>
                  </a:cubicBezTo>
                  <a:cubicBezTo>
                    <a:pt x="617" y="15579"/>
                    <a:pt x="816" y="17443"/>
                    <a:pt x="837" y="18327"/>
                  </a:cubicBezTo>
                  <a:cubicBezTo>
                    <a:pt x="882" y="19545"/>
                    <a:pt x="1256" y="20405"/>
                    <a:pt x="1851" y="20907"/>
                  </a:cubicBezTo>
                  <a:cubicBezTo>
                    <a:pt x="2446" y="21433"/>
                    <a:pt x="3218" y="21600"/>
                    <a:pt x="4012" y="21600"/>
                  </a:cubicBezTo>
                  <a:cubicBezTo>
                    <a:pt x="4849" y="21600"/>
                    <a:pt x="5621" y="21218"/>
                    <a:pt x="6215" y="20668"/>
                  </a:cubicBezTo>
                  <a:cubicBezTo>
                    <a:pt x="6833" y="20095"/>
                    <a:pt x="7273" y="19378"/>
                    <a:pt x="7449" y="18685"/>
                  </a:cubicBezTo>
                  <a:cubicBezTo>
                    <a:pt x="7648" y="18016"/>
                    <a:pt x="7758" y="17347"/>
                    <a:pt x="7869" y="16821"/>
                  </a:cubicBezTo>
                  <a:cubicBezTo>
                    <a:pt x="7935" y="16558"/>
                    <a:pt x="7979" y="16344"/>
                    <a:pt x="8022" y="16152"/>
                  </a:cubicBezTo>
                  <a:cubicBezTo>
                    <a:pt x="8059" y="16015"/>
                    <a:pt x="8095" y="15895"/>
                    <a:pt x="8119" y="15842"/>
                  </a:cubicBezTo>
                  <a:cubicBezTo>
                    <a:pt x="8149" y="15846"/>
                    <a:pt x="8229" y="15870"/>
                    <a:pt x="8310" y="15913"/>
                  </a:cubicBezTo>
                  <a:cubicBezTo>
                    <a:pt x="8442" y="16009"/>
                    <a:pt x="8596" y="16129"/>
                    <a:pt x="8728" y="16248"/>
                  </a:cubicBezTo>
                  <a:cubicBezTo>
                    <a:pt x="8794" y="16295"/>
                    <a:pt x="8838" y="16368"/>
                    <a:pt x="8883" y="16391"/>
                  </a:cubicBezTo>
                  <a:cubicBezTo>
                    <a:pt x="8904" y="16439"/>
                    <a:pt x="8926" y="16463"/>
                    <a:pt x="8926" y="16463"/>
                  </a:cubicBezTo>
                  <a:lnTo>
                    <a:pt x="9015" y="16511"/>
                  </a:lnTo>
                  <a:cubicBezTo>
                    <a:pt x="9015" y="16511"/>
                    <a:pt x="9786" y="16750"/>
                    <a:pt x="10381" y="16750"/>
                  </a:cubicBezTo>
                  <a:cubicBezTo>
                    <a:pt x="10535" y="16750"/>
                    <a:pt x="10690" y="16750"/>
                    <a:pt x="10822" y="16702"/>
                  </a:cubicBezTo>
                  <a:cubicBezTo>
                    <a:pt x="10954" y="16654"/>
                    <a:pt x="11086" y="16558"/>
                    <a:pt x="11152" y="16391"/>
                  </a:cubicBezTo>
                  <a:cubicBezTo>
                    <a:pt x="11197" y="16295"/>
                    <a:pt x="11219" y="16176"/>
                    <a:pt x="11219" y="16081"/>
                  </a:cubicBezTo>
                  <a:cubicBezTo>
                    <a:pt x="11219" y="15961"/>
                    <a:pt x="11175" y="15842"/>
                    <a:pt x="11152" y="15770"/>
                  </a:cubicBezTo>
                  <a:cubicBezTo>
                    <a:pt x="11131" y="15698"/>
                    <a:pt x="11108" y="15651"/>
                    <a:pt x="11108" y="15651"/>
                  </a:cubicBezTo>
                  <a:lnTo>
                    <a:pt x="11131" y="15651"/>
                  </a:lnTo>
                  <a:cubicBezTo>
                    <a:pt x="11152" y="15627"/>
                    <a:pt x="11219" y="15555"/>
                    <a:pt x="11395" y="15507"/>
                  </a:cubicBezTo>
                  <a:cubicBezTo>
                    <a:pt x="11814" y="15340"/>
                    <a:pt x="12475" y="14934"/>
                    <a:pt x="13070" y="14432"/>
                  </a:cubicBezTo>
                  <a:cubicBezTo>
                    <a:pt x="13357" y="14169"/>
                    <a:pt x="13621" y="13882"/>
                    <a:pt x="13820" y="13572"/>
                  </a:cubicBezTo>
                  <a:cubicBezTo>
                    <a:pt x="14018" y="13237"/>
                    <a:pt x="14150" y="12902"/>
                    <a:pt x="14150" y="12544"/>
                  </a:cubicBezTo>
                  <a:cubicBezTo>
                    <a:pt x="14150" y="12234"/>
                    <a:pt x="14040" y="11947"/>
                    <a:pt x="13908" y="11636"/>
                  </a:cubicBezTo>
                  <a:cubicBezTo>
                    <a:pt x="13709" y="11182"/>
                    <a:pt x="13423" y="10704"/>
                    <a:pt x="13181" y="10275"/>
                  </a:cubicBezTo>
                  <a:cubicBezTo>
                    <a:pt x="13070" y="10059"/>
                    <a:pt x="12960" y="9868"/>
                    <a:pt x="12894" y="9701"/>
                  </a:cubicBezTo>
                  <a:cubicBezTo>
                    <a:pt x="12827" y="9534"/>
                    <a:pt x="12784" y="9390"/>
                    <a:pt x="12784" y="9295"/>
                  </a:cubicBezTo>
                  <a:cubicBezTo>
                    <a:pt x="12784" y="9247"/>
                    <a:pt x="12806" y="9199"/>
                    <a:pt x="12806" y="9175"/>
                  </a:cubicBezTo>
                  <a:cubicBezTo>
                    <a:pt x="12827" y="9175"/>
                    <a:pt x="12872" y="9127"/>
                    <a:pt x="12938" y="9104"/>
                  </a:cubicBezTo>
                  <a:cubicBezTo>
                    <a:pt x="13181" y="9032"/>
                    <a:pt x="13577" y="8984"/>
                    <a:pt x="14040" y="8960"/>
                  </a:cubicBezTo>
                  <a:cubicBezTo>
                    <a:pt x="14481" y="8936"/>
                    <a:pt x="14988" y="8912"/>
                    <a:pt x="15473" y="8912"/>
                  </a:cubicBezTo>
                  <a:cubicBezTo>
                    <a:pt x="15862" y="8912"/>
                    <a:pt x="16236" y="8929"/>
                    <a:pt x="16542" y="8935"/>
                  </a:cubicBezTo>
                  <a:cubicBezTo>
                    <a:pt x="16494" y="8966"/>
                    <a:pt x="16446" y="8998"/>
                    <a:pt x="16398" y="9032"/>
                  </a:cubicBezTo>
                  <a:cubicBezTo>
                    <a:pt x="16222" y="9175"/>
                    <a:pt x="16024" y="9319"/>
                    <a:pt x="15869" y="9486"/>
                  </a:cubicBezTo>
                  <a:cubicBezTo>
                    <a:pt x="15803" y="9582"/>
                    <a:pt x="15737" y="9653"/>
                    <a:pt x="15671" y="9748"/>
                  </a:cubicBezTo>
                  <a:cubicBezTo>
                    <a:pt x="15627" y="9844"/>
                    <a:pt x="15605" y="9964"/>
                    <a:pt x="15605" y="10083"/>
                  </a:cubicBezTo>
                  <a:cubicBezTo>
                    <a:pt x="15583" y="10203"/>
                    <a:pt x="15627" y="10322"/>
                    <a:pt x="15715" y="10418"/>
                  </a:cubicBezTo>
                  <a:cubicBezTo>
                    <a:pt x="15781" y="10513"/>
                    <a:pt x="15891" y="10585"/>
                    <a:pt x="16024" y="10633"/>
                  </a:cubicBezTo>
                  <a:cubicBezTo>
                    <a:pt x="16310" y="10776"/>
                    <a:pt x="16663" y="10848"/>
                    <a:pt x="17059" y="10848"/>
                  </a:cubicBezTo>
                  <a:cubicBezTo>
                    <a:pt x="17765" y="10848"/>
                    <a:pt x="18580" y="10657"/>
                    <a:pt x="19330" y="10298"/>
                  </a:cubicBezTo>
                  <a:cubicBezTo>
                    <a:pt x="20079" y="9940"/>
                    <a:pt x="20784" y="9414"/>
                    <a:pt x="21225" y="8721"/>
                  </a:cubicBezTo>
                  <a:cubicBezTo>
                    <a:pt x="21490" y="8291"/>
                    <a:pt x="21600" y="7813"/>
                    <a:pt x="21600" y="7311"/>
                  </a:cubicBezTo>
                  <a:cubicBezTo>
                    <a:pt x="21600" y="6475"/>
                    <a:pt x="21269" y="5591"/>
                    <a:pt x="20762" y="4755"/>
                  </a:cubicBezTo>
                  <a:cubicBezTo>
                    <a:pt x="20234" y="3918"/>
                    <a:pt x="19506" y="3154"/>
                    <a:pt x="18691" y="2580"/>
                  </a:cubicBezTo>
                  <a:cubicBezTo>
                    <a:pt x="16685" y="1171"/>
                    <a:pt x="12894" y="0"/>
                    <a:pt x="9037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79" name="Google Shape;1848;p35"/>
            <p:cNvSpPr/>
            <p:nvPr/>
          </p:nvSpPr>
          <p:spPr>
            <a:xfrm>
              <a:off x="1693780" y="1734319"/>
              <a:ext cx="45721" cy="419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3" h="21600" extrusionOk="0">
                  <a:moveTo>
                    <a:pt x="17664" y="0"/>
                  </a:moveTo>
                  <a:cubicBezTo>
                    <a:pt x="16868" y="0"/>
                    <a:pt x="16035" y="309"/>
                    <a:pt x="15285" y="937"/>
                  </a:cubicBezTo>
                  <a:cubicBezTo>
                    <a:pt x="11560" y="5971"/>
                    <a:pt x="7093" y="10573"/>
                    <a:pt x="1135" y="15186"/>
                  </a:cubicBezTo>
                  <a:cubicBezTo>
                    <a:pt x="18" y="16442"/>
                    <a:pt x="-357" y="18532"/>
                    <a:pt x="384" y="20210"/>
                  </a:cubicBezTo>
                  <a:cubicBezTo>
                    <a:pt x="1043" y="21198"/>
                    <a:pt x="1949" y="21600"/>
                    <a:pt x="2892" y="21600"/>
                  </a:cubicBezTo>
                  <a:cubicBezTo>
                    <a:pt x="3560" y="21600"/>
                    <a:pt x="4238" y="21394"/>
                    <a:pt x="4860" y="21054"/>
                  </a:cubicBezTo>
                  <a:cubicBezTo>
                    <a:pt x="10818" y="16020"/>
                    <a:pt x="16035" y="10996"/>
                    <a:pt x="20126" y="5971"/>
                  </a:cubicBezTo>
                  <a:cubicBezTo>
                    <a:pt x="21243" y="4293"/>
                    <a:pt x="21243" y="2193"/>
                    <a:pt x="19760" y="937"/>
                  </a:cubicBezTo>
                  <a:cubicBezTo>
                    <a:pt x="19202" y="309"/>
                    <a:pt x="18451" y="0"/>
                    <a:pt x="17664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80" name="Google Shape;1849;p35"/>
            <p:cNvSpPr/>
            <p:nvPr/>
          </p:nvSpPr>
          <p:spPr>
            <a:xfrm>
              <a:off x="1762022" y="1395059"/>
              <a:ext cx="580295" cy="278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600" extrusionOk="0">
                  <a:moveTo>
                    <a:pt x="21289" y="0"/>
                  </a:moveTo>
                  <a:cubicBezTo>
                    <a:pt x="21208" y="0"/>
                    <a:pt x="21130" y="70"/>
                    <a:pt x="21092" y="192"/>
                  </a:cubicBezTo>
                  <a:cubicBezTo>
                    <a:pt x="21061" y="192"/>
                    <a:pt x="20457" y="2086"/>
                    <a:pt x="17980" y="3412"/>
                  </a:cubicBezTo>
                  <a:cubicBezTo>
                    <a:pt x="17708" y="3537"/>
                    <a:pt x="17406" y="3601"/>
                    <a:pt x="17074" y="3601"/>
                  </a:cubicBezTo>
                  <a:cubicBezTo>
                    <a:pt x="15382" y="3601"/>
                    <a:pt x="12844" y="2149"/>
                    <a:pt x="9884" y="2086"/>
                  </a:cubicBezTo>
                  <a:cubicBezTo>
                    <a:pt x="7981" y="2086"/>
                    <a:pt x="5927" y="2717"/>
                    <a:pt x="3781" y="4800"/>
                  </a:cubicBezTo>
                  <a:cubicBezTo>
                    <a:pt x="2755" y="5809"/>
                    <a:pt x="1999" y="6946"/>
                    <a:pt x="1486" y="8209"/>
                  </a:cubicBezTo>
                  <a:cubicBezTo>
                    <a:pt x="700" y="10164"/>
                    <a:pt x="459" y="12311"/>
                    <a:pt x="338" y="14457"/>
                  </a:cubicBezTo>
                  <a:cubicBezTo>
                    <a:pt x="217" y="16602"/>
                    <a:pt x="217" y="18812"/>
                    <a:pt x="5" y="20958"/>
                  </a:cubicBezTo>
                  <a:cubicBezTo>
                    <a:pt x="-25" y="21209"/>
                    <a:pt x="66" y="21526"/>
                    <a:pt x="217" y="21588"/>
                  </a:cubicBezTo>
                  <a:cubicBezTo>
                    <a:pt x="233" y="21597"/>
                    <a:pt x="249" y="21600"/>
                    <a:pt x="265" y="21600"/>
                  </a:cubicBezTo>
                  <a:cubicBezTo>
                    <a:pt x="375" y="21600"/>
                    <a:pt x="493" y="21422"/>
                    <a:pt x="519" y="21147"/>
                  </a:cubicBezTo>
                  <a:cubicBezTo>
                    <a:pt x="791" y="18117"/>
                    <a:pt x="671" y="15150"/>
                    <a:pt x="1002" y="12563"/>
                  </a:cubicBezTo>
                  <a:cubicBezTo>
                    <a:pt x="1154" y="11237"/>
                    <a:pt x="1425" y="10039"/>
                    <a:pt x="1878" y="8902"/>
                  </a:cubicBezTo>
                  <a:cubicBezTo>
                    <a:pt x="2332" y="7767"/>
                    <a:pt x="2996" y="6693"/>
                    <a:pt x="3993" y="5746"/>
                  </a:cubicBezTo>
                  <a:cubicBezTo>
                    <a:pt x="6048" y="3790"/>
                    <a:pt x="8042" y="3159"/>
                    <a:pt x="9884" y="3159"/>
                  </a:cubicBezTo>
                  <a:cubicBezTo>
                    <a:pt x="12754" y="3159"/>
                    <a:pt x="15261" y="4611"/>
                    <a:pt x="17074" y="4674"/>
                  </a:cubicBezTo>
                  <a:cubicBezTo>
                    <a:pt x="17436" y="4674"/>
                    <a:pt x="17769" y="4611"/>
                    <a:pt x="18101" y="4421"/>
                  </a:cubicBezTo>
                  <a:cubicBezTo>
                    <a:pt x="20759" y="3033"/>
                    <a:pt x="21454" y="887"/>
                    <a:pt x="21484" y="823"/>
                  </a:cubicBezTo>
                  <a:cubicBezTo>
                    <a:pt x="21575" y="571"/>
                    <a:pt x="21545" y="256"/>
                    <a:pt x="21424" y="67"/>
                  </a:cubicBezTo>
                  <a:cubicBezTo>
                    <a:pt x="21381" y="22"/>
                    <a:pt x="21334" y="0"/>
                    <a:pt x="2128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81" name="Google Shape;1850;p35"/>
            <p:cNvSpPr/>
            <p:nvPr/>
          </p:nvSpPr>
          <p:spPr>
            <a:xfrm>
              <a:off x="1750627" y="1526019"/>
              <a:ext cx="285192" cy="32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600" extrusionOk="0">
                  <a:moveTo>
                    <a:pt x="21016" y="0"/>
                  </a:moveTo>
                  <a:cubicBezTo>
                    <a:pt x="20989" y="0"/>
                    <a:pt x="20963" y="3"/>
                    <a:pt x="20937" y="8"/>
                  </a:cubicBezTo>
                  <a:cubicBezTo>
                    <a:pt x="20815" y="8"/>
                    <a:pt x="16335" y="668"/>
                    <a:pt x="12959" y="5828"/>
                  </a:cubicBezTo>
                  <a:cubicBezTo>
                    <a:pt x="11242" y="8465"/>
                    <a:pt x="10506" y="11649"/>
                    <a:pt x="8971" y="14394"/>
                  </a:cubicBezTo>
                  <a:cubicBezTo>
                    <a:pt x="8235" y="15822"/>
                    <a:pt x="7254" y="17084"/>
                    <a:pt x="5902" y="18183"/>
                  </a:cubicBezTo>
                  <a:cubicBezTo>
                    <a:pt x="4553" y="19225"/>
                    <a:pt x="2774" y="20159"/>
                    <a:pt x="381" y="20708"/>
                  </a:cubicBezTo>
                  <a:cubicBezTo>
                    <a:pt x="135" y="20764"/>
                    <a:pt x="-49" y="21037"/>
                    <a:pt x="11" y="21257"/>
                  </a:cubicBezTo>
                  <a:cubicBezTo>
                    <a:pt x="63" y="21487"/>
                    <a:pt x="284" y="21600"/>
                    <a:pt x="500" y="21600"/>
                  </a:cubicBezTo>
                  <a:cubicBezTo>
                    <a:pt x="542" y="21600"/>
                    <a:pt x="584" y="21596"/>
                    <a:pt x="625" y="21587"/>
                  </a:cubicBezTo>
                  <a:cubicBezTo>
                    <a:pt x="3203" y="20983"/>
                    <a:pt x="5105" y="20050"/>
                    <a:pt x="6578" y="18841"/>
                  </a:cubicBezTo>
                  <a:cubicBezTo>
                    <a:pt x="8787" y="17084"/>
                    <a:pt x="10014" y="14834"/>
                    <a:pt x="10934" y="12582"/>
                  </a:cubicBezTo>
                  <a:cubicBezTo>
                    <a:pt x="11917" y="10386"/>
                    <a:pt x="12653" y="8134"/>
                    <a:pt x="13819" y="6322"/>
                  </a:cubicBezTo>
                  <a:cubicBezTo>
                    <a:pt x="15414" y="3852"/>
                    <a:pt x="17255" y="2534"/>
                    <a:pt x="18666" y="1766"/>
                  </a:cubicBezTo>
                  <a:cubicBezTo>
                    <a:pt x="19404" y="1436"/>
                    <a:pt x="20018" y="1217"/>
                    <a:pt x="20447" y="1052"/>
                  </a:cubicBezTo>
                  <a:cubicBezTo>
                    <a:pt x="20631" y="997"/>
                    <a:pt x="20815" y="997"/>
                    <a:pt x="20937" y="942"/>
                  </a:cubicBezTo>
                  <a:lnTo>
                    <a:pt x="21061" y="942"/>
                  </a:lnTo>
                  <a:cubicBezTo>
                    <a:pt x="21367" y="886"/>
                    <a:pt x="21551" y="668"/>
                    <a:pt x="21489" y="393"/>
                  </a:cubicBezTo>
                  <a:cubicBezTo>
                    <a:pt x="21435" y="197"/>
                    <a:pt x="21233" y="0"/>
                    <a:pt x="21016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82" name="Google Shape;1851;p35"/>
            <p:cNvSpPr/>
            <p:nvPr/>
          </p:nvSpPr>
          <p:spPr>
            <a:xfrm>
              <a:off x="1876817" y="1701019"/>
              <a:ext cx="388542" cy="53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600" extrusionOk="0">
                  <a:moveTo>
                    <a:pt x="343" y="0"/>
                  </a:moveTo>
                  <a:cubicBezTo>
                    <a:pt x="151" y="0"/>
                    <a:pt x="6" y="1181"/>
                    <a:pt x="6" y="2370"/>
                  </a:cubicBezTo>
                  <a:cubicBezTo>
                    <a:pt x="-38" y="4032"/>
                    <a:pt x="143" y="5351"/>
                    <a:pt x="322" y="5351"/>
                  </a:cubicBezTo>
                  <a:lnTo>
                    <a:pt x="21111" y="21600"/>
                  </a:lnTo>
                  <a:cubicBezTo>
                    <a:pt x="21336" y="21600"/>
                    <a:pt x="21517" y="20598"/>
                    <a:pt x="21517" y="18945"/>
                  </a:cubicBezTo>
                  <a:cubicBezTo>
                    <a:pt x="21562" y="17617"/>
                    <a:pt x="21427" y="16290"/>
                    <a:pt x="21201" y="15964"/>
                  </a:cubicBezTo>
                  <a:lnTo>
                    <a:pt x="413" y="49"/>
                  </a:lnTo>
                  <a:cubicBezTo>
                    <a:pt x="389" y="16"/>
                    <a:pt x="365" y="0"/>
                    <a:pt x="343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83" name="Google Shape;1852;p35"/>
            <p:cNvSpPr/>
            <p:nvPr/>
          </p:nvSpPr>
          <p:spPr>
            <a:xfrm>
              <a:off x="1818172" y="1634959"/>
              <a:ext cx="118432" cy="251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89" h="21600" extrusionOk="0">
                  <a:moveTo>
                    <a:pt x="9997" y="0"/>
                  </a:moveTo>
                  <a:cubicBezTo>
                    <a:pt x="6474" y="0"/>
                    <a:pt x="3575" y="2917"/>
                    <a:pt x="1671" y="8278"/>
                  </a:cubicBezTo>
                  <a:cubicBezTo>
                    <a:pt x="-929" y="15975"/>
                    <a:pt x="-929" y="20032"/>
                    <a:pt x="4814" y="21151"/>
                  </a:cubicBezTo>
                  <a:cubicBezTo>
                    <a:pt x="6514" y="21483"/>
                    <a:pt x="8217" y="21600"/>
                    <a:pt x="9769" y="21600"/>
                  </a:cubicBezTo>
                  <a:cubicBezTo>
                    <a:pt x="13453" y="21600"/>
                    <a:pt x="16295" y="20942"/>
                    <a:pt x="16295" y="20942"/>
                  </a:cubicBezTo>
                  <a:lnTo>
                    <a:pt x="19848" y="13456"/>
                  </a:lnTo>
                  <a:cubicBezTo>
                    <a:pt x="19848" y="13456"/>
                    <a:pt x="20671" y="5550"/>
                    <a:pt x="14928" y="1700"/>
                  </a:cubicBezTo>
                  <a:cubicBezTo>
                    <a:pt x="13188" y="554"/>
                    <a:pt x="11532" y="0"/>
                    <a:pt x="9997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84" name="Google Shape;1853;p35"/>
            <p:cNvSpPr/>
            <p:nvPr/>
          </p:nvSpPr>
          <p:spPr>
            <a:xfrm>
              <a:off x="1811840" y="1627879"/>
              <a:ext cx="131041" cy="2653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66" y="0"/>
                  </a:moveTo>
                  <a:cubicBezTo>
                    <a:pt x="9659" y="0"/>
                    <a:pt x="8585" y="265"/>
                    <a:pt x="7645" y="663"/>
                  </a:cubicBezTo>
                  <a:cubicBezTo>
                    <a:pt x="6303" y="1260"/>
                    <a:pt x="5097" y="2253"/>
                    <a:pt x="4157" y="3512"/>
                  </a:cubicBezTo>
                  <a:cubicBezTo>
                    <a:pt x="3086" y="4772"/>
                    <a:pt x="2281" y="6427"/>
                    <a:pt x="1609" y="8348"/>
                  </a:cubicBezTo>
                  <a:cubicBezTo>
                    <a:pt x="534" y="11264"/>
                    <a:pt x="0" y="13649"/>
                    <a:pt x="0" y="15570"/>
                  </a:cubicBezTo>
                  <a:cubicBezTo>
                    <a:pt x="0" y="17029"/>
                    <a:pt x="267" y="18154"/>
                    <a:pt x="1071" y="19082"/>
                  </a:cubicBezTo>
                  <a:cubicBezTo>
                    <a:pt x="2011" y="20076"/>
                    <a:pt x="3488" y="20739"/>
                    <a:pt x="5367" y="21136"/>
                  </a:cubicBezTo>
                  <a:cubicBezTo>
                    <a:pt x="7111" y="21467"/>
                    <a:pt x="8987" y="21600"/>
                    <a:pt x="10599" y="21600"/>
                  </a:cubicBezTo>
                  <a:cubicBezTo>
                    <a:pt x="14489" y="21600"/>
                    <a:pt x="17440" y="20871"/>
                    <a:pt x="17440" y="20871"/>
                  </a:cubicBezTo>
                  <a:cubicBezTo>
                    <a:pt x="17977" y="20739"/>
                    <a:pt x="18244" y="20407"/>
                    <a:pt x="17977" y="20141"/>
                  </a:cubicBezTo>
                  <a:cubicBezTo>
                    <a:pt x="17782" y="19948"/>
                    <a:pt x="17370" y="19826"/>
                    <a:pt x="16952" y="19826"/>
                  </a:cubicBezTo>
                  <a:cubicBezTo>
                    <a:pt x="16800" y="19826"/>
                    <a:pt x="16645" y="19842"/>
                    <a:pt x="16500" y="19878"/>
                  </a:cubicBezTo>
                  <a:cubicBezTo>
                    <a:pt x="16233" y="19943"/>
                    <a:pt x="13685" y="20473"/>
                    <a:pt x="10599" y="20473"/>
                  </a:cubicBezTo>
                  <a:cubicBezTo>
                    <a:pt x="9122" y="20473"/>
                    <a:pt x="7645" y="20340"/>
                    <a:pt x="6171" y="20076"/>
                  </a:cubicBezTo>
                  <a:cubicBezTo>
                    <a:pt x="4695" y="19811"/>
                    <a:pt x="3890" y="19347"/>
                    <a:pt x="3218" y="18684"/>
                  </a:cubicBezTo>
                  <a:cubicBezTo>
                    <a:pt x="2548" y="17955"/>
                    <a:pt x="2146" y="16895"/>
                    <a:pt x="2146" y="15570"/>
                  </a:cubicBezTo>
                  <a:cubicBezTo>
                    <a:pt x="2146" y="13781"/>
                    <a:pt x="2815" y="11463"/>
                    <a:pt x="3890" y="8482"/>
                  </a:cubicBezTo>
                  <a:cubicBezTo>
                    <a:pt x="4695" y="6030"/>
                    <a:pt x="5901" y="4109"/>
                    <a:pt x="7111" y="2849"/>
                  </a:cubicBezTo>
                  <a:cubicBezTo>
                    <a:pt x="7780" y="2253"/>
                    <a:pt x="8453" y="1789"/>
                    <a:pt x="9122" y="1524"/>
                  </a:cubicBezTo>
                  <a:cubicBezTo>
                    <a:pt x="9795" y="1260"/>
                    <a:pt x="10329" y="1127"/>
                    <a:pt x="10866" y="1127"/>
                  </a:cubicBezTo>
                  <a:cubicBezTo>
                    <a:pt x="11268" y="1127"/>
                    <a:pt x="11941" y="1193"/>
                    <a:pt x="12610" y="1459"/>
                  </a:cubicBezTo>
                  <a:cubicBezTo>
                    <a:pt x="13282" y="1657"/>
                    <a:pt x="13952" y="2055"/>
                    <a:pt x="14756" y="2585"/>
                  </a:cubicBezTo>
                  <a:cubicBezTo>
                    <a:pt x="16770" y="3844"/>
                    <a:pt x="17977" y="5698"/>
                    <a:pt x="18649" y="7554"/>
                  </a:cubicBezTo>
                  <a:cubicBezTo>
                    <a:pt x="19319" y="9343"/>
                    <a:pt x="19454" y="11132"/>
                    <a:pt x="19454" y="12257"/>
                  </a:cubicBezTo>
                  <a:cubicBezTo>
                    <a:pt x="19454" y="12589"/>
                    <a:pt x="19319" y="12855"/>
                    <a:pt x="19319" y="12986"/>
                  </a:cubicBezTo>
                  <a:cubicBezTo>
                    <a:pt x="19319" y="13185"/>
                    <a:pt x="19319" y="13318"/>
                    <a:pt x="19319" y="13318"/>
                  </a:cubicBezTo>
                  <a:cubicBezTo>
                    <a:pt x="19319" y="13582"/>
                    <a:pt x="19721" y="13848"/>
                    <a:pt x="20393" y="13848"/>
                  </a:cubicBezTo>
                  <a:cubicBezTo>
                    <a:pt x="20463" y="13854"/>
                    <a:pt x="20532" y="13857"/>
                    <a:pt x="20601" y="13857"/>
                  </a:cubicBezTo>
                  <a:cubicBezTo>
                    <a:pt x="21171" y="13857"/>
                    <a:pt x="21600" y="13621"/>
                    <a:pt x="21600" y="13384"/>
                  </a:cubicBezTo>
                  <a:cubicBezTo>
                    <a:pt x="21600" y="13384"/>
                    <a:pt x="21600" y="12920"/>
                    <a:pt x="21600" y="12257"/>
                  </a:cubicBezTo>
                  <a:cubicBezTo>
                    <a:pt x="21600" y="11132"/>
                    <a:pt x="21465" y="9276"/>
                    <a:pt x="20796" y="7355"/>
                  </a:cubicBezTo>
                  <a:cubicBezTo>
                    <a:pt x="20123" y="5434"/>
                    <a:pt x="18916" y="3380"/>
                    <a:pt x="16635" y="1856"/>
                  </a:cubicBezTo>
                  <a:cubicBezTo>
                    <a:pt x="15696" y="1325"/>
                    <a:pt x="14756" y="863"/>
                    <a:pt x="13816" y="531"/>
                  </a:cubicBezTo>
                  <a:cubicBezTo>
                    <a:pt x="12880" y="200"/>
                    <a:pt x="11941" y="0"/>
                    <a:pt x="10866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85" name="Google Shape;1854;p35"/>
            <p:cNvSpPr/>
            <p:nvPr/>
          </p:nvSpPr>
          <p:spPr>
            <a:xfrm>
              <a:off x="892900" y="3803559"/>
              <a:ext cx="2000661" cy="372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000" y="0"/>
                  </a:moveTo>
                  <a:cubicBezTo>
                    <a:pt x="9798" y="0"/>
                    <a:pt x="8867" y="1651"/>
                    <a:pt x="6793" y="4104"/>
                  </a:cubicBezTo>
                  <a:cubicBezTo>
                    <a:pt x="6441" y="4510"/>
                    <a:pt x="6043" y="4681"/>
                    <a:pt x="5624" y="4681"/>
                  </a:cubicBezTo>
                  <a:cubicBezTo>
                    <a:pt x="3569" y="4681"/>
                    <a:pt x="1011" y="613"/>
                    <a:pt x="1011" y="613"/>
                  </a:cubicBezTo>
                  <a:cubicBezTo>
                    <a:pt x="1011" y="613"/>
                    <a:pt x="0" y="4622"/>
                    <a:pt x="0" y="12121"/>
                  </a:cubicBezTo>
                  <a:cubicBezTo>
                    <a:pt x="0" y="16837"/>
                    <a:pt x="79" y="20799"/>
                    <a:pt x="184" y="21600"/>
                  </a:cubicBezTo>
                  <a:lnTo>
                    <a:pt x="21600" y="21600"/>
                  </a:lnTo>
                  <a:cubicBezTo>
                    <a:pt x="21257" y="19808"/>
                    <a:pt x="20352" y="15517"/>
                    <a:pt x="19227" y="14102"/>
                  </a:cubicBezTo>
                  <a:cubicBezTo>
                    <a:pt x="17769" y="12216"/>
                    <a:pt x="11415" y="8348"/>
                    <a:pt x="11415" y="8348"/>
                  </a:cubicBezTo>
                  <a:lnTo>
                    <a:pt x="11108" y="1509"/>
                  </a:lnTo>
                  <a:cubicBezTo>
                    <a:pt x="11108" y="1509"/>
                    <a:pt x="10211" y="0"/>
                    <a:pt x="10000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86" name="Google Shape;1855;p35"/>
            <p:cNvSpPr/>
            <p:nvPr/>
          </p:nvSpPr>
          <p:spPr>
            <a:xfrm>
              <a:off x="886379" y="3797059"/>
              <a:ext cx="2013727" cy="386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2" h="21600" extrusionOk="0">
                  <a:moveTo>
                    <a:pt x="10002" y="727"/>
                  </a:moveTo>
                  <a:cubicBezTo>
                    <a:pt x="10045" y="727"/>
                    <a:pt x="10132" y="818"/>
                    <a:pt x="10246" y="954"/>
                  </a:cubicBezTo>
                  <a:cubicBezTo>
                    <a:pt x="10412" y="1136"/>
                    <a:pt x="10621" y="1455"/>
                    <a:pt x="10787" y="1727"/>
                  </a:cubicBezTo>
                  <a:cubicBezTo>
                    <a:pt x="10896" y="1877"/>
                    <a:pt x="10989" y="2007"/>
                    <a:pt x="11041" y="2078"/>
                  </a:cubicBezTo>
                  <a:lnTo>
                    <a:pt x="11337" y="8503"/>
                  </a:lnTo>
                  <a:cubicBezTo>
                    <a:pt x="11345" y="8640"/>
                    <a:pt x="11372" y="8776"/>
                    <a:pt x="11398" y="8776"/>
                  </a:cubicBezTo>
                  <a:cubicBezTo>
                    <a:pt x="11398" y="8776"/>
                    <a:pt x="11503" y="8822"/>
                    <a:pt x="11677" y="8958"/>
                  </a:cubicBezTo>
                  <a:cubicBezTo>
                    <a:pt x="12288" y="9321"/>
                    <a:pt x="13842" y="10277"/>
                    <a:pt x="15404" y="11322"/>
                  </a:cubicBezTo>
                  <a:cubicBezTo>
                    <a:pt x="16957" y="12368"/>
                    <a:pt x="18519" y="13550"/>
                    <a:pt x="19148" y="14324"/>
                  </a:cubicBezTo>
                  <a:cubicBezTo>
                    <a:pt x="20128" y="15540"/>
                    <a:pt x="20942" y="18890"/>
                    <a:pt x="21342" y="20827"/>
                  </a:cubicBezTo>
                  <a:lnTo>
                    <a:pt x="297" y="20827"/>
                  </a:lnTo>
                  <a:cubicBezTo>
                    <a:pt x="282" y="20641"/>
                    <a:pt x="265" y="20359"/>
                    <a:pt x="253" y="20008"/>
                  </a:cubicBezTo>
                  <a:cubicBezTo>
                    <a:pt x="192" y="18417"/>
                    <a:pt x="140" y="15461"/>
                    <a:pt x="140" y="12050"/>
                  </a:cubicBezTo>
                  <a:cubicBezTo>
                    <a:pt x="140" y="8549"/>
                    <a:pt x="384" y="5820"/>
                    <a:pt x="628" y="4001"/>
                  </a:cubicBezTo>
                  <a:cubicBezTo>
                    <a:pt x="751" y="3092"/>
                    <a:pt x="873" y="2410"/>
                    <a:pt x="969" y="1910"/>
                  </a:cubicBezTo>
                  <a:cubicBezTo>
                    <a:pt x="1012" y="1682"/>
                    <a:pt x="1047" y="1501"/>
                    <a:pt x="1074" y="1409"/>
                  </a:cubicBezTo>
                  <a:lnTo>
                    <a:pt x="1083" y="1370"/>
                  </a:lnTo>
                  <a:cubicBezTo>
                    <a:pt x="1400" y="1834"/>
                    <a:pt x="3736" y="5229"/>
                    <a:pt x="5655" y="5229"/>
                  </a:cubicBezTo>
                  <a:cubicBezTo>
                    <a:pt x="6074" y="5229"/>
                    <a:pt x="6476" y="5047"/>
                    <a:pt x="6834" y="4683"/>
                  </a:cubicBezTo>
                  <a:cubicBezTo>
                    <a:pt x="7863" y="3501"/>
                    <a:pt x="8605" y="2501"/>
                    <a:pt x="9120" y="1818"/>
                  </a:cubicBezTo>
                  <a:cubicBezTo>
                    <a:pt x="9382" y="1501"/>
                    <a:pt x="9583" y="1227"/>
                    <a:pt x="9722" y="1000"/>
                  </a:cubicBezTo>
                  <a:cubicBezTo>
                    <a:pt x="9871" y="818"/>
                    <a:pt x="9967" y="727"/>
                    <a:pt x="10002" y="727"/>
                  </a:cubicBezTo>
                  <a:close/>
                  <a:moveTo>
                    <a:pt x="10002" y="0"/>
                  </a:moveTo>
                  <a:cubicBezTo>
                    <a:pt x="9940" y="0"/>
                    <a:pt x="9844" y="91"/>
                    <a:pt x="9687" y="273"/>
                  </a:cubicBezTo>
                  <a:cubicBezTo>
                    <a:pt x="9242" y="864"/>
                    <a:pt x="8343" y="2182"/>
                    <a:pt x="6799" y="3911"/>
                  </a:cubicBezTo>
                  <a:cubicBezTo>
                    <a:pt x="6458" y="4320"/>
                    <a:pt x="6066" y="4456"/>
                    <a:pt x="5655" y="4456"/>
                  </a:cubicBezTo>
                  <a:cubicBezTo>
                    <a:pt x="4643" y="4456"/>
                    <a:pt x="3500" y="3501"/>
                    <a:pt x="2610" y="2547"/>
                  </a:cubicBezTo>
                  <a:cubicBezTo>
                    <a:pt x="2164" y="2046"/>
                    <a:pt x="1789" y="1545"/>
                    <a:pt x="1518" y="1182"/>
                  </a:cubicBezTo>
                  <a:cubicBezTo>
                    <a:pt x="1388" y="1000"/>
                    <a:pt x="1274" y="864"/>
                    <a:pt x="1204" y="727"/>
                  </a:cubicBezTo>
                  <a:cubicBezTo>
                    <a:pt x="1135" y="636"/>
                    <a:pt x="1091" y="591"/>
                    <a:pt x="1091" y="591"/>
                  </a:cubicBezTo>
                  <a:cubicBezTo>
                    <a:pt x="1084" y="572"/>
                    <a:pt x="1075" y="561"/>
                    <a:pt x="1066" y="561"/>
                  </a:cubicBezTo>
                  <a:cubicBezTo>
                    <a:pt x="1053" y="561"/>
                    <a:pt x="1040" y="583"/>
                    <a:pt x="1030" y="636"/>
                  </a:cubicBezTo>
                  <a:cubicBezTo>
                    <a:pt x="1021" y="636"/>
                    <a:pt x="768" y="1637"/>
                    <a:pt x="515" y="3592"/>
                  </a:cubicBezTo>
                  <a:cubicBezTo>
                    <a:pt x="253" y="5502"/>
                    <a:pt x="0" y="8367"/>
                    <a:pt x="0" y="12050"/>
                  </a:cubicBezTo>
                  <a:cubicBezTo>
                    <a:pt x="0" y="14369"/>
                    <a:pt x="18" y="16415"/>
                    <a:pt x="52" y="18052"/>
                  </a:cubicBezTo>
                  <a:cubicBezTo>
                    <a:pt x="70" y="18871"/>
                    <a:pt x="87" y="19599"/>
                    <a:pt x="113" y="20144"/>
                  </a:cubicBezTo>
                  <a:cubicBezTo>
                    <a:pt x="131" y="20690"/>
                    <a:pt x="157" y="21099"/>
                    <a:pt x="192" y="21418"/>
                  </a:cubicBezTo>
                  <a:cubicBezTo>
                    <a:pt x="201" y="21508"/>
                    <a:pt x="227" y="21600"/>
                    <a:pt x="253" y="21600"/>
                  </a:cubicBezTo>
                  <a:lnTo>
                    <a:pt x="21522" y="21600"/>
                  </a:lnTo>
                  <a:cubicBezTo>
                    <a:pt x="21548" y="21600"/>
                    <a:pt x="21574" y="21464"/>
                    <a:pt x="21583" y="21327"/>
                  </a:cubicBezTo>
                  <a:cubicBezTo>
                    <a:pt x="21600" y="21190"/>
                    <a:pt x="21591" y="21054"/>
                    <a:pt x="21565" y="20917"/>
                  </a:cubicBezTo>
                  <a:cubicBezTo>
                    <a:pt x="21225" y="19144"/>
                    <a:pt x="20326" y="15006"/>
                    <a:pt x="19174" y="13596"/>
                  </a:cubicBezTo>
                  <a:cubicBezTo>
                    <a:pt x="18450" y="12687"/>
                    <a:pt x="16512" y="11277"/>
                    <a:pt x="14758" y="10140"/>
                  </a:cubicBezTo>
                  <a:cubicBezTo>
                    <a:pt x="13194" y="9091"/>
                    <a:pt x="11775" y="8257"/>
                    <a:pt x="11474" y="8082"/>
                  </a:cubicBezTo>
                  <a:lnTo>
                    <a:pt x="11171" y="1727"/>
                  </a:lnTo>
                  <a:cubicBezTo>
                    <a:pt x="11162" y="1591"/>
                    <a:pt x="11145" y="1455"/>
                    <a:pt x="11119" y="1455"/>
                  </a:cubicBezTo>
                  <a:cubicBezTo>
                    <a:pt x="11119" y="1455"/>
                    <a:pt x="10900" y="1091"/>
                    <a:pt x="10647" y="727"/>
                  </a:cubicBezTo>
                  <a:cubicBezTo>
                    <a:pt x="10525" y="545"/>
                    <a:pt x="10394" y="363"/>
                    <a:pt x="10281" y="227"/>
                  </a:cubicBezTo>
                  <a:cubicBezTo>
                    <a:pt x="10167" y="91"/>
                    <a:pt x="10071" y="0"/>
                    <a:pt x="10002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87" name="Google Shape;1856;p35"/>
            <p:cNvSpPr/>
            <p:nvPr/>
          </p:nvSpPr>
          <p:spPr>
            <a:xfrm>
              <a:off x="922185" y="2114619"/>
              <a:ext cx="1095787" cy="1873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2" h="21600" extrusionOk="0">
                  <a:moveTo>
                    <a:pt x="10300" y="0"/>
                  </a:moveTo>
                  <a:cubicBezTo>
                    <a:pt x="10300" y="0"/>
                    <a:pt x="10222" y="28"/>
                    <a:pt x="10113" y="75"/>
                  </a:cubicBezTo>
                  <a:cubicBezTo>
                    <a:pt x="9394" y="366"/>
                    <a:pt x="6783" y="1455"/>
                    <a:pt x="4799" y="2393"/>
                  </a:cubicBezTo>
                  <a:cubicBezTo>
                    <a:pt x="2485" y="3482"/>
                    <a:pt x="2329" y="5509"/>
                    <a:pt x="2235" y="7077"/>
                  </a:cubicBezTo>
                  <a:cubicBezTo>
                    <a:pt x="2126" y="8653"/>
                    <a:pt x="438" y="18451"/>
                    <a:pt x="31" y="19662"/>
                  </a:cubicBezTo>
                  <a:cubicBezTo>
                    <a:pt x="-375" y="20873"/>
                    <a:pt x="3235" y="21183"/>
                    <a:pt x="6721" y="21483"/>
                  </a:cubicBezTo>
                  <a:cubicBezTo>
                    <a:pt x="7620" y="21563"/>
                    <a:pt x="8587" y="21600"/>
                    <a:pt x="9564" y="21600"/>
                  </a:cubicBezTo>
                  <a:cubicBezTo>
                    <a:pt x="12360" y="21600"/>
                    <a:pt x="15239" y="21299"/>
                    <a:pt x="16849" y="20854"/>
                  </a:cubicBezTo>
                  <a:cubicBezTo>
                    <a:pt x="19021" y="20244"/>
                    <a:pt x="19521" y="20272"/>
                    <a:pt x="19521" y="19615"/>
                  </a:cubicBezTo>
                  <a:cubicBezTo>
                    <a:pt x="19521" y="18949"/>
                    <a:pt x="19569" y="17428"/>
                    <a:pt x="19569" y="17306"/>
                  </a:cubicBezTo>
                  <a:cubicBezTo>
                    <a:pt x="19569" y="17194"/>
                    <a:pt x="21131" y="9770"/>
                    <a:pt x="21038" y="7593"/>
                  </a:cubicBezTo>
                  <a:cubicBezTo>
                    <a:pt x="20928" y="5415"/>
                    <a:pt x="21225" y="4233"/>
                    <a:pt x="20381" y="3144"/>
                  </a:cubicBezTo>
                  <a:cubicBezTo>
                    <a:pt x="19521" y="2055"/>
                    <a:pt x="17349" y="1211"/>
                    <a:pt x="14473" y="638"/>
                  </a:cubicBezTo>
                  <a:cubicBezTo>
                    <a:pt x="11597" y="57"/>
                    <a:pt x="10300" y="0"/>
                    <a:pt x="10300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88" name="Google Shape;1857;p35"/>
            <p:cNvSpPr/>
            <p:nvPr/>
          </p:nvSpPr>
          <p:spPr>
            <a:xfrm>
              <a:off x="929520" y="2146379"/>
              <a:ext cx="1011741" cy="1834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565" y="0"/>
                  </a:moveTo>
                  <a:cubicBezTo>
                    <a:pt x="9383" y="450"/>
                    <a:pt x="7090" y="1341"/>
                    <a:pt x="5265" y="2127"/>
                  </a:cubicBezTo>
                  <a:cubicBezTo>
                    <a:pt x="4014" y="2674"/>
                    <a:pt x="3336" y="3450"/>
                    <a:pt x="2971" y="4293"/>
                  </a:cubicBezTo>
                  <a:cubicBezTo>
                    <a:pt x="2589" y="5146"/>
                    <a:pt x="2520" y="6056"/>
                    <a:pt x="2468" y="6861"/>
                  </a:cubicBezTo>
                  <a:cubicBezTo>
                    <a:pt x="2433" y="7465"/>
                    <a:pt x="2137" y="9247"/>
                    <a:pt x="1755" y="11308"/>
                  </a:cubicBezTo>
                  <a:cubicBezTo>
                    <a:pt x="1390" y="13368"/>
                    <a:pt x="939" y="15706"/>
                    <a:pt x="573" y="17412"/>
                  </a:cubicBezTo>
                  <a:cubicBezTo>
                    <a:pt x="348" y="18553"/>
                    <a:pt x="139" y="19405"/>
                    <a:pt x="18" y="19722"/>
                  </a:cubicBezTo>
                  <a:cubicBezTo>
                    <a:pt x="0" y="19779"/>
                    <a:pt x="0" y="19837"/>
                    <a:pt x="0" y="19885"/>
                  </a:cubicBezTo>
                  <a:cubicBezTo>
                    <a:pt x="0" y="20134"/>
                    <a:pt x="191" y="20325"/>
                    <a:pt x="591" y="20508"/>
                  </a:cubicBezTo>
                  <a:cubicBezTo>
                    <a:pt x="973" y="20680"/>
                    <a:pt x="1547" y="20824"/>
                    <a:pt x="2242" y="20948"/>
                  </a:cubicBezTo>
                  <a:cubicBezTo>
                    <a:pt x="3632" y="21188"/>
                    <a:pt x="5491" y="21341"/>
                    <a:pt x="7333" y="21485"/>
                  </a:cubicBezTo>
                  <a:cubicBezTo>
                    <a:pt x="8324" y="21562"/>
                    <a:pt x="9383" y="21600"/>
                    <a:pt x="10444" y="21600"/>
                  </a:cubicBezTo>
                  <a:lnTo>
                    <a:pt x="10565" y="21600"/>
                  </a:lnTo>
                  <a:lnTo>
                    <a:pt x="21600" y="16607"/>
                  </a:lnTo>
                  <a:cubicBezTo>
                    <a:pt x="21600" y="16607"/>
                    <a:pt x="21600" y="16607"/>
                    <a:pt x="21600" y="16598"/>
                  </a:cubicBezTo>
                  <a:cubicBezTo>
                    <a:pt x="20384" y="15285"/>
                    <a:pt x="19150" y="13934"/>
                    <a:pt x="18176" y="12860"/>
                  </a:cubicBezTo>
                  <a:cubicBezTo>
                    <a:pt x="18176" y="12899"/>
                    <a:pt x="18124" y="12927"/>
                    <a:pt x="18055" y="12927"/>
                  </a:cubicBezTo>
                  <a:cubicBezTo>
                    <a:pt x="17481" y="12994"/>
                    <a:pt x="16891" y="13014"/>
                    <a:pt x="16334" y="13014"/>
                  </a:cubicBezTo>
                  <a:cubicBezTo>
                    <a:pt x="14302" y="13014"/>
                    <a:pt x="12581" y="12697"/>
                    <a:pt x="12581" y="12688"/>
                  </a:cubicBezTo>
                  <a:cubicBezTo>
                    <a:pt x="12512" y="12678"/>
                    <a:pt x="12459" y="12630"/>
                    <a:pt x="12494" y="12592"/>
                  </a:cubicBezTo>
                  <a:cubicBezTo>
                    <a:pt x="12512" y="12554"/>
                    <a:pt x="12564" y="12535"/>
                    <a:pt x="12633" y="12535"/>
                  </a:cubicBezTo>
                  <a:cubicBezTo>
                    <a:pt x="12633" y="12535"/>
                    <a:pt x="12651" y="12535"/>
                    <a:pt x="12668" y="12544"/>
                  </a:cubicBezTo>
                  <a:cubicBezTo>
                    <a:pt x="12668" y="12544"/>
                    <a:pt x="12703" y="12544"/>
                    <a:pt x="12755" y="12554"/>
                  </a:cubicBezTo>
                  <a:cubicBezTo>
                    <a:pt x="12790" y="12563"/>
                    <a:pt x="12877" y="12573"/>
                    <a:pt x="12963" y="12592"/>
                  </a:cubicBezTo>
                  <a:cubicBezTo>
                    <a:pt x="13155" y="12621"/>
                    <a:pt x="13415" y="12659"/>
                    <a:pt x="13763" y="12697"/>
                  </a:cubicBezTo>
                  <a:cubicBezTo>
                    <a:pt x="14423" y="12784"/>
                    <a:pt x="15344" y="12860"/>
                    <a:pt x="16334" y="12860"/>
                  </a:cubicBezTo>
                  <a:cubicBezTo>
                    <a:pt x="16873" y="12860"/>
                    <a:pt x="17447" y="12832"/>
                    <a:pt x="18003" y="12774"/>
                  </a:cubicBezTo>
                  <a:lnTo>
                    <a:pt x="18038" y="12774"/>
                  </a:lnTo>
                  <a:cubicBezTo>
                    <a:pt x="18055" y="12774"/>
                    <a:pt x="18090" y="12774"/>
                    <a:pt x="18107" y="12784"/>
                  </a:cubicBezTo>
                  <a:cubicBezTo>
                    <a:pt x="18003" y="12678"/>
                    <a:pt x="17916" y="12563"/>
                    <a:pt x="17812" y="12458"/>
                  </a:cubicBezTo>
                  <a:lnTo>
                    <a:pt x="17777" y="12458"/>
                  </a:lnTo>
                  <a:cubicBezTo>
                    <a:pt x="17742" y="12458"/>
                    <a:pt x="17707" y="12458"/>
                    <a:pt x="17690" y="12448"/>
                  </a:cubicBezTo>
                  <a:cubicBezTo>
                    <a:pt x="15101" y="11346"/>
                    <a:pt x="14562" y="10675"/>
                    <a:pt x="14545" y="10666"/>
                  </a:cubicBezTo>
                  <a:cubicBezTo>
                    <a:pt x="14527" y="10618"/>
                    <a:pt x="14562" y="10570"/>
                    <a:pt x="14632" y="10560"/>
                  </a:cubicBezTo>
                  <a:cubicBezTo>
                    <a:pt x="14649" y="10551"/>
                    <a:pt x="14666" y="10551"/>
                    <a:pt x="14684" y="10551"/>
                  </a:cubicBezTo>
                  <a:cubicBezTo>
                    <a:pt x="14736" y="10551"/>
                    <a:pt x="14788" y="10570"/>
                    <a:pt x="14823" y="10599"/>
                  </a:cubicBezTo>
                  <a:lnTo>
                    <a:pt x="14823" y="10608"/>
                  </a:lnTo>
                  <a:lnTo>
                    <a:pt x="14840" y="10628"/>
                  </a:lnTo>
                  <a:cubicBezTo>
                    <a:pt x="14857" y="10647"/>
                    <a:pt x="14892" y="10675"/>
                    <a:pt x="14927" y="10704"/>
                  </a:cubicBezTo>
                  <a:cubicBezTo>
                    <a:pt x="15014" y="10781"/>
                    <a:pt x="15153" y="10896"/>
                    <a:pt x="15379" y="11049"/>
                  </a:cubicBezTo>
                  <a:cubicBezTo>
                    <a:pt x="15778" y="11317"/>
                    <a:pt x="16456" y="11710"/>
                    <a:pt x="17568" y="12189"/>
                  </a:cubicBezTo>
                  <a:cubicBezTo>
                    <a:pt x="16786" y="11317"/>
                    <a:pt x="16265" y="10733"/>
                    <a:pt x="16213" y="10656"/>
                  </a:cubicBezTo>
                  <a:cubicBezTo>
                    <a:pt x="16091" y="10436"/>
                    <a:pt x="15744" y="9688"/>
                    <a:pt x="15744" y="8931"/>
                  </a:cubicBezTo>
                  <a:cubicBezTo>
                    <a:pt x="15744" y="8644"/>
                    <a:pt x="15796" y="8356"/>
                    <a:pt x="15935" y="8088"/>
                  </a:cubicBezTo>
                  <a:cubicBezTo>
                    <a:pt x="16439" y="7168"/>
                    <a:pt x="18020" y="5989"/>
                    <a:pt x="18020" y="5989"/>
                  </a:cubicBezTo>
                  <a:lnTo>
                    <a:pt x="20279" y="3728"/>
                  </a:lnTo>
                  <a:cubicBezTo>
                    <a:pt x="19080" y="2645"/>
                    <a:pt x="16665" y="1140"/>
                    <a:pt x="16665" y="1140"/>
                  </a:cubicBezTo>
                  <a:cubicBezTo>
                    <a:pt x="16665" y="1140"/>
                    <a:pt x="16891" y="1102"/>
                    <a:pt x="16960" y="1016"/>
                  </a:cubicBezTo>
                  <a:cubicBezTo>
                    <a:pt x="14892" y="584"/>
                    <a:pt x="11486" y="115"/>
                    <a:pt x="10565" y="0"/>
                  </a:cubicBezTo>
                  <a:close/>
                </a:path>
              </a:pathLst>
            </a:custGeom>
            <a:solidFill>
              <a:schemeClr val="accent5"/>
            </a:solidFill>
            <a:ln w="9525" cap="flat">
              <a:solidFill>
                <a:schemeClr val="accent5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89" name="Google Shape;1858;p35"/>
            <p:cNvSpPr/>
            <p:nvPr/>
          </p:nvSpPr>
          <p:spPr>
            <a:xfrm>
              <a:off x="1273000" y="2652639"/>
              <a:ext cx="150377" cy="395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600" extrusionOk="0">
                  <a:moveTo>
                    <a:pt x="930" y="0"/>
                  </a:moveTo>
                  <a:cubicBezTo>
                    <a:pt x="348" y="45"/>
                    <a:pt x="0" y="223"/>
                    <a:pt x="0" y="401"/>
                  </a:cubicBezTo>
                  <a:cubicBezTo>
                    <a:pt x="0" y="445"/>
                    <a:pt x="3484" y="13206"/>
                    <a:pt x="19742" y="21433"/>
                  </a:cubicBezTo>
                  <a:cubicBezTo>
                    <a:pt x="19882" y="21541"/>
                    <a:pt x="20193" y="21600"/>
                    <a:pt x="20493" y="21600"/>
                  </a:cubicBezTo>
                  <a:cubicBezTo>
                    <a:pt x="20690" y="21600"/>
                    <a:pt x="20881" y="21575"/>
                    <a:pt x="21018" y="21522"/>
                  </a:cubicBezTo>
                  <a:cubicBezTo>
                    <a:pt x="21483" y="21389"/>
                    <a:pt x="21600" y="21166"/>
                    <a:pt x="21252" y="20988"/>
                  </a:cubicBezTo>
                  <a:cubicBezTo>
                    <a:pt x="13354" y="17031"/>
                    <a:pt x="8477" y="11829"/>
                    <a:pt x="5690" y="7648"/>
                  </a:cubicBezTo>
                  <a:cubicBezTo>
                    <a:pt x="4180" y="5558"/>
                    <a:pt x="3253" y="3736"/>
                    <a:pt x="2671" y="2446"/>
                  </a:cubicBezTo>
                  <a:cubicBezTo>
                    <a:pt x="2440" y="1779"/>
                    <a:pt x="2206" y="1246"/>
                    <a:pt x="2092" y="889"/>
                  </a:cubicBezTo>
                  <a:cubicBezTo>
                    <a:pt x="1975" y="534"/>
                    <a:pt x="1975" y="356"/>
                    <a:pt x="1975" y="356"/>
                  </a:cubicBezTo>
                  <a:cubicBezTo>
                    <a:pt x="1858" y="133"/>
                    <a:pt x="1395" y="0"/>
                    <a:pt x="930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90" name="Google Shape;1859;p35"/>
            <p:cNvSpPr/>
            <p:nvPr/>
          </p:nvSpPr>
          <p:spPr>
            <a:xfrm>
              <a:off x="1610589" y="3042699"/>
              <a:ext cx="157950" cy="162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600" extrusionOk="0">
                  <a:moveTo>
                    <a:pt x="946" y="0"/>
                  </a:moveTo>
                  <a:cubicBezTo>
                    <a:pt x="822" y="0"/>
                    <a:pt x="697" y="27"/>
                    <a:pt x="578" y="85"/>
                  </a:cubicBezTo>
                  <a:cubicBezTo>
                    <a:pt x="136" y="195"/>
                    <a:pt x="-83" y="736"/>
                    <a:pt x="28" y="1280"/>
                  </a:cubicBezTo>
                  <a:cubicBezTo>
                    <a:pt x="136" y="1386"/>
                    <a:pt x="3554" y="8981"/>
                    <a:pt x="19976" y="21456"/>
                  </a:cubicBezTo>
                  <a:cubicBezTo>
                    <a:pt x="20111" y="21547"/>
                    <a:pt x="20306" y="21600"/>
                    <a:pt x="20501" y="21600"/>
                  </a:cubicBezTo>
                  <a:cubicBezTo>
                    <a:pt x="20778" y="21600"/>
                    <a:pt x="21059" y="21493"/>
                    <a:pt x="21187" y="21240"/>
                  </a:cubicBezTo>
                  <a:cubicBezTo>
                    <a:pt x="21517" y="20806"/>
                    <a:pt x="21409" y="20264"/>
                    <a:pt x="21078" y="19939"/>
                  </a:cubicBezTo>
                  <a:cubicBezTo>
                    <a:pt x="12921" y="13862"/>
                    <a:pt x="8071" y="8981"/>
                    <a:pt x="5317" y="5617"/>
                  </a:cubicBezTo>
                  <a:cubicBezTo>
                    <a:pt x="3884" y="3881"/>
                    <a:pt x="3002" y="2580"/>
                    <a:pt x="2452" y="1711"/>
                  </a:cubicBezTo>
                  <a:cubicBezTo>
                    <a:pt x="2230" y="1386"/>
                    <a:pt x="2010" y="1061"/>
                    <a:pt x="1899" y="845"/>
                  </a:cubicBezTo>
                  <a:lnTo>
                    <a:pt x="1791" y="626"/>
                  </a:lnTo>
                  <a:lnTo>
                    <a:pt x="1791" y="520"/>
                  </a:lnTo>
                  <a:cubicBezTo>
                    <a:pt x="1629" y="203"/>
                    <a:pt x="1290" y="0"/>
                    <a:pt x="946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91" name="Google Shape;1860;p35"/>
            <p:cNvSpPr/>
            <p:nvPr/>
          </p:nvSpPr>
          <p:spPr>
            <a:xfrm>
              <a:off x="1514225" y="3211299"/>
              <a:ext cx="266834" cy="40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600" extrusionOk="0">
                  <a:moveTo>
                    <a:pt x="517" y="0"/>
                  </a:moveTo>
                  <a:cubicBezTo>
                    <a:pt x="303" y="0"/>
                    <a:pt x="93" y="1101"/>
                    <a:pt x="41" y="2459"/>
                  </a:cubicBezTo>
                  <a:cubicBezTo>
                    <a:pt x="-89" y="4202"/>
                    <a:pt x="107" y="6373"/>
                    <a:pt x="369" y="6811"/>
                  </a:cubicBezTo>
                  <a:cubicBezTo>
                    <a:pt x="369" y="7239"/>
                    <a:pt x="6849" y="21600"/>
                    <a:pt x="14507" y="21600"/>
                  </a:cubicBezTo>
                  <a:cubicBezTo>
                    <a:pt x="16602" y="21600"/>
                    <a:pt x="18827" y="20734"/>
                    <a:pt x="20987" y="17686"/>
                  </a:cubicBezTo>
                  <a:cubicBezTo>
                    <a:pt x="21315" y="17686"/>
                    <a:pt x="21511" y="15516"/>
                    <a:pt x="21445" y="13773"/>
                  </a:cubicBezTo>
                  <a:cubicBezTo>
                    <a:pt x="21389" y="11880"/>
                    <a:pt x="21183" y="10640"/>
                    <a:pt x="20914" y="10640"/>
                  </a:cubicBezTo>
                  <a:cubicBezTo>
                    <a:pt x="20874" y="10640"/>
                    <a:pt x="20834" y="10672"/>
                    <a:pt x="20790" y="10725"/>
                  </a:cubicBezTo>
                  <a:cubicBezTo>
                    <a:pt x="18696" y="13334"/>
                    <a:pt x="16536" y="14639"/>
                    <a:pt x="14507" y="14639"/>
                  </a:cubicBezTo>
                  <a:cubicBezTo>
                    <a:pt x="10777" y="14639"/>
                    <a:pt x="7308" y="11164"/>
                    <a:pt x="4820" y="7239"/>
                  </a:cubicBezTo>
                  <a:cubicBezTo>
                    <a:pt x="3510" y="5507"/>
                    <a:pt x="2529" y="3764"/>
                    <a:pt x="1809" y="2459"/>
                  </a:cubicBezTo>
                  <a:cubicBezTo>
                    <a:pt x="1482" y="1583"/>
                    <a:pt x="1154" y="1155"/>
                    <a:pt x="1024" y="716"/>
                  </a:cubicBezTo>
                  <a:cubicBezTo>
                    <a:pt x="828" y="278"/>
                    <a:pt x="696" y="278"/>
                    <a:pt x="696" y="278"/>
                  </a:cubicBezTo>
                  <a:cubicBezTo>
                    <a:pt x="640" y="86"/>
                    <a:pt x="578" y="0"/>
                    <a:pt x="517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92" name="Google Shape;1861;p35"/>
            <p:cNvSpPr/>
            <p:nvPr/>
          </p:nvSpPr>
          <p:spPr>
            <a:xfrm>
              <a:off x="1474048" y="3709359"/>
              <a:ext cx="383211" cy="282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600" extrusionOk="0">
                  <a:moveTo>
                    <a:pt x="21144" y="0"/>
                  </a:moveTo>
                  <a:cubicBezTo>
                    <a:pt x="21024" y="0"/>
                    <a:pt x="20908" y="81"/>
                    <a:pt x="20824" y="232"/>
                  </a:cubicBezTo>
                  <a:cubicBezTo>
                    <a:pt x="17947" y="5205"/>
                    <a:pt x="12788" y="10301"/>
                    <a:pt x="8358" y="14155"/>
                  </a:cubicBezTo>
                  <a:cubicBezTo>
                    <a:pt x="6120" y="16082"/>
                    <a:pt x="4064" y="17698"/>
                    <a:pt x="2603" y="18817"/>
                  </a:cubicBezTo>
                  <a:cubicBezTo>
                    <a:pt x="1873" y="19437"/>
                    <a:pt x="1279" y="19873"/>
                    <a:pt x="868" y="20184"/>
                  </a:cubicBezTo>
                  <a:cubicBezTo>
                    <a:pt x="412" y="20433"/>
                    <a:pt x="183" y="20620"/>
                    <a:pt x="183" y="20620"/>
                  </a:cubicBezTo>
                  <a:cubicBezTo>
                    <a:pt x="0" y="20743"/>
                    <a:pt x="-45" y="21055"/>
                    <a:pt x="46" y="21302"/>
                  </a:cubicBezTo>
                  <a:cubicBezTo>
                    <a:pt x="113" y="21485"/>
                    <a:pt x="253" y="21600"/>
                    <a:pt x="395" y="21600"/>
                  </a:cubicBezTo>
                  <a:cubicBezTo>
                    <a:pt x="448" y="21600"/>
                    <a:pt x="499" y="21585"/>
                    <a:pt x="549" y="21551"/>
                  </a:cubicBezTo>
                  <a:cubicBezTo>
                    <a:pt x="549" y="21551"/>
                    <a:pt x="4293" y="18941"/>
                    <a:pt x="8768" y="15025"/>
                  </a:cubicBezTo>
                  <a:cubicBezTo>
                    <a:pt x="13244" y="11172"/>
                    <a:pt x="18404" y="6013"/>
                    <a:pt x="21418" y="854"/>
                  </a:cubicBezTo>
                  <a:cubicBezTo>
                    <a:pt x="21555" y="605"/>
                    <a:pt x="21510" y="295"/>
                    <a:pt x="21373" y="108"/>
                  </a:cubicBezTo>
                  <a:cubicBezTo>
                    <a:pt x="21300" y="34"/>
                    <a:pt x="21222" y="0"/>
                    <a:pt x="21144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93" name="Google Shape;1862;p35"/>
            <p:cNvSpPr/>
            <p:nvPr/>
          </p:nvSpPr>
          <p:spPr>
            <a:xfrm>
              <a:off x="915680" y="2107779"/>
              <a:ext cx="1108601" cy="1887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607" y="159"/>
                  </a:moveTo>
                  <a:cubicBezTo>
                    <a:pt x="10612" y="160"/>
                    <a:pt x="10618" y="161"/>
                    <a:pt x="10625" y="162"/>
                  </a:cubicBezTo>
                  <a:cubicBezTo>
                    <a:pt x="10911" y="181"/>
                    <a:pt x="12227" y="283"/>
                    <a:pt x="14781" y="777"/>
                  </a:cubicBezTo>
                  <a:cubicBezTo>
                    <a:pt x="17667" y="1345"/>
                    <a:pt x="19839" y="2184"/>
                    <a:pt x="20680" y="3237"/>
                  </a:cubicBezTo>
                  <a:cubicBezTo>
                    <a:pt x="21267" y="3973"/>
                    <a:pt x="21314" y="4755"/>
                    <a:pt x="21314" y="5901"/>
                  </a:cubicBezTo>
                  <a:cubicBezTo>
                    <a:pt x="21314" y="6050"/>
                    <a:pt x="21314" y="6199"/>
                    <a:pt x="21314" y="6358"/>
                  </a:cubicBezTo>
                  <a:cubicBezTo>
                    <a:pt x="21314" y="6740"/>
                    <a:pt x="21314" y="7159"/>
                    <a:pt x="21330" y="7616"/>
                  </a:cubicBezTo>
                  <a:cubicBezTo>
                    <a:pt x="21330" y="7690"/>
                    <a:pt x="21330" y="7755"/>
                    <a:pt x="21330" y="7839"/>
                  </a:cubicBezTo>
                  <a:cubicBezTo>
                    <a:pt x="21346" y="9022"/>
                    <a:pt x="20966" y="11352"/>
                    <a:pt x="20601" y="13392"/>
                  </a:cubicBezTo>
                  <a:cubicBezTo>
                    <a:pt x="20410" y="14417"/>
                    <a:pt x="20220" y="15367"/>
                    <a:pt x="20078" y="16066"/>
                  </a:cubicBezTo>
                  <a:cubicBezTo>
                    <a:pt x="20014" y="16420"/>
                    <a:pt x="19950" y="16709"/>
                    <a:pt x="19919" y="16914"/>
                  </a:cubicBezTo>
                  <a:cubicBezTo>
                    <a:pt x="19887" y="17016"/>
                    <a:pt x="19871" y="17100"/>
                    <a:pt x="19871" y="17156"/>
                  </a:cubicBezTo>
                  <a:cubicBezTo>
                    <a:pt x="19855" y="17184"/>
                    <a:pt x="19855" y="17203"/>
                    <a:pt x="19855" y="17221"/>
                  </a:cubicBezTo>
                  <a:cubicBezTo>
                    <a:pt x="19855" y="17240"/>
                    <a:pt x="19855" y="17249"/>
                    <a:pt x="19855" y="17258"/>
                  </a:cubicBezTo>
                  <a:cubicBezTo>
                    <a:pt x="19855" y="17379"/>
                    <a:pt x="19792" y="18879"/>
                    <a:pt x="19792" y="19550"/>
                  </a:cubicBezTo>
                  <a:cubicBezTo>
                    <a:pt x="19792" y="19709"/>
                    <a:pt x="19760" y="19811"/>
                    <a:pt x="19697" y="19895"/>
                  </a:cubicBezTo>
                  <a:cubicBezTo>
                    <a:pt x="19649" y="19960"/>
                    <a:pt x="19570" y="20016"/>
                    <a:pt x="19459" y="20063"/>
                  </a:cubicBezTo>
                  <a:cubicBezTo>
                    <a:pt x="19110" y="20230"/>
                    <a:pt x="18412" y="20370"/>
                    <a:pt x="17159" y="20706"/>
                  </a:cubicBezTo>
                  <a:cubicBezTo>
                    <a:pt x="15558" y="21144"/>
                    <a:pt x="12640" y="21442"/>
                    <a:pt x="9801" y="21442"/>
                  </a:cubicBezTo>
                  <a:cubicBezTo>
                    <a:pt x="8833" y="21442"/>
                    <a:pt x="7866" y="21404"/>
                    <a:pt x="6962" y="21330"/>
                  </a:cubicBezTo>
                  <a:cubicBezTo>
                    <a:pt x="5281" y="21190"/>
                    <a:pt x="3584" y="21041"/>
                    <a:pt x="2315" y="20808"/>
                  </a:cubicBezTo>
                  <a:cubicBezTo>
                    <a:pt x="1681" y="20687"/>
                    <a:pt x="1158" y="20547"/>
                    <a:pt x="809" y="20380"/>
                  </a:cubicBezTo>
                  <a:cubicBezTo>
                    <a:pt x="444" y="20202"/>
                    <a:pt x="270" y="20016"/>
                    <a:pt x="270" y="19774"/>
                  </a:cubicBezTo>
                  <a:cubicBezTo>
                    <a:pt x="270" y="19727"/>
                    <a:pt x="270" y="19672"/>
                    <a:pt x="286" y="19615"/>
                  </a:cubicBezTo>
                  <a:cubicBezTo>
                    <a:pt x="397" y="19308"/>
                    <a:pt x="587" y="18479"/>
                    <a:pt x="793" y="17370"/>
                  </a:cubicBezTo>
                  <a:cubicBezTo>
                    <a:pt x="1126" y="15712"/>
                    <a:pt x="1538" y="13439"/>
                    <a:pt x="1871" y="11435"/>
                  </a:cubicBezTo>
                  <a:cubicBezTo>
                    <a:pt x="2220" y="9432"/>
                    <a:pt x="2490" y="7700"/>
                    <a:pt x="2522" y="7113"/>
                  </a:cubicBezTo>
                  <a:cubicBezTo>
                    <a:pt x="2569" y="6330"/>
                    <a:pt x="2633" y="5445"/>
                    <a:pt x="2981" y="4616"/>
                  </a:cubicBezTo>
                  <a:cubicBezTo>
                    <a:pt x="3315" y="3796"/>
                    <a:pt x="3933" y="3041"/>
                    <a:pt x="5075" y="2510"/>
                  </a:cubicBezTo>
                  <a:cubicBezTo>
                    <a:pt x="7089" y="1588"/>
                    <a:pt x="9737" y="507"/>
                    <a:pt x="10467" y="218"/>
                  </a:cubicBezTo>
                  <a:cubicBezTo>
                    <a:pt x="10530" y="192"/>
                    <a:pt x="10577" y="171"/>
                    <a:pt x="10607" y="159"/>
                  </a:cubicBezTo>
                  <a:close/>
                  <a:moveTo>
                    <a:pt x="10551" y="0"/>
                  </a:moveTo>
                  <a:cubicBezTo>
                    <a:pt x="10529" y="0"/>
                    <a:pt x="10510" y="7"/>
                    <a:pt x="10499" y="13"/>
                  </a:cubicBezTo>
                  <a:cubicBezTo>
                    <a:pt x="10499" y="13"/>
                    <a:pt x="10435" y="41"/>
                    <a:pt x="10308" y="88"/>
                  </a:cubicBezTo>
                  <a:cubicBezTo>
                    <a:pt x="9595" y="377"/>
                    <a:pt x="6930" y="1457"/>
                    <a:pt x="4916" y="2389"/>
                  </a:cubicBezTo>
                  <a:cubicBezTo>
                    <a:pt x="3711" y="2948"/>
                    <a:pt x="3077" y="3740"/>
                    <a:pt x="2728" y="4578"/>
                  </a:cubicBezTo>
                  <a:cubicBezTo>
                    <a:pt x="2379" y="5426"/>
                    <a:pt x="2315" y="6321"/>
                    <a:pt x="2252" y="7103"/>
                  </a:cubicBezTo>
                  <a:cubicBezTo>
                    <a:pt x="2204" y="7876"/>
                    <a:pt x="1745" y="10709"/>
                    <a:pt x="1253" y="13476"/>
                  </a:cubicBezTo>
                  <a:cubicBezTo>
                    <a:pt x="1015" y="14864"/>
                    <a:pt x="761" y="16243"/>
                    <a:pt x="539" y="17352"/>
                  </a:cubicBezTo>
                  <a:cubicBezTo>
                    <a:pt x="317" y="18451"/>
                    <a:pt x="127" y="19289"/>
                    <a:pt x="32" y="19587"/>
                  </a:cubicBezTo>
                  <a:cubicBezTo>
                    <a:pt x="16" y="19653"/>
                    <a:pt x="0" y="19718"/>
                    <a:pt x="0" y="19774"/>
                  </a:cubicBezTo>
                  <a:cubicBezTo>
                    <a:pt x="0" y="20072"/>
                    <a:pt x="238" y="20305"/>
                    <a:pt x="634" y="20501"/>
                  </a:cubicBezTo>
                  <a:cubicBezTo>
                    <a:pt x="1237" y="20780"/>
                    <a:pt x="2173" y="20967"/>
                    <a:pt x="3283" y="21125"/>
                  </a:cubicBezTo>
                  <a:cubicBezTo>
                    <a:pt x="4393" y="21274"/>
                    <a:pt x="5662" y="21376"/>
                    <a:pt x="6914" y="21488"/>
                  </a:cubicBezTo>
                  <a:cubicBezTo>
                    <a:pt x="7835" y="21563"/>
                    <a:pt x="8818" y="21600"/>
                    <a:pt x="9801" y="21600"/>
                  </a:cubicBezTo>
                  <a:cubicBezTo>
                    <a:pt x="12671" y="21600"/>
                    <a:pt x="15605" y="21302"/>
                    <a:pt x="17270" y="20845"/>
                  </a:cubicBezTo>
                  <a:cubicBezTo>
                    <a:pt x="18364" y="20547"/>
                    <a:pt x="19046" y="20408"/>
                    <a:pt x="19475" y="20249"/>
                  </a:cubicBezTo>
                  <a:cubicBezTo>
                    <a:pt x="19681" y="20174"/>
                    <a:pt x="19839" y="20081"/>
                    <a:pt x="19935" y="19970"/>
                  </a:cubicBezTo>
                  <a:cubicBezTo>
                    <a:pt x="20030" y="19848"/>
                    <a:pt x="20062" y="19718"/>
                    <a:pt x="20062" y="19550"/>
                  </a:cubicBezTo>
                  <a:cubicBezTo>
                    <a:pt x="20062" y="18902"/>
                    <a:pt x="20107" y="17448"/>
                    <a:pt x="20109" y="17268"/>
                  </a:cubicBezTo>
                  <a:cubicBezTo>
                    <a:pt x="20109" y="17258"/>
                    <a:pt x="20125" y="17221"/>
                    <a:pt x="20125" y="17165"/>
                  </a:cubicBezTo>
                  <a:cubicBezTo>
                    <a:pt x="20220" y="16709"/>
                    <a:pt x="20585" y="14938"/>
                    <a:pt x="20934" y="13001"/>
                  </a:cubicBezTo>
                  <a:cubicBezTo>
                    <a:pt x="21283" y="11063"/>
                    <a:pt x="21600" y="8967"/>
                    <a:pt x="21600" y="7839"/>
                  </a:cubicBezTo>
                  <a:cubicBezTo>
                    <a:pt x="21600" y="7755"/>
                    <a:pt x="21600" y="7681"/>
                    <a:pt x="21600" y="7616"/>
                  </a:cubicBezTo>
                  <a:cubicBezTo>
                    <a:pt x="21568" y="7159"/>
                    <a:pt x="21568" y="6740"/>
                    <a:pt x="21568" y="6358"/>
                  </a:cubicBezTo>
                  <a:cubicBezTo>
                    <a:pt x="21568" y="6199"/>
                    <a:pt x="21568" y="6050"/>
                    <a:pt x="21568" y="5901"/>
                  </a:cubicBezTo>
                  <a:cubicBezTo>
                    <a:pt x="21568" y="4755"/>
                    <a:pt x="21536" y="3945"/>
                    <a:pt x="20918" y="3172"/>
                  </a:cubicBezTo>
                  <a:cubicBezTo>
                    <a:pt x="20014" y="2053"/>
                    <a:pt x="17794" y="1206"/>
                    <a:pt x="14860" y="637"/>
                  </a:cubicBezTo>
                  <a:cubicBezTo>
                    <a:pt x="11942" y="60"/>
                    <a:pt x="10594" y="4"/>
                    <a:pt x="10578" y="4"/>
                  </a:cubicBezTo>
                  <a:cubicBezTo>
                    <a:pt x="10569" y="1"/>
                    <a:pt x="10559" y="0"/>
                    <a:pt x="10551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94" name="Google Shape;1863;p35"/>
            <p:cNvSpPr/>
            <p:nvPr/>
          </p:nvSpPr>
          <p:spPr>
            <a:xfrm>
              <a:off x="1413820" y="2023539"/>
              <a:ext cx="579521" cy="376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401" y="0"/>
                  </a:moveTo>
                  <a:cubicBezTo>
                    <a:pt x="2897" y="0"/>
                    <a:pt x="2639" y="89"/>
                    <a:pt x="2639" y="89"/>
                  </a:cubicBezTo>
                  <a:lnTo>
                    <a:pt x="0" y="6855"/>
                  </a:lnTo>
                  <a:cubicBezTo>
                    <a:pt x="0" y="6855"/>
                    <a:pt x="7918" y="9748"/>
                    <a:pt x="12014" y="12268"/>
                  </a:cubicBezTo>
                  <a:cubicBezTo>
                    <a:pt x="16140" y="14834"/>
                    <a:pt x="21600" y="21600"/>
                    <a:pt x="21600" y="21600"/>
                  </a:cubicBezTo>
                  <a:cubicBezTo>
                    <a:pt x="21600" y="21600"/>
                    <a:pt x="20720" y="13948"/>
                    <a:pt x="19962" y="11987"/>
                  </a:cubicBezTo>
                  <a:cubicBezTo>
                    <a:pt x="19173" y="10028"/>
                    <a:pt x="11043" y="3402"/>
                    <a:pt x="7736" y="1442"/>
                  </a:cubicBezTo>
                  <a:cubicBezTo>
                    <a:pt x="5675" y="232"/>
                    <a:pt x="4215" y="0"/>
                    <a:pt x="3401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95" name="Google Shape;1864;p35"/>
            <p:cNvSpPr/>
            <p:nvPr/>
          </p:nvSpPr>
          <p:spPr>
            <a:xfrm>
              <a:off x="1413820" y="2023459"/>
              <a:ext cx="418723" cy="252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600" extrusionOk="0">
                  <a:moveTo>
                    <a:pt x="4626" y="0"/>
                  </a:moveTo>
                  <a:cubicBezTo>
                    <a:pt x="3923" y="0"/>
                    <a:pt x="3593" y="140"/>
                    <a:pt x="3593" y="140"/>
                  </a:cubicBezTo>
                  <a:lnTo>
                    <a:pt x="0" y="10244"/>
                  </a:lnTo>
                  <a:cubicBezTo>
                    <a:pt x="0" y="10244"/>
                    <a:pt x="206" y="10312"/>
                    <a:pt x="537" y="10523"/>
                  </a:cubicBezTo>
                  <a:cubicBezTo>
                    <a:pt x="2808" y="11428"/>
                    <a:pt x="11523" y="15051"/>
                    <a:pt x="16355" y="18326"/>
                  </a:cubicBezTo>
                  <a:cubicBezTo>
                    <a:pt x="16397" y="18326"/>
                    <a:pt x="16397" y="18395"/>
                    <a:pt x="16397" y="18395"/>
                  </a:cubicBezTo>
                  <a:cubicBezTo>
                    <a:pt x="17511" y="19162"/>
                    <a:pt x="18750" y="20206"/>
                    <a:pt x="19949" y="21323"/>
                  </a:cubicBezTo>
                  <a:cubicBezTo>
                    <a:pt x="20031" y="21391"/>
                    <a:pt x="20113" y="21532"/>
                    <a:pt x="20196" y="21600"/>
                  </a:cubicBezTo>
                  <a:cubicBezTo>
                    <a:pt x="20774" y="21182"/>
                    <a:pt x="21146" y="20556"/>
                    <a:pt x="21229" y="19720"/>
                  </a:cubicBezTo>
                  <a:cubicBezTo>
                    <a:pt x="21600" y="14354"/>
                    <a:pt x="16231" y="6759"/>
                    <a:pt x="15942" y="6342"/>
                  </a:cubicBezTo>
                  <a:cubicBezTo>
                    <a:pt x="14785" y="5366"/>
                    <a:pt x="13712" y="4460"/>
                    <a:pt x="12721" y="3763"/>
                  </a:cubicBezTo>
                  <a:cubicBezTo>
                    <a:pt x="11895" y="3137"/>
                    <a:pt x="11151" y="2578"/>
                    <a:pt x="10532" y="2161"/>
                  </a:cubicBezTo>
                  <a:cubicBezTo>
                    <a:pt x="7723" y="349"/>
                    <a:pt x="5741" y="0"/>
                    <a:pt x="4626" y="0"/>
                  </a:cubicBezTo>
                  <a:close/>
                </a:path>
              </a:pathLst>
            </a:cu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96" name="Google Shape;1865;p35"/>
            <p:cNvSpPr/>
            <p:nvPr/>
          </p:nvSpPr>
          <p:spPr>
            <a:xfrm>
              <a:off x="1406775" y="2016959"/>
              <a:ext cx="593886" cy="390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0" h="21600" extrusionOk="0">
                  <a:moveTo>
                    <a:pt x="3570" y="766"/>
                  </a:moveTo>
                  <a:cubicBezTo>
                    <a:pt x="4339" y="766"/>
                    <a:pt x="5730" y="945"/>
                    <a:pt x="7712" y="2116"/>
                  </a:cubicBezTo>
                  <a:cubicBezTo>
                    <a:pt x="9310" y="3062"/>
                    <a:pt x="12092" y="5133"/>
                    <a:pt x="14577" y="7161"/>
                  </a:cubicBezTo>
                  <a:cubicBezTo>
                    <a:pt x="15791" y="8196"/>
                    <a:pt x="16975" y="9232"/>
                    <a:pt x="17862" y="10133"/>
                  </a:cubicBezTo>
                  <a:cubicBezTo>
                    <a:pt x="18306" y="10583"/>
                    <a:pt x="18690" y="10988"/>
                    <a:pt x="18957" y="11303"/>
                  </a:cubicBezTo>
                  <a:cubicBezTo>
                    <a:pt x="19252" y="11663"/>
                    <a:pt x="19431" y="11978"/>
                    <a:pt x="19519" y="12113"/>
                  </a:cubicBezTo>
                  <a:cubicBezTo>
                    <a:pt x="19667" y="12520"/>
                    <a:pt x="19874" y="13330"/>
                    <a:pt x="20052" y="14276"/>
                  </a:cubicBezTo>
                  <a:cubicBezTo>
                    <a:pt x="20347" y="15716"/>
                    <a:pt x="20584" y="17473"/>
                    <a:pt x="20792" y="18869"/>
                  </a:cubicBezTo>
                  <a:cubicBezTo>
                    <a:pt x="20862" y="19409"/>
                    <a:pt x="20933" y="19920"/>
                    <a:pt x="20974" y="20311"/>
                  </a:cubicBezTo>
                  <a:cubicBezTo>
                    <a:pt x="20414" y="19652"/>
                    <a:pt x="19452" y="18548"/>
                    <a:pt x="18306" y="17338"/>
                  </a:cubicBezTo>
                  <a:cubicBezTo>
                    <a:pt x="16471" y="15401"/>
                    <a:pt x="14104" y="13149"/>
                    <a:pt x="12092" y="11889"/>
                  </a:cubicBezTo>
                  <a:cubicBezTo>
                    <a:pt x="8538" y="9678"/>
                    <a:pt x="2163" y="7293"/>
                    <a:pt x="646" y="6739"/>
                  </a:cubicBezTo>
                  <a:lnTo>
                    <a:pt x="2971" y="801"/>
                  </a:lnTo>
                  <a:cubicBezTo>
                    <a:pt x="3076" y="788"/>
                    <a:pt x="3279" y="766"/>
                    <a:pt x="3570" y="766"/>
                  </a:cubicBezTo>
                  <a:close/>
                  <a:moveTo>
                    <a:pt x="3570" y="0"/>
                  </a:moveTo>
                  <a:cubicBezTo>
                    <a:pt x="3067" y="0"/>
                    <a:pt x="2801" y="90"/>
                    <a:pt x="2771" y="90"/>
                  </a:cubicBezTo>
                  <a:cubicBezTo>
                    <a:pt x="2712" y="135"/>
                    <a:pt x="2653" y="180"/>
                    <a:pt x="2623" y="270"/>
                  </a:cubicBezTo>
                  <a:lnTo>
                    <a:pt x="49" y="6800"/>
                  </a:lnTo>
                  <a:cubicBezTo>
                    <a:pt x="-10" y="6889"/>
                    <a:pt x="-10" y="7024"/>
                    <a:pt x="19" y="7161"/>
                  </a:cubicBezTo>
                  <a:cubicBezTo>
                    <a:pt x="49" y="7250"/>
                    <a:pt x="108" y="7340"/>
                    <a:pt x="196" y="7340"/>
                  </a:cubicBezTo>
                  <a:cubicBezTo>
                    <a:pt x="196" y="7340"/>
                    <a:pt x="671" y="7520"/>
                    <a:pt x="1469" y="7836"/>
                  </a:cubicBezTo>
                  <a:cubicBezTo>
                    <a:pt x="3806" y="8736"/>
                    <a:pt x="8926" y="10718"/>
                    <a:pt x="11885" y="12564"/>
                  </a:cubicBezTo>
                  <a:cubicBezTo>
                    <a:pt x="13867" y="13780"/>
                    <a:pt x="16205" y="16032"/>
                    <a:pt x="18040" y="17968"/>
                  </a:cubicBezTo>
                  <a:cubicBezTo>
                    <a:pt x="18927" y="18914"/>
                    <a:pt x="19727" y="19814"/>
                    <a:pt x="20289" y="20445"/>
                  </a:cubicBezTo>
                  <a:cubicBezTo>
                    <a:pt x="20584" y="20805"/>
                    <a:pt x="20792" y="21075"/>
                    <a:pt x="20939" y="21256"/>
                  </a:cubicBezTo>
                  <a:cubicBezTo>
                    <a:pt x="21088" y="21436"/>
                    <a:pt x="21176" y="21526"/>
                    <a:pt x="21176" y="21526"/>
                  </a:cubicBezTo>
                  <a:cubicBezTo>
                    <a:pt x="21228" y="21579"/>
                    <a:pt x="21290" y="21600"/>
                    <a:pt x="21351" y="21600"/>
                  </a:cubicBezTo>
                  <a:cubicBezTo>
                    <a:pt x="21394" y="21600"/>
                    <a:pt x="21435" y="21590"/>
                    <a:pt x="21472" y="21571"/>
                  </a:cubicBezTo>
                  <a:cubicBezTo>
                    <a:pt x="21561" y="21480"/>
                    <a:pt x="21590" y="21301"/>
                    <a:pt x="21590" y="21165"/>
                  </a:cubicBezTo>
                  <a:cubicBezTo>
                    <a:pt x="21590" y="21165"/>
                    <a:pt x="21354" y="19319"/>
                    <a:pt x="21058" y="17203"/>
                  </a:cubicBezTo>
                  <a:cubicBezTo>
                    <a:pt x="20909" y="16167"/>
                    <a:pt x="20732" y="15041"/>
                    <a:pt x="20525" y="14095"/>
                  </a:cubicBezTo>
                  <a:cubicBezTo>
                    <a:pt x="20347" y="13105"/>
                    <a:pt x="20140" y="12248"/>
                    <a:pt x="19933" y="11754"/>
                  </a:cubicBezTo>
                  <a:cubicBezTo>
                    <a:pt x="19785" y="11438"/>
                    <a:pt x="19578" y="11123"/>
                    <a:pt x="19282" y="10718"/>
                  </a:cubicBezTo>
                  <a:cubicBezTo>
                    <a:pt x="18217" y="9457"/>
                    <a:pt x="16087" y="7566"/>
                    <a:pt x="13867" y="5764"/>
                  </a:cubicBezTo>
                  <a:cubicBezTo>
                    <a:pt x="11619" y="3963"/>
                    <a:pt x="9310" y="2252"/>
                    <a:pt x="7890" y="1395"/>
                  </a:cubicBezTo>
                  <a:cubicBezTo>
                    <a:pt x="5849" y="225"/>
                    <a:pt x="4398" y="0"/>
                    <a:pt x="3570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97" name="Google Shape;1866;p35"/>
            <p:cNvSpPr/>
            <p:nvPr/>
          </p:nvSpPr>
          <p:spPr>
            <a:xfrm>
              <a:off x="2712860" y="3276659"/>
              <a:ext cx="526638" cy="376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3" h="21600" extrusionOk="0">
                  <a:moveTo>
                    <a:pt x="14664" y="0"/>
                  </a:moveTo>
                  <a:cubicBezTo>
                    <a:pt x="14622" y="0"/>
                    <a:pt x="14581" y="6"/>
                    <a:pt x="14542" y="16"/>
                  </a:cubicBezTo>
                  <a:cubicBezTo>
                    <a:pt x="13496" y="343"/>
                    <a:pt x="10130" y="3192"/>
                    <a:pt x="10130" y="3192"/>
                  </a:cubicBezTo>
                  <a:cubicBezTo>
                    <a:pt x="10130" y="3192"/>
                    <a:pt x="9378" y="3192"/>
                    <a:pt x="8431" y="2912"/>
                  </a:cubicBezTo>
                  <a:cubicBezTo>
                    <a:pt x="8314" y="2872"/>
                    <a:pt x="8200" y="2852"/>
                    <a:pt x="8085" y="2852"/>
                  </a:cubicBezTo>
                  <a:cubicBezTo>
                    <a:pt x="7268" y="2852"/>
                    <a:pt x="6481" y="3927"/>
                    <a:pt x="5392" y="6837"/>
                  </a:cubicBezTo>
                  <a:cubicBezTo>
                    <a:pt x="4117" y="10154"/>
                    <a:pt x="1373" y="13424"/>
                    <a:pt x="1373" y="13424"/>
                  </a:cubicBezTo>
                  <a:lnTo>
                    <a:pt x="0" y="15386"/>
                  </a:lnTo>
                  <a:lnTo>
                    <a:pt x="621" y="16135"/>
                  </a:lnTo>
                  <a:lnTo>
                    <a:pt x="3791" y="21600"/>
                  </a:lnTo>
                  <a:lnTo>
                    <a:pt x="4313" y="20806"/>
                  </a:lnTo>
                  <a:cubicBezTo>
                    <a:pt x="4313" y="20806"/>
                    <a:pt x="7157" y="20806"/>
                    <a:pt x="9052" y="19918"/>
                  </a:cubicBezTo>
                  <a:cubicBezTo>
                    <a:pt x="10947" y="19031"/>
                    <a:pt x="12124" y="16928"/>
                    <a:pt x="12548" y="16928"/>
                  </a:cubicBezTo>
                  <a:cubicBezTo>
                    <a:pt x="12973" y="16928"/>
                    <a:pt x="15294" y="18564"/>
                    <a:pt x="16339" y="19638"/>
                  </a:cubicBezTo>
                  <a:cubicBezTo>
                    <a:pt x="16996" y="20283"/>
                    <a:pt x="17498" y="20653"/>
                    <a:pt x="17983" y="20653"/>
                  </a:cubicBezTo>
                  <a:cubicBezTo>
                    <a:pt x="18270" y="20653"/>
                    <a:pt x="18551" y="20523"/>
                    <a:pt x="18856" y="20245"/>
                  </a:cubicBezTo>
                  <a:cubicBezTo>
                    <a:pt x="19705" y="19451"/>
                    <a:pt x="17711" y="18564"/>
                    <a:pt x="17189" y="17956"/>
                  </a:cubicBezTo>
                  <a:cubicBezTo>
                    <a:pt x="16666" y="17349"/>
                    <a:pt x="14967" y="14779"/>
                    <a:pt x="14967" y="14779"/>
                  </a:cubicBezTo>
                  <a:lnTo>
                    <a:pt x="17809" y="14032"/>
                  </a:lnTo>
                  <a:cubicBezTo>
                    <a:pt x="17809" y="14032"/>
                    <a:pt x="19280" y="15386"/>
                    <a:pt x="19934" y="15573"/>
                  </a:cubicBezTo>
                  <a:cubicBezTo>
                    <a:pt x="20086" y="15608"/>
                    <a:pt x="20200" y="15625"/>
                    <a:pt x="20295" y="15625"/>
                  </a:cubicBezTo>
                  <a:cubicBezTo>
                    <a:pt x="20586" y="15625"/>
                    <a:pt x="20682" y="15458"/>
                    <a:pt x="21077" y="15106"/>
                  </a:cubicBezTo>
                  <a:cubicBezTo>
                    <a:pt x="21600" y="14639"/>
                    <a:pt x="18856" y="11182"/>
                    <a:pt x="18136" y="10715"/>
                  </a:cubicBezTo>
                  <a:cubicBezTo>
                    <a:pt x="17385" y="10294"/>
                    <a:pt x="14640" y="10294"/>
                    <a:pt x="14640" y="10294"/>
                  </a:cubicBezTo>
                  <a:cubicBezTo>
                    <a:pt x="14640" y="10294"/>
                    <a:pt x="16960" y="8192"/>
                    <a:pt x="17483" y="7865"/>
                  </a:cubicBezTo>
                  <a:cubicBezTo>
                    <a:pt x="17549" y="7831"/>
                    <a:pt x="17621" y="7816"/>
                    <a:pt x="17698" y="7816"/>
                  </a:cubicBezTo>
                  <a:cubicBezTo>
                    <a:pt x="18257" y="7816"/>
                    <a:pt x="19033" y="8612"/>
                    <a:pt x="19378" y="8612"/>
                  </a:cubicBezTo>
                  <a:cubicBezTo>
                    <a:pt x="19596" y="8612"/>
                    <a:pt x="19874" y="8735"/>
                    <a:pt x="20151" y="8735"/>
                  </a:cubicBezTo>
                  <a:cubicBezTo>
                    <a:pt x="20413" y="8735"/>
                    <a:pt x="20674" y="8625"/>
                    <a:pt x="20881" y="8192"/>
                  </a:cubicBezTo>
                  <a:cubicBezTo>
                    <a:pt x="21306" y="7257"/>
                    <a:pt x="17711" y="3334"/>
                    <a:pt x="17711" y="3334"/>
                  </a:cubicBezTo>
                  <a:cubicBezTo>
                    <a:pt x="17711" y="3334"/>
                    <a:pt x="15744" y="0"/>
                    <a:pt x="14664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98" name="Google Shape;1867;p35"/>
            <p:cNvSpPr/>
            <p:nvPr/>
          </p:nvSpPr>
          <p:spPr>
            <a:xfrm>
              <a:off x="2706360" y="3270419"/>
              <a:ext cx="539641" cy="389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079" y="14686"/>
                  </a:moveTo>
                  <a:lnTo>
                    <a:pt x="21083" y="14689"/>
                  </a:lnTo>
                  <a:cubicBezTo>
                    <a:pt x="21083" y="14689"/>
                    <a:pt x="21083" y="14689"/>
                    <a:pt x="21083" y="14689"/>
                  </a:cubicBezTo>
                  <a:lnTo>
                    <a:pt x="21079" y="14686"/>
                  </a:lnTo>
                  <a:close/>
                  <a:moveTo>
                    <a:pt x="14888" y="724"/>
                  </a:moveTo>
                  <a:cubicBezTo>
                    <a:pt x="15052" y="724"/>
                    <a:pt x="15377" y="904"/>
                    <a:pt x="15670" y="1176"/>
                  </a:cubicBezTo>
                  <a:cubicBezTo>
                    <a:pt x="16160" y="1628"/>
                    <a:pt x="16648" y="2259"/>
                    <a:pt x="17039" y="2847"/>
                  </a:cubicBezTo>
                  <a:cubicBezTo>
                    <a:pt x="17235" y="3119"/>
                    <a:pt x="17397" y="3344"/>
                    <a:pt x="17528" y="3525"/>
                  </a:cubicBezTo>
                  <a:cubicBezTo>
                    <a:pt x="17593" y="3615"/>
                    <a:pt x="17625" y="3706"/>
                    <a:pt x="17658" y="3751"/>
                  </a:cubicBezTo>
                  <a:lnTo>
                    <a:pt x="17690" y="3842"/>
                  </a:lnTo>
                  <a:lnTo>
                    <a:pt x="17756" y="3886"/>
                  </a:lnTo>
                  <a:cubicBezTo>
                    <a:pt x="17756" y="3886"/>
                    <a:pt x="17951" y="4113"/>
                    <a:pt x="18244" y="4429"/>
                  </a:cubicBezTo>
                  <a:cubicBezTo>
                    <a:pt x="18700" y="4925"/>
                    <a:pt x="19352" y="5694"/>
                    <a:pt x="19906" y="6416"/>
                  </a:cubicBezTo>
                  <a:cubicBezTo>
                    <a:pt x="20166" y="6824"/>
                    <a:pt x="20427" y="7185"/>
                    <a:pt x="20590" y="7501"/>
                  </a:cubicBezTo>
                  <a:cubicBezTo>
                    <a:pt x="20687" y="7637"/>
                    <a:pt x="20753" y="7772"/>
                    <a:pt x="20786" y="7863"/>
                  </a:cubicBezTo>
                  <a:cubicBezTo>
                    <a:pt x="20818" y="7999"/>
                    <a:pt x="20818" y="8089"/>
                    <a:pt x="20818" y="8089"/>
                  </a:cubicBezTo>
                  <a:lnTo>
                    <a:pt x="20826" y="8089"/>
                  </a:lnTo>
                  <a:cubicBezTo>
                    <a:pt x="20741" y="8240"/>
                    <a:pt x="20679" y="8318"/>
                    <a:pt x="20590" y="8360"/>
                  </a:cubicBezTo>
                  <a:cubicBezTo>
                    <a:pt x="20525" y="8405"/>
                    <a:pt x="20427" y="8405"/>
                    <a:pt x="20330" y="8405"/>
                  </a:cubicBezTo>
                  <a:cubicBezTo>
                    <a:pt x="20134" y="8405"/>
                    <a:pt x="19873" y="8315"/>
                    <a:pt x="19580" y="8315"/>
                  </a:cubicBezTo>
                  <a:cubicBezTo>
                    <a:pt x="19580" y="8315"/>
                    <a:pt x="19483" y="8270"/>
                    <a:pt x="19352" y="8224"/>
                  </a:cubicBezTo>
                  <a:cubicBezTo>
                    <a:pt x="19189" y="8134"/>
                    <a:pt x="18929" y="7953"/>
                    <a:pt x="18700" y="7818"/>
                  </a:cubicBezTo>
                  <a:cubicBezTo>
                    <a:pt x="18439" y="7682"/>
                    <a:pt x="18179" y="7547"/>
                    <a:pt x="17918" y="7547"/>
                  </a:cubicBezTo>
                  <a:cubicBezTo>
                    <a:pt x="17821" y="7547"/>
                    <a:pt x="17723" y="7547"/>
                    <a:pt x="17593" y="7592"/>
                  </a:cubicBezTo>
                  <a:cubicBezTo>
                    <a:pt x="17430" y="7682"/>
                    <a:pt x="17202" y="7863"/>
                    <a:pt x="16909" y="8134"/>
                  </a:cubicBezTo>
                  <a:cubicBezTo>
                    <a:pt x="16029" y="8811"/>
                    <a:pt x="14726" y="9987"/>
                    <a:pt x="14726" y="9987"/>
                  </a:cubicBezTo>
                  <a:cubicBezTo>
                    <a:pt x="14628" y="10077"/>
                    <a:pt x="14563" y="10258"/>
                    <a:pt x="14595" y="10394"/>
                  </a:cubicBezTo>
                  <a:cubicBezTo>
                    <a:pt x="14628" y="10575"/>
                    <a:pt x="14759" y="10665"/>
                    <a:pt x="14856" y="10665"/>
                  </a:cubicBezTo>
                  <a:lnTo>
                    <a:pt x="15312" y="10665"/>
                  </a:lnTo>
                  <a:cubicBezTo>
                    <a:pt x="15703" y="10665"/>
                    <a:pt x="16322" y="10710"/>
                    <a:pt x="16909" y="10754"/>
                  </a:cubicBezTo>
                  <a:cubicBezTo>
                    <a:pt x="17169" y="10800"/>
                    <a:pt x="17462" y="10846"/>
                    <a:pt x="17690" y="10890"/>
                  </a:cubicBezTo>
                  <a:cubicBezTo>
                    <a:pt x="17951" y="10935"/>
                    <a:pt x="18146" y="11027"/>
                    <a:pt x="18244" y="11071"/>
                  </a:cubicBezTo>
                  <a:cubicBezTo>
                    <a:pt x="18342" y="11162"/>
                    <a:pt x="18636" y="11387"/>
                    <a:pt x="18929" y="11704"/>
                  </a:cubicBezTo>
                  <a:cubicBezTo>
                    <a:pt x="19385" y="12201"/>
                    <a:pt x="19938" y="12879"/>
                    <a:pt x="20362" y="13511"/>
                  </a:cubicBezTo>
                  <a:cubicBezTo>
                    <a:pt x="20590" y="13828"/>
                    <a:pt x="20786" y="14099"/>
                    <a:pt x="20916" y="14370"/>
                  </a:cubicBezTo>
                  <a:cubicBezTo>
                    <a:pt x="20981" y="14461"/>
                    <a:pt x="21013" y="14596"/>
                    <a:pt x="21046" y="14641"/>
                  </a:cubicBezTo>
                  <a:lnTo>
                    <a:pt x="21062" y="14706"/>
                  </a:lnTo>
                  <a:cubicBezTo>
                    <a:pt x="20891" y="14845"/>
                    <a:pt x="20805" y="14924"/>
                    <a:pt x="20720" y="15003"/>
                  </a:cubicBezTo>
                  <a:cubicBezTo>
                    <a:pt x="20623" y="15048"/>
                    <a:pt x="20590" y="15048"/>
                    <a:pt x="20492" y="15048"/>
                  </a:cubicBezTo>
                  <a:cubicBezTo>
                    <a:pt x="20427" y="15048"/>
                    <a:pt x="20330" y="15048"/>
                    <a:pt x="20166" y="15003"/>
                  </a:cubicBezTo>
                  <a:cubicBezTo>
                    <a:pt x="20069" y="15003"/>
                    <a:pt x="19840" y="14913"/>
                    <a:pt x="19645" y="14776"/>
                  </a:cubicBezTo>
                  <a:cubicBezTo>
                    <a:pt x="19319" y="14551"/>
                    <a:pt x="18929" y="14280"/>
                    <a:pt x="18668" y="14053"/>
                  </a:cubicBezTo>
                  <a:cubicBezTo>
                    <a:pt x="18505" y="13918"/>
                    <a:pt x="18375" y="13828"/>
                    <a:pt x="18310" y="13737"/>
                  </a:cubicBezTo>
                  <a:cubicBezTo>
                    <a:pt x="18211" y="13647"/>
                    <a:pt x="18179" y="13601"/>
                    <a:pt x="18179" y="13601"/>
                  </a:cubicBezTo>
                  <a:cubicBezTo>
                    <a:pt x="18114" y="13557"/>
                    <a:pt x="18049" y="13557"/>
                    <a:pt x="17984" y="13557"/>
                  </a:cubicBezTo>
                  <a:lnTo>
                    <a:pt x="15149" y="14280"/>
                  </a:lnTo>
                  <a:cubicBezTo>
                    <a:pt x="15052" y="14324"/>
                    <a:pt x="14954" y="14415"/>
                    <a:pt x="14921" y="14551"/>
                  </a:cubicBezTo>
                  <a:cubicBezTo>
                    <a:pt x="14888" y="14686"/>
                    <a:pt x="14921" y="14822"/>
                    <a:pt x="14986" y="14913"/>
                  </a:cubicBezTo>
                  <a:cubicBezTo>
                    <a:pt x="14986" y="14913"/>
                    <a:pt x="15410" y="15544"/>
                    <a:pt x="15899" y="16223"/>
                  </a:cubicBezTo>
                  <a:cubicBezTo>
                    <a:pt x="16387" y="16946"/>
                    <a:pt x="16941" y="17714"/>
                    <a:pt x="17235" y="18030"/>
                  </a:cubicBezTo>
                  <a:cubicBezTo>
                    <a:pt x="17364" y="18166"/>
                    <a:pt x="17528" y="18301"/>
                    <a:pt x="17756" y="18437"/>
                  </a:cubicBezTo>
                  <a:cubicBezTo>
                    <a:pt x="18049" y="18662"/>
                    <a:pt x="18407" y="18889"/>
                    <a:pt x="18636" y="19114"/>
                  </a:cubicBezTo>
                  <a:cubicBezTo>
                    <a:pt x="18765" y="19249"/>
                    <a:pt x="18896" y="19341"/>
                    <a:pt x="18929" y="19430"/>
                  </a:cubicBezTo>
                  <a:lnTo>
                    <a:pt x="18989" y="19515"/>
                  </a:lnTo>
                  <a:cubicBezTo>
                    <a:pt x="18983" y="19528"/>
                    <a:pt x="18967" y="19539"/>
                    <a:pt x="18929" y="19566"/>
                  </a:cubicBezTo>
                  <a:cubicBezTo>
                    <a:pt x="18636" y="19838"/>
                    <a:pt x="18407" y="19928"/>
                    <a:pt x="18179" y="19928"/>
                  </a:cubicBezTo>
                  <a:cubicBezTo>
                    <a:pt x="17984" y="19928"/>
                    <a:pt x="17788" y="19882"/>
                    <a:pt x="17528" y="19701"/>
                  </a:cubicBezTo>
                  <a:cubicBezTo>
                    <a:pt x="17300" y="19566"/>
                    <a:pt x="17039" y="19341"/>
                    <a:pt x="16713" y="19024"/>
                  </a:cubicBezTo>
                  <a:cubicBezTo>
                    <a:pt x="16160" y="18482"/>
                    <a:pt x="15312" y="17849"/>
                    <a:pt x="14530" y="17306"/>
                  </a:cubicBezTo>
                  <a:cubicBezTo>
                    <a:pt x="14172" y="17036"/>
                    <a:pt x="13781" y="16810"/>
                    <a:pt x="13487" y="16629"/>
                  </a:cubicBezTo>
                  <a:cubicBezTo>
                    <a:pt x="13325" y="16539"/>
                    <a:pt x="13194" y="16448"/>
                    <a:pt x="13097" y="16404"/>
                  </a:cubicBezTo>
                  <a:cubicBezTo>
                    <a:pt x="12966" y="16358"/>
                    <a:pt x="12869" y="16313"/>
                    <a:pt x="12771" y="16313"/>
                  </a:cubicBezTo>
                  <a:cubicBezTo>
                    <a:pt x="12640" y="16313"/>
                    <a:pt x="12543" y="16404"/>
                    <a:pt x="12445" y="16448"/>
                  </a:cubicBezTo>
                  <a:cubicBezTo>
                    <a:pt x="12283" y="16584"/>
                    <a:pt x="12119" y="16765"/>
                    <a:pt x="11891" y="16991"/>
                  </a:cubicBezTo>
                  <a:cubicBezTo>
                    <a:pt x="11305" y="17668"/>
                    <a:pt x="10393" y="18708"/>
                    <a:pt x="9220" y="19249"/>
                  </a:cubicBezTo>
                  <a:cubicBezTo>
                    <a:pt x="8308" y="19701"/>
                    <a:pt x="7134" y="19882"/>
                    <a:pt x="6190" y="20018"/>
                  </a:cubicBezTo>
                  <a:cubicBezTo>
                    <a:pt x="5733" y="20063"/>
                    <a:pt x="5343" y="20109"/>
                    <a:pt x="5050" y="20109"/>
                  </a:cubicBezTo>
                  <a:lnTo>
                    <a:pt x="4561" y="20109"/>
                  </a:lnTo>
                  <a:cubicBezTo>
                    <a:pt x="4496" y="20109"/>
                    <a:pt x="4431" y="20153"/>
                    <a:pt x="4365" y="20244"/>
                  </a:cubicBezTo>
                  <a:lnTo>
                    <a:pt x="4072" y="20651"/>
                  </a:lnTo>
                  <a:lnTo>
                    <a:pt x="1107" y="15725"/>
                  </a:lnTo>
                  <a:lnTo>
                    <a:pt x="1075" y="15680"/>
                  </a:lnTo>
                  <a:lnTo>
                    <a:pt x="652" y="15228"/>
                  </a:lnTo>
                  <a:lnTo>
                    <a:pt x="1792" y="13647"/>
                  </a:lnTo>
                  <a:cubicBezTo>
                    <a:pt x="1824" y="13601"/>
                    <a:pt x="4561" y="10439"/>
                    <a:pt x="5864" y="7140"/>
                  </a:cubicBezTo>
                  <a:cubicBezTo>
                    <a:pt x="6418" y="5739"/>
                    <a:pt x="6874" y="4790"/>
                    <a:pt x="7298" y="4203"/>
                  </a:cubicBezTo>
                  <a:cubicBezTo>
                    <a:pt x="7688" y="3661"/>
                    <a:pt x="8014" y="3480"/>
                    <a:pt x="8340" y="3480"/>
                  </a:cubicBezTo>
                  <a:cubicBezTo>
                    <a:pt x="8438" y="3480"/>
                    <a:pt x="8503" y="3480"/>
                    <a:pt x="8601" y="3525"/>
                  </a:cubicBezTo>
                  <a:cubicBezTo>
                    <a:pt x="9578" y="3796"/>
                    <a:pt x="10328" y="3796"/>
                    <a:pt x="10360" y="3796"/>
                  </a:cubicBezTo>
                  <a:lnTo>
                    <a:pt x="10490" y="3751"/>
                  </a:lnTo>
                  <a:cubicBezTo>
                    <a:pt x="10490" y="3751"/>
                    <a:pt x="10686" y="3615"/>
                    <a:pt x="11011" y="3344"/>
                  </a:cubicBezTo>
                  <a:cubicBezTo>
                    <a:pt x="11533" y="2938"/>
                    <a:pt x="12283" y="2351"/>
                    <a:pt x="13032" y="1808"/>
                  </a:cubicBezTo>
                  <a:cubicBezTo>
                    <a:pt x="13748" y="1266"/>
                    <a:pt x="14498" y="814"/>
                    <a:pt x="14823" y="768"/>
                  </a:cubicBezTo>
                  <a:lnTo>
                    <a:pt x="14888" y="724"/>
                  </a:lnTo>
                  <a:close/>
                  <a:moveTo>
                    <a:pt x="14693" y="0"/>
                  </a:moveTo>
                  <a:cubicBezTo>
                    <a:pt x="14400" y="91"/>
                    <a:pt x="13977" y="316"/>
                    <a:pt x="13520" y="633"/>
                  </a:cubicBezTo>
                  <a:cubicBezTo>
                    <a:pt x="12259" y="1447"/>
                    <a:pt x="10603" y="2809"/>
                    <a:pt x="10260" y="3073"/>
                  </a:cubicBezTo>
                  <a:lnTo>
                    <a:pt x="10230" y="3073"/>
                  </a:lnTo>
                  <a:cubicBezTo>
                    <a:pt x="10002" y="3028"/>
                    <a:pt x="9415" y="2982"/>
                    <a:pt x="8731" y="2802"/>
                  </a:cubicBezTo>
                  <a:cubicBezTo>
                    <a:pt x="8601" y="2757"/>
                    <a:pt x="8470" y="2711"/>
                    <a:pt x="8340" y="2711"/>
                  </a:cubicBezTo>
                  <a:cubicBezTo>
                    <a:pt x="7852" y="2711"/>
                    <a:pt x="7363" y="3028"/>
                    <a:pt x="6907" y="3706"/>
                  </a:cubicBezTo>
                  <a:cubicBezTo>
                    <a:pt x="6418" y="4338"/>
                    <a:pt x="5962" y="5333"/>
                    <a:pt x="5376" y="6778"/>
                  </a:cubicBezTo>
                  <a:cubicBezTo>
                    <a:pt x="4789" y="8315"/>
                    <a:pt x="3779" y="9896"/>
                    <a:pt x="2964" y="11071"/>
                  </a:cubicBezTo>
                  <a:cubicBezTo>
                    <a:pt x="2541" y="11658"/>
                    <a:pt x="2150" y="12156"/>
                    <a:pt x="1889" y="12518"/>
                  </a:cubicBezTo>
                  <a:cubicBezTo>
                    <a:pt x="1759" y="12698"/>
                    <a:pt x="1661" y="12833"/>
                    <a:pt x="1563" y="12924"/>
                  </a:cubicBezTo>
                  <a:cubicBezTo>
                    <a:pt x="1499" y="13014"/>
                    <a:pt x="1466" y="13059"/>
                    <a:pt x="1466" y="13059"/>
                  </a:cubicBezTo>
                  <a:lnTo>
                    <a:pt x="1433" y="13105"/>
                  </a:lnTo>
                  <a:lnTo>
                    <a:pt x="65" y="14957"/>
                  </a:lnTo>
                  <a:cubicBezTo>
                    <a:pt x="32" y="15048"/>
                    <a:pt x="0" y="15138"/>
                    <a:pt x="0" y="15273"/>
                  </a:cubicBezTo>
                  <a:cubicBezTo>
                    <a:pt x="0" y="15364"/>
                    <a:pt x="32" y="15454"/>
                    <a:pt x="98" y="15544"/>
                  </a:cubicBezTo>
                  <a:lnTo>
                    <a:pt x="716" y="16223"/>
                  </a:lnTo>
                  <a:lnTo>
                    <a:pt x="3844" y="21465"/>
                  </a:lnTo>
                  <a:cubicBezTo>
                    <a:pt x="3877" y="21554"/>
                    <a:pt x="3942" y="21600"/>
                    <a:pt x="4039" y="21600"/>
                  </a:cubicBezTo>
                  <a:cubicBezTo>
                    <a:pt x="4105" y="21600"/>
                    <a:pt x="4170" y="21554"/>
                    <a:pt x="4235" y="21465"/>
                  </a:cubicBezTo>
                  <a:lnTo>
                    <a:pt x="4660" y="20875"/>
                  </a:lnTo>
                  <a:cubicBezTo>
                    <a:pt x="4888" y="20871"/>
                    <a:pt x="5492" y="20847"/>
                    <a:pt x="6255" y="20741"/>
                  </a:cubicBezTo>
                  <a:cubicBezTo>
                    <a:pt x="7200" y="20651"/>
                    <a:pt x="8406" y="20425"/>
                    <a:pt x="9383" y="19973"/>
                  </a:cubicBezTo>
                  <a:cubicBezTo>
                    <a:pt x="10360" y="19521"/>
                    <a:pt x="11175" y="18753"/>
                    <a:pt x="11761" y="18120"/>
                  </a:cubicBezTo>
                  <a:cubicBezTo>
                    <a:pt x="12054" y="17804"/>
                    <a:pt x="12283" y="17533"/>
                    <a:pt x="12478" y="17352"/>
                  </a:cubicBezTo>
                  <a:cubicBezTo>
                    <a:pt x="12576" y="17216"/>
                    <a:pt x="12640" y="17171"/>
                    <a:pt x="12706" y="17127"/>
                  </a:cubicBezTo>
                  <a:lnTo>
                    <a:pt x="12771" y="17081"/>
                  </a:lnTo>
                  <a:cubicBezTo>
                    <a:pt x="12836" y="17081"/>
                    <a:pt x="13097" y="17216"/>
                    <a:pt x="13358" y="17352"/>
                  </a:cubicBezTo>
                  <a:cubicBezTo>
                    <a:pt x="14237" y="17849"/>
                    <a:pt x="15670" y="18934"/>
                    <a:pt x="16387" y="19611"/>
                  </a:cubicBezTo>
                  <a:cubicBezTo>
                    <a:pt x="16713" y="19973"/>
                    <a:pt x="17039" y="20199"/>
                    <a:pt x="17300" y="20380"/>
                  </a:cubicBezTo>
                  <a:cubicBezTo>
                    <a:pt x="17593" y="20561"/>
                    <a:pt x="17886" y="20696"/>
                    <a:pt x="18179" y="20696"/>
                  </a:cubicBezTo>
                  <a:cubicBezTo>
                    <a:pt x="18537" y="20696"/>
                    <a:pt x="18863" y="20515"/>
                    <a:pt x="19222" y="20244"/>
                  </a:cubicBezTo>
                  <a:cubicBezTo>
                    <a:pt x="19319" y="20153"/>
                    <a:pt x="19385" y="20063"/>
                    <a:pt x="19450" y="19928"/>
                  </a:cubicBezTo>
                  <a:cubicBezTo>
                    <a:pt x="19515" y="19838"/>
                    <a:pt x="19547" y="19657"/>
                    <a:pt x="19547" y="19521"/>
                  </a:cubicBezTo>
                  <a:cubicBezTo>
                    <a:pt x="19547" y="19341"/>
                    <a:pt x="19483" y="19205"/>
                    <a:pt x="19450" y="19070"/>
                  </a:cubicBezTo>
                  <a:cubicBezTo>
                    <a:pt x="19319" y="18843"/>
                    <a:pt x="19189" y="18708"/>
                    <a:pt x="18993" y="18527"/>
                  </a:cubicBezTo>
                  <a:cubicBezTo>
                    <a:pt x="18765" y="18301"/>
                    <a:pt x="18439" y="18120"/>
                    <a:pt x="18179" y="17939"/>
                  </a:cubicBezTo>
                  <a:cubicBezTo>
                    <a:pt x="17918" y="17714"/>
                    <a:pt x="17658" y="17533"/>
                    <a:pt x="17561" y="17443"/>
                  </a:cubicBezTo>
                  <a:cubicBezTo>
                    <a:pt x="17332" y="17171"/>
                    <a:pt x="16778" y="16404"/>
                    <a:pt x="16289" y="15725"/>
                  </a:cubicBezTo>
                  <a:cubicBezTo>
                    <a:pt x="16085" y="15423"/>
                    <a:pt x="15892" y="15145"/>
                    <a:pt x="15737" y="14923"/>
                  </a:cubicBezTo>
                  <a:lnTo>
                    <a:pt x="18000" y="14345"/>
                  </a:lnTo>
                  <a:cubicBezTo>
                    <a:pt x="18141" y="14480"/>
                    <a:pt x="18399" y="14718"/>
                    <a:pt x="18700" y="14957"/>
                  </a:cubicBezTo>
                  <a:cubicBezTo>
                    <a:pt x="18929" y="15092"/>
                    <a:pt x="19189" y="15273"/>
                    <a:pt x="19417" y="15454"/>
                  </a:cubicBezTo>
                  <a:cubicBezTo>
                    <a:pt x="19645" y="15590"/>
                    <a:pt x="19873" y="15725"/>
                    <a:pt x="20069" y="15771"/>
                  </a:cubicBezTo>
                  <a:cubicBezTo>
                    <a:pt x="20232" y="15815"/>
                    <a:pt x="20362" y="15815"/>
                    <a:pt x="20492" y="15815"/>
                  </a:cubicBezTo>
                  <a:cubicBezTo>
                    <a:pt x="20687" y="15815"/>
                    <a:pt x="20851" y="15771"/>
                    <a:pt x="20981" y="15635"/>
                  </a:cubicBezTo>
                  <a:cubicBezTo>
                    <a:pt x="21111" y="15544"/>
                    <a:pt x="21241" y="15454"/>
                    <a:pt x="21405" y="15273"/>
                  </a:cubicBezTo>
                  <a:cubicBezTo>
                    <a:pt x="21470" y="15228"/>
                    <a:pt x="21535" y="15138"/>
                    <a:pt x="21567" y="15048"/>
                  </a:cubicBezTo>
                  <a:cubicBezTo>
                    <a:pt x="21600" y="14957"/>
                    <a:pt x="21600" y="14867"/>
                    <a:pt x="21600" y="14776"/>
                  </a:cubicBezTo>
                  <a:cubicBezTo>
                    <a:pt x="21600" y="14551"/>
                    <a:pt x="21567" y="14370"/>
                    <a:pt x="21470" y="14189"/>
                  </a:cubicBezTo>
                  <a:cubicBezTo>
                    <a:pt x="21339" y="13872"/>
                    <a:pt x="21144" y="13511"/>
                    <a:pt x="20884" y="13149"/>
                  </a:cubicBezTo>
                  <a:cubicBezTo>
                    <a:pt x="20492" y="12562"/>
                    <a:pt x="20004" y="11975"/>
                    <a:pt x="19580" y="11478"/>
                  </a:cubicBezTo>
                  <a:cubicBezTo>
                    <a:pt x="19352" y="11206"/>
                    <a:pt x="19124" y="10981"/>
                    <a:pt x="18929" y="10800"/>
                  </a:cubicBezTo>
                  <a:cubicBezTo>
                    <a:pt x="18733" y="10619"/>
                    <a:pt x="18570" y="10484"/>
                    <a:pt x="18439" y="10394"/>
                  </a:cubicBezTo>
                  <a:cubicBezTo>
                    <a:pt x="18211" y="10258"/>
                    <a:pt x="17886" y="10167"/>
                    <a:pt x="17528" y="10123"/>
                  </a:cubicBezTo>
                  <a:cubicBezTo>
                    <a:pt x="16972" y="10009"/>
                    <a:pt x="16311" y="9953"/>
                    <a:pt x="15785" y="9924"/>
                  </a:cubicBezTo>
                  <a:cubicBezTo>
                    <a:pt x="15924" y="9800"/>
                    <a:pt x="16073" y="9667"/>
                    <a:pt x="16224" y="9535"/>
                  </a:cubicBezTo>
                  <a:cubicBezTo>
                    <a:pt x="16550" y="9263"/>
                    <a:pt x="16876" y="8992"/>
                    <a:pt x="17169" y="8767"/>
                  </a:cubicBezTo>
                  <a:cubicBezTo>
                    <a:pt x="17462" y="8541"/>
                    <a:pt x="17690" y="8360"/>
                    <a:pt x="17821" y="8315"/>
                  </a:cubicBezTo>
                  <a:cubicBezTo>
                    <a:pt x="17821" y="8315"/>
                    <a:pt x="17854" y="8270"/>
                    <a:pt x="17918" y="8270"/>
                  </a:cubicBezTo>
                  <a:cubicBezTo>
                    <a:pt x="18082" y="8270"/>
                    <a:pt x="18407" y="8451"/>
                    <a:pt x="18700" y="8632"/>
                  </a:cubicBezTo>
                  <a:cubicBezTo>
                    <a:pt x="18863" y="8721"/>
                    <a:pt x="18993" y="8857"/>
                    <a:pt x="19157" y="8902"/>
                  </a:cubicBezTo>
                  <a:cubicBezTo>
                    <a:pt x="19286" y="8992"/>
                    <a:pt x="19450" y="9038"/>
                    <a:pt x="19580" y="9083"/>
                  </a:cubicBezTo>
                  <a:cubicBezTo>
                    <a:pt x="19603" y="9077"/>
                    <a:pt x="19628" y="9073"/>
                    <a:pt x="19656" y="9073"/>
                  </a:cubicBezTo>
                  <a:cubicBezTo>
                    <a:pt x="19819" y="9073"/>
                    <a:pt x="20050" y="9173"/>
                    <a:pt x="20330" y="9173"/>
                  </a:cubicBezTo>
                  <a:cubicBezTo>
                    <a:pt x="20492" y="9173"/>
                    <a:pt x="20655" y="9128"/>
                    <a:pt x="20851" y="9038"/>
                  </a:cubicBezTo>
                  <a:cubicBezTo>
                    <a:pt x="21013" y="8902"/>
                    <a:pt x="21177" y="8721"/>
                    <a:pt x="21307" y="8451"/>
                  </a:cubicBezTo>
                  <a:cubicBezTo>
                    <a:pt x="21339" y="8360"/>
                    <a:pt x="21372" y="8224"/>
                    <a:pt x="21372" y="8089"/>
                  </a:cubicBezTo>
                  <a:cubicBezTo>
                    <a:pt x="21372" y="7818"/>
                    <a:pt x="21307" y="7592"/>
                    <a:pt x="21209" y="7366"/>
                  </a:cubicBezTo>
                  <a:cubicBezTo>
                    <a:pt x="21013" y="6959"/>
                    <a:pt x="20753" y="6553"/>
                    <a:pt x="20427" y="6101"/>
                  </a:cubicBezTo>
                  <a:cubicBezTo>
                    <a:pt x="19508" y="4827"/>
                    <a:pt x="18245" y="3473"/>
                    <a:pt x="18096" y="3314"/>
                  </a:cubicBezTo>
                  <a:cubicBezTo>
                    <a:pt x="18002" y="3161"/>
                    <a:pt x="17556" y="2439"/>
                    <a:pt x="17007" y="1718"/>
                  </a:cubicBezTo>
                  <a:cubicBezTo>
                    <a:pt x="16681" y="1266"/>
                    <a:pt x="16322" y="859"/>
                    <a:pt x="15963" y="543"/>
                  </a:cubicBezTo>
                  <a:cubicBezTo>
                    <a:pt x="15606" y="227"/>
                    <a:pt x="15247" y="0"/>
                    <a:pt x="14888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999" name="Google Shape;1868;p35"/>
            <p:cNvSpPr/>
            <p:nvPr/>
          </p:nvSpPr>
          <p:spPr>
            <a:xfrm>
              <a:off x="2992048" y="3320899"/>
              <a:ext cx="168484" cy="81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600" extrusionOk="0">
                  <a:moveTo>
                    <a:pt x="17053" y="0"/>
                  </a:moveTo>
                  <a:cubicBezTo>
                    <a:pt x="16433" y="0"/>
                    <a:pt x="15813" y="212"/>
                    <a:pt x="15194" y="648"/>
                  </a:cubicBezTo>
                  <a:cubicBezTo>
                    <a:pt x="14160" y="1943"/>
                    <a:pt x="10439" y="6264"/>
                    <a:pt x="7028" y="10367"/>
                  </a:cubicBezTo>
                  <a:cubicBezTo>
                    <a:pt x="3618" y="14471"/>
                    <a:pt x="413" y="18144"/>
                    <a:pt x="413" y="18144"/>
                  </a:cubicBezTo>
                  <a:cubicBezTo>
                    <a:pt x="-1" y="18792"/>
                    <a:pt x="-103" y="19875"/>
                    <a:pt x="103" y="20740"/>
                  </a:cubicBezTo>
                  <a:cubicBezTo>
                    <a:pt x="311" y="21313"/>
                    <a:pt x="608" y="21600"/>
                    <a:pt x="908" y="21600"/>
                  </a:cubicBezTo>
                  <a:cubicBezTo>
                    <a:pt x="1055" y="21600"/>
                    <a:pt x="1205" y="21531"/>
                    <a:pt x="1345" y="21388"/>
                  </a:cubicBezTo>
                  <a:cubicBezTo>
                    <a:pt x="1345" y="21388"/>
                    <a:pt x="2066" y="20305"/>
                    <a:pt x="3308" y="19009"/>
                  </a:cubicBezTo>
                  <a:cubicBezTo>
                    <a:pt x="5167" y="16631"/>
                    <a:pt x="7958" y="13393"/>
                    <a:pt x="10439" y="10367"/>
                  </a:cubicBezTo>
                  <a:cubicBezTo>
                    <a:pt x="13022" y="7342"/>
                    <a:pt x="15194" y="4751"/>
                    <a:pt x="15917" y="3886"/>
                  </a:cubicBezTo>
                  <a:cubicBezTo>
                    <a:pt x="16227" y="3673"/>
                    <a:pt x="16641" y="3456"/>
                    <a:pt x="17053" y="3456"/>
                  </a:cubicBezTo>
                  <a:cubicBezTo>
                    <a:pt x="17776" y="3456"/>
                    <a:pt x="18500" y="3886"/>
                    <a:pt x="19120" y="4321"/>
                  </a:cubicBezTo>
                  <a:cubicBezTo>
                    <a:pt x="19432" y="4533"/>
                    <a:pt x="19742" y="4969"/>
                    <a:pt x="19844" y="4969"/>
                  </a:cubicBezTo>
                  <a:lnTo>
                    <a:pt x="20052" y="5181"/>
                  </a:lnTo>
                  <a:lnTo>
                    <a:pt x="20154" y="5399"/>
                  </a:lnTo>
                  <a:cubicBezTo>
                    <a:pt x="20265" y="5515"/>
                    <a:pt x="20385" y="5569"/>
                    <a:pt x="20501" y="5569"/>
                  </a:cubicBezTo>
                  <a:cubicBezTo>
                    <a:pt x="20821" y="5569"/>
                    <a:pt x="21139" y="5165"/>
                    <a:pt x="21291" y="4533"/>
                  </a:cubicBezTo>
                  <a:cubicBezTo>
                    <a:pt x="21497" y="3673"/>
                    <a:pt x="21395" y="2591"/>
                    <a:pt x="20981" y="2161"/>
                  </a:cubicBezTo>
                  <a:cubicBezTo>
                    <a:pt x="20877" y="2161"/>
                    <a:pt x="19120" y="0"/>
                    <a:pt x="17053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00" name="Google Shape;1869;p35"/>
            <p:cNvSpPr/>
            <p:nvPr/>
          </p:nvSpPr>
          <p:spPr>
            <a:xfrm>
              <a:off x="2910864" y="3325779"/>
              <a:ext cx="60837" cy="44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5" h="21600" extrusionOk="0">
                  <a:moveTo>
                    <a:pt x="18504" y="0"/>
                  </a:moveTo>
                  <a:cubicBezTo>
                    <a:pt x="18097" y="0"/>
                    <a:pt x="17691" y="125"/>
                    <a:pt x="17318" y="396"/>
                  </a:cubicBezTo>
                  <a:lnTo>
                    <a:pt x="1053" y="15713"/>
                  </a:lnTo>
                  <a:cubicBezTo>
                    <a:pt x="-70" y="16494"/>
                    <a:pt x="-353" y="18849"/>
                    <a:pt x="488" y="20027"/>
                  </a:cubicBezTo>
                  <a:cubicBezTo>
                    <a:pt x="860" y="21079"/>
                    <a:pt x="1611" y="21600"/>
                    <a:pt x="2397" y="21600"/>
                  </a:cubicBezTo>
                  <a:cubicBezTo>
                    <a:pt x="2797" y="21600"/>
                    <a:pt x="3203" y="21475"/>
                    <a:pt x="3576" y="21214"/>
                  </a:cubicBezTo>
                  <a:lnTo>
                    <a:pt x="19841" y="5887"/>
                  </a:lnTo>
                  <a:cubicBezTo>
                    <a:pt x="20964" y="5106"/>
                    <a:pt x="21247" y="2751"/>
                    <a:pt x="20682" y="1573"/>
                  </a:cubicBezTo>
                  <a:cubicBezTo>
                    <a:pt x="20124" y="521"/>
                    <a:pt x="19310" y="0"/>
                    <a:pt x="18504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01" name="Google Shape;1870;p35"/>
            <p:cNvSpPr/>
            <p:nvPr/>
          </p:nvSpPr>
          <p:spPr>
            <a:xfrm>
              <a:off x="2140107" y="3266699"/>
              <a:ext cx="450527" cy="286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6" h="21600" extrusionOk="0">
                  <a:moveTo>
                    <a:pt x="12548" y="0"/>
                  </a:moveTo>
                  <a:cubicBezTo>
                    <a:pt x="12492" y="0"/>
                    <a:pt x="12435" y="11"/>
                    <a:pt x="12380" y="36"/>
                  </a:cubicBezTo>
                  <a:cubicBezTo>
                    <a:pt x="11413" y="405"/>
                    <a:pt x="10705" y="1572"/>
                    <a:pt x="10705" y="1572"/>
                  </a:cubicBezTo>
                  <a:cubicBezTo>
                    <a:pt x="10705" y="1572"/>
                    <a:pt x="10296" y="1199"/>
                    <a:pt x="9731" y="1199"/>
                  </a:cubicBezTo>
                  <a:cubicBezTo>
                    <a:pt x="9377" y="1199"/>
                    <a:pt x="8962" y="1345"/>
                    <a:pt x="8547" y="1818"/>
                  </a:cubicBezTo>
                  <a:cubicBezTo>
                    <a:pt x="7468" y="2985"/>
                    <a:pt x="6389" y="3353"/>
                    <a:pt x="5198" y="4950"/>
                  </a:cubicBezTo>
                  <a:cubicBezTo>
                    <a:pt x="4008" y="6549"/>
                    <a:pt x="509" y="10296"/>
                    <a:pt x="26" y="11709"/>
                  </a:cubicBezTo>
                  <a:cubicBezTo>
                    <a:pt x="-458" y="13060"/>
                    <a:pt x="6165" y="21600"/>
                    <a:pt x="6165" y="21600"/>
                  </a:cubicBezTo>
                  <a:cubicBezTo>
                    <a:pt x="6165" y="21600"/>
                    <a:pt x="14054" y="21416"/>
                    <a:pt x="15282" y="20187"/>
                  </a:cubicBezTo>
                  <a:cubicBezTo>
                    <a:pt x="16473" y="19020"/>
                    <a:pt x="19338" y="15641"/>
                    <a:pt x="19487" y="14289"/>
                  </a:cubicBezTo>
                  <a:cubicBezTo>
                    <a:pt x="19568" y="13262"/>
                    <a:pt x="19197" y="12559"/>
                    <a:pt x="18531" y="12559"/>
                  </a:cubicBezTo>
                  <a:cubicBezTo>
                    <a:pt x="18280" y="12559"/>
                    <a:pt x="17988" y="12658"/>
                    <a:pt x="17664" y="12876"/>
                  </a:cubicBezTo>
                  <a:cubicBezTo>
                    <a:pt x="16473" y="13674"/>
                    <a:pt x="13347" y="15641"/>
                    <a:pt x="12864" y="15641"/>
                  </a:cubicBezTo>
                  <a:cubicBezTo>
                    <a:pt x="12380" y="15641"/>
                    <a:pt x="10333" y="14474"/>
                    <a:pt x="10333" y="14474"/>
                  </a:cubicBezTo>
                  <a:cubicBezTo>
                    <a:pt x="10333" y="14474"/>
                    <a:pt x="13831" y="9313"/>
                    <a:pt x="15282" y="7962"/>
                  </a:cubicBezTo>
                  <a:cubicBezTo>
                    <a:pt x="15897" y="7347"/>
                    <a:pt x="16538" y="7116"/>
                    <a:pt x="17138" y="7116"/>
                  </a:cubicBezTo>
                  <a:cubicBezTo>
                    <a:pt x="17920" y="7116"/>
                    <a:pt x="18630" y="7509"/>
                    <a:pt x="19115" y="7962"/>
                  </a:cubicBezTo>
                  <a:cubicBezTo>
                    <a:pt x="19214" y="8051"/>
                    <a:pt x="19321" y="8092"/>
                    <a:pt x="19430" y="8092"/>
                  </a:cubicBezTo>
                  <a:cubicBezTo>
                    <a:pt x="20222" y="8092"/>
                    <a:pt x="21142" y="5954"/>
                    <a:pt x="20194" y="4766"/>
                  </a:cubicBezTo>
                  <a:cubicBezTo>
                    <a:pt x="19203" y="3468"/>
                    <a:pt x="17802" y="2533"/>
                    <a:pt x="16657" y="2533"/>
                  </a:cubicBezTo>
                  <a:cubicBezTo>
                    <a:pt x="16557" y="2533"/>
                    <a:pt x="16458" y="2539"/>
                    <a:pt x="16361" y="2554"/>
                  </a:cubicBezTo>
                  <a:cubicBezTo>
                    <a:pt x="15133" y="2800"/>
                    <a:pt x="14687" y="3169"/>
                    <a:pt x="14687" y="3169"/>
                  </a:cubicBezTo>
                  <a:cubicBezTo>
                    <a:pt x="14687" y="3169"/>
                    <a:pt x="13496" y="0"/>
                    <a:pt x="12548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02" name="Google Shape;1871;p35"/>
            <p:cNvSpPr/>
            <p:nvPr/>
          </p:nvSpPr>
          <p:spPr>
            <a:xfrm>
              <a:off x="2133340" y="3259839"/>
              <a:ext cx="463941" cy="299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074" y="940"/>
                  </a:moveTo>
                  <a:cubicBezTo>
                    <a:pt x="13225" y="940"/>
                    <a:pt x="13415" y="1057"/>
                    <a:pt x="13642" y="1350"/>
                  </a:cubicBezTo>
                  <a:cubicBezTo>
                    <a:pt x="13983" y="1703"/>
                    <a:pt x="14325" y="2348"/>
                    <a:pt x="14552" y="2877"/>
                  </a:cubicBezTo>
                  <a:cubicBezTo>
                    <a:pt x="14704" y="3111"/>
                    <a:pt x="14817" y="3346"/>
                    <a:pt x="14855" y="3522"/>
                  </a:cubicBezTo>
                  <a:lnTo>
                    <a:pt x="14968" y="3698"/>
                  </a:lnTo>
                  <a:lnTo>
                    <a:pt x="14968" y="3757"/>
                  </a:lnTo>
                  <a:cubicBezTo>
                    <a:pt x="15052" y="3929"/>
                    <a:pt x="15155" y="4038"/>
                    <a:pt x="15264" y="4038"/>
                  </a:cubicBezTo>
                  <a:cubicBezTo>
                    <a:pt x="15304" y="4038"/>
                    <a:pt x="15345" y="4024"/>
                    <a:pt x="15385" y="3992"/>
                  </a:cubicBezTo>
                  <a:cubicBezTo>
                    <a:pt x="15424" y="3933"/>
                    <a:pt x="15878" y="3640"/>
                    <a:pt x="16977" y="3464"/>
                  </a:cubicBezTo>
                  <a:cubicBezTo>
                    <a:pt x="17090" y="3405"/>
                    <a:pt x="17205" y="3405"/>
                    <a:pt x="17280" y="3405"/>
                  </a:cubicBezTo>
                  <a:cubicBezTo>
                    <a:pt x="18341" y="3405"/>
                    <a:pt x="19743" y="4285"/>
                    <a:pt x="20691" y="5459"/>
                  </a:cubicBezTo>
                  <a:cubicBezTo>
                    <a:pt x="20918" y="5694"/>
                    <a:pt x="20957" y="5988"/>
                    <a:pt x="20957" y="6281"/>
                  </a:cubicBezTo>
                  <a:cubicBezTo>
                    <a:pt x="20994" y="6574"/>
                    <a:pt x="20880" y="6985"/>
                    <a:pt x="20691" y="7279"/>
                  </a:cubicBezTo>
                  <a:cubicBezTo>
                    <a:pt x="20501" y="7572"/>
                    <a:pt x="20274" y="7748"/>
                    <a:pt x="20122" y="7748"/>
                  </a:cubicBezTo>
                  <a:cubicBezTo>
                    <a:pt x="20047" y="7748"/>
                    <a:pt x="20009" y="7690"/>
                    <a:pt x="19933" y="7631"/>
                  </a:cubicBezTo>
                  <a:cubicBezTo>
                    <a:pt x="19402" y="7161"/>
                    <a:pt x="18645" y="6809"/>
                    <a:pt x="17773" y="6809"/>
                  </a:cubicBezTo>
                  <a:cubicBezTo>
                    <a:pt x="17129" y="6809"/>
                    <a:pt x="16409" y="7044"/>
                    <a:pt x="15689" y="7631"/>
                  </a:cubicBezTo>
                  <a:cubicBezTo>
                    <a:pt x="14931" y="8335"/>
                    <a:pt x="13681" y="9920"/>
                    <a:pt x="12619" y="11329"/>
                  </a:cubicBezTo>
                  <a:cubicBezTo>
                    <a:pt x="11520" y="12738"/>
                    <a:pt x="10649" y="13969"/>
                    <a:pt x="10649" y="13969"/>
                  </a:cubicBezTo>
                  <a:cubicBezTo>
                    <a:pt x="10573" y="14088"/>
                    <a:pt x="10535" y="14263"/>
                    <a:pt x="10535" y="14439"/>
                  </a:cubicBezTo>
                  <a:cubicBezTo>
                    <a:pt x="10573" y="14556"/>
                    <a:pt x="10649" y="14732"/>
                    <a:pt x="10762" y="14791"/>
                  </a:cubicBezTo>
                  <a:cubicBezTo>
                    <a:pt x="10762" y="14791"/>
                    <a:pt x="11255" y="15086"/>
                    <a:pt x="11861" y="15378"/>
                  </a:cubicBezTo>
                  <a:cubicBezTo>
                    <a:pt x="12165" y="15495"/>
                    <a:pt x="12467" y="15613"/>
                    <a:pt x="12733" y="15730"/>
                  </a:cubicBezTo>
                  <a:cubicBezTo>
                    <a:pt x="12998" y="15848"/>
                    <a:pt x="13225" y="15965"/>
                    <a:pt x="13415" y="15965"/>
                  </a:cubicBezTo>
                  <a:cubicBezTo>
                    <a:pt x="13529" y="15965"/>
                    <a:pt x="13642" y="15906"/>
                    <a:pt x="13794" y="15848"/>
                  </a:cubicBezTo>
                  <a:cubicBezTo>
                    <a:pt x="14287" y="15673"/>
                    <a:pt x="15196" y="15143"/>
                    <a:pt x="16068" y="14675"/>
                  </a:cubicBezTo>
                  <a:cubicBezTo>
                    <a:pt x="16977" y="14145"/>
                    <a:pt x="17887" y="13617"/>
                    <a:pt x="18417" y="13265"/>
                  </a:cubicBezTo>
                  <a:cubicBezTo>
                    <a:pt x="18720" y="13090"/>
                    <a:pt x="18985" y="12971"/>
                    <a:pt x="19175" y="12971"/>
                  </a:cubicBezTo>
                  <a:cubicBezTo>
                    <a:pt x="19441" y="12971"/>
                    <a:pt x="19591" y="13090"/>
                    <a:pt x="19706" y="13206"/>
                  </a:cubicBezTo>
                  <a:cubicBezTo>
                    <a:pt x="19781" y="13382"/>
                    <a:pt x="19820" y="13558"/>
                    <a:pt x="19857" y="13852"/>
                  </a:cubicBezTo>
                  <a:lnTo>
                    <a:pt x="19820" y="14088"/>
                  </a:lnTo>
                  <a:cubicBezTo>
                    <a:pt x="19820" y="14088"/>
                    <a:pt x="19781" y="14263"/>
                    <a:pt x="19706" y="14439"/>
                  </a:cubicBezTo>
                  <a:cubicBezTo>
                    <a:pt x="19441" y="15086"/>
                    <a:pt x="18683" y="16141"/>
                    <a:pt x="17887" y="17080"/>
                  </a:cubicBezTo>
                  <a:cubicBezTo>
                    <a:pt x="17090" y="18019"/>
                    <a:pt x="16219" y="18900"/>
                    <a:pt x="15689" y="19369"/>
                  </a:cubicBezTo>
                  <a:cubicBezTo>
                    <a:pt x="15613" y="19487"/>
                    <a:pt x="15385" y="19604"/>
                    <a:pt x="15045" y="19722"/>
                  </a:cubicBezTo>
                  <a:cubicBezTo>
                    <a:pt x="13908" y="20074"/>
                    <a:pt x="11786" y="20309"/>
                    <a:pt x="9929" y="20485"/>
                  </a:cubicBezTo>
                  <a:cubicBezTo>
                    <a:pt x="9019" y="20543"/>
                    <a:pt x="8186" y="20602"/>
                    <a:pt x="7579" y="20602"/>
                  </a:cubicBezTo>
                  <a:cubicBezTo>
                    <a:pt x="7206" y="20638"/>
                    <a:pt x="6905" y="20652"/>
                    <a:pt x="6729" y="20657"/>
                  </a:cubicBezTo>
                  <a:cubicBezTo>
                    <a:pt x="6598" y="20508"/>
                    <a:pt x="6245" y="20100"/>
                    <a:pt x="5798" y="19546"/>
                  </a:cubicBezTo>
                  <a:cubicBezTo>
                    <a:pt x="4927" y="18430"/>
                    <a:pt x="3600" y="16728"/>
                    <a:pt x="2501" y="15202"/>
                  </a:cubicBezTo>
                  <a:cubicBezTo>
                    <a:pt x="1970" y="14380"/>
                    <a:pt x="1478" y="13617"/>
                    <a:pt x="1137" y="13030"/>
                  </a:cubicBezTo>
                  <a:cubicBezTo>
                    <a:pt x="947" y="12678"/>
                    <a:pt x="833" y="12443"/>
                    <a:pt x="758" y="12208"/>
                  </a:cubicBezTo>
                  <a:cubicBezTo>
                    <a:pt x="683" y="12092"/>
                    <a:pt x="683" y="12032"/>
                    <a:pt x="644" y="11916"/>
                  </a:cubicBezTo>
                  <a:lnTo>
                    <a:pt x="644" y="11856"/>
                  </a:lnTo>
                  <a:lnTo>
                    <a:pt x="628" y="11856"/>
                  </a:lnTo>
                  <a:cubicBezTo>
                    <a:pt x="730" y="11607"/>
                    <a:pt x="1018" y="11170"/>
                    <a:pt x="1402" y="10682"/>
                  </a:cubicBezTo>
                  <a:cubicBezTo>
                    <a:pt x="2009" y="9862"/>
                    <a:pt x="2880" y="8922"/>
                    <a:pt x="3713" y="7983"/>
                  </a:cubicBezTo>
                  <a:cubicBezTo>
                    <a:pt x="4548" y="7044"/>
                    <a:pt x="5306" y="6222"/>
                    <a:pt x="5798" y="5635"/>
                  </a:cubicBezTo>
                  <a:cubicBezTo>
                    <a:pt x="6972" y="4168"/>
                    <a:pt x="8034" y="3816"/>
                    <a:pt x="9208" y="2583"/>
                  </a:cubicBezTo>
                  <a:cubicBezTo>
                    <a:pt x="9550" y="2231"/>
                    <a:pt x="9891" y="2113"/>
                    <a:pt x="10194" y="2113"/>
                  </a:cubicBezTo>
                  <a:cubicBezTo>
                    <a:pt x="10459" y="2113"/>
                    <a:pt x="10687" y="2231"/>
                    <a:pt x="10838" y="2290"/>
                  </a:cubicBezTo>
                  <a:cubicBezTo>
                    <a:pt x="10914" y="2348"/>
                    <a:pt x="10989" y="2348"/>
                    <a:pt x="11028" y="2407"/>
                  </a:cubicBezTo>
                  <a:lnTo>
                    <a:pt x="11066" y="2407"/>
                  </a:lnTo>
                  <a:lnTo>
                    <a:pt x="11066" y="2466"/>
                  </a:lnTo>
                  <a:cubicBezTo>
                    <a:pt x="11107" y="2488"/>
                    <a:pt x="11153" y="2501"/>
                    <a:pt x="11202" y="2501"/>
                  </a:cubicBezTo>
                  <a:cubicBezTo>
                    <a:pt x="11285" y="2501"/>
                    <a:pt x="11372" y="2460"/>
                    <a:pt x="11445" y="2348"/>
                  </a:cubicBezTo>
                  <a:cubicBezTo>
                    <a:pt x="11520" y="2231"/>
                    <a:pt x="12203" y="1292"/>
                    <a:pt x="12998" y="998"/>
                  </a:cubicBezTo>
                  <a:lnTo>
                    <a:pt x="13074" y="940"/>
                  </a:lnTo>
                  <a:close/>
                  <a:moveTo>
                    <a:pt x="12846" y="0"/>
                  </a:moveTo>
                  <a:cubicBezTo>
                    <a:pt x="12054" y="352"/>
                    <a:pt x="11430" y="1096"/>
                    <a:pt x="11150" y="1449"/>
                  </a:cubicBezTo>
                  <a:cubicBezTo>
                    <a:pt x="10947" y="1330"/>
                    <a:pt x="10613" y="1174"/>
                    <a:pt x="10194" y="1174"/>
                  </a:cubicBezTo>
                  <a:cubicBezTo>
                    <a:pt x="9777" y="1174"/>
                    <a:pt x="9323" y="1292"/>
                    <a:pt x="8829" y="1820"/>
                  </a:cubicBezTo>
                  <a:cubicBezTo>
                    <a:pt x="7807" y="2877"/>
                    <a:pt x="6670" y="3287"/>
                    <a:pt x="5419" y="4872"/>
                  </a:cubicBezTo>
                  <a:cubicBezTo>
                    <a:pt x="4813" y="5577"/>
                    <a:pt x="3600" y="6868"/>
                    <a:pt x="2501" y="8101"/>
                  </a:cubicBezTo>
                  <a:cubicBezTo>
                    <a:pt x="1970" y="8746"/>
                    <a:pt x="1440" y="9392"/>
                    <a:pt x="985" y="9920"/>
                  </a:cubicBezTo>
                  <a:cubicBezTo>
                    <a:pt x="568" y="10507"/>
                    <a:pt x="227" y="10977"/>
                    <a:pt x="75" y="11445"/>
                  </a:cubicBezTo>
                  <a:cubicBezTo>
                    <a:pt x="38" y="11564"/>
                    <a:pt x="0" y="11680"/>
                    <a:pt x="0" y="11856"/>
                  </a:cubicBezTo>
                  <a:cubicBezTo>
                    <a:pt x="0" y="12032"/>
                    <a:pt x="38" y="12267"/>
                    <a:pt x="114" y="12443"/>
                  </a:cubicBezTo>
                  <a:cubicBezTo>
                    <a:pt x="304" y="13090"/>
                    <a:pt x="796" y="13969"/>
                    <a:pt x="1440" y="14908"/>
                  </a:cubicBezTo>
                  <a:cubicBezTo>
                    <a:pt x="3297" y="17785"/>
                    <a:pt x="6366" y="21483"/>
                    <a:pt x="6366" y="21541"/>
                  </a:cubicBezTo>
                  <a:cubicBezTo>
                    <a:pt x="6443" y="21600"/>
                    <a:pt x="6518" y="21600"/>
                    <a:pt x="6594" y="21600"/>
                  </a:cubicBezTo>
                  <a:cubicBezTo>
                    <a:pt x="6594" y="21600"/>
                    <a:pt x="8602" y="21600"/>
                    <a:pt x="10762" y="21365"/>
                  </a:cubicBezTo>
                  <a:cubicBezTo>
                    <a:pt x="11861" y="21306"/>
                    <a:pt x="12998" y="21130"/>
                    <a:pt x="13946" y="20954"/>
                  </a:cubicBezTo>
                  <a:cubicBezTo>
                    <a:pt x="14400" y="20896"/>
                    <a:pt x="14817" y="20778"/>
                    <a:pt x="15196" y="20661"/>
                  </a:cubicBezTo>
                  <a:cubicBezTo>
                    <a:pt x="15537" y="20543"/>
                    <a:pt x="15803" y="20426"/>
                    <a:pt x="16030" y="20250"/>
                  </a:cubicBezTo>
                  <a:cubicBezTo>
                    <a:pt x="16636" y="19663"/>
                    <a:pt x="17698" y="18548"/>
                    <a:pt x="18606" y="17432"/>
                  </a:cubicBezTo>
                  <a:cubicBezTo>
                    <a:pt x="19062" y="16845"/>
                    <a:pt x="19478" y="16259"/>
                    <a:pt x="19820" y="15730"/>
                  </a:cubicBezTo>
                  <a:cubicBezTo>
                    <a:pt x="19970" y="15495"/>
                    <a:pt x="20122" y="15202"/>
                    <a:pt x="20236" y="14967"/>
                  </a:cubicBezTo>
                  <a:cubicBezTo>
                    <a:pt x="20349" y="14732"/>
                    <a:pt x="20426" y="14499"/>
                    <a:pt x="20463" y="14204"/>
                  </a:cubicBezTo>
                  <a:cubicBezTo>
                    <a:pt x="20463" y="14088"/>
                    <a:pt x="20463" y="13969"/>
                    <a:pt x="20463" y="13852"/>
                  </a:cubicBezTo>
                  <a:cubicBezTo>
                    <a:pt x="20463" y="13325"/>
                    <a:pt x="20349" y="12854"/>
                    <a:pt x="20122" y="12503"/>
                  </a:cubicBezTo>
                  <a:cubicBezTo>
                    <a:pt x="19895" y="12151"/>
                    <a:pt x="19554" y="12032"/>
                    <a:pt x="19175" y="12032"/>
                  </a:cubicBezTo>
                  <a:cubicBezTo>
                    <a:pt x="18872" y="12032"/>
                    <a:pt x="18569" y="12151"/>
                    <a:pt x="18190" y="12327"/>
                  </a:cubicBezTo>
                  <a:cubicBezTo>
                    <a:pt x="17583" y="12738"/>
                    <a:pt x="16484" y="13382"/>
                    <a:pt x="15499" y="13969"/>
                  </a:cubicBezTo>
                  <a:cubicBezTo>
                    <a:pt x="14968" y="14263"/>
                    <a:pt x="14514" y="14499"/>
                    <a:pt x="14135" y="14675"/>
                  </a:cubicBezTo>
                  <a:cubicBezTo>
                    <a:pt x="13946" y="14791"/>
                    <a:pt x="13756" y="14850"/>
                    <a:pt x="13642" y="14908"/>
                  </a:cubicBezTo>
                  <a:cubicBezTo>
                    <a:pt x="13529" y="14967"/>
                    <a:pt x="13415" y="14967"/>
                    <a:pt x="13415" y="14967"/>
                  </a:cubicBezTo>
                  <a:cubicBezTo>
                    <a:pt x="13377" y="14967"/>
                    <a:pt x="13150" y="14908"/>
                    <a:pt x="12884" y="14791"/>
                  </a:cubicBezTo>
                  <a:cubicBezTo>
                    <a:pt x="12505" y="14675"/>
                    <a:pt x="12013" y="14439"/>
                    <a:pt x="11634" y="14204"/>
                  </a:cubicBezTo>
                  <a:cubicBezTo>
                    <a:pt x="11579" y="14178"/>
                    <a:pt x="11526" y="14154"/>
                    <a:pt x="11475" y="14128"/>
                  </a:cubicBezTo>
                  <a:cubicBezTo>
                    <a:pt x="11524" y="14062"/>
                    <a:pt x="11578" y="13988"/>
                    <a:pt x="11634" y="13912"/>
                  </a:cubicBezTo>
                  <a:cubicBezTo>
                    <a:pt x="12165" y="13149"/>
                    <a:pt x="12998" y="12092"/>
                    <a:pt x="13831" y="11034"/>
                  </a:cubicBezTo>
                  <a:cubicBezTo>
                    <a:pt x="14666" y="9979"/>
                    <a:pt x="15499" y="8981"/>
                    <a:pt x="16030" y="8510"/>
                  </a:cubicBezTo>
                  <a:cubicBezTo>
                    <a:pt x="16598" y="7983"/>
                    <a:pt x="17205" y="7748"/>
                    <a:pt x="17773" y="7748"/>
                  </a:cubicBezTo>
                  <a:cubicBezTo>
                    <a:pt x="18493" y="7748"/>
                    <a:pt x="19175" y="8101"/>
                    <a:pt x="19630" y="8510"/>
                  </a:cubicBezTo>
                  <a:cubicBezTo>
                    <a:pt x="19781" y="8629"/>
                    <a:pt x="19970" y="8688"/>
                    <a:pt x="20122" y="8688"/>
                  </a:cubicBezTo>
                  <a:cubicBezTo>
                    <a:pt x="20539" y="8688"/>
                    <a:pt x="20880" y="8394"/>
                    <a:pt x="21146" y="7925"/>
                  </a:cubicBezTo>
                  <a:cubicBezTo>
                    <a:pt x="21411" y="7514"/>
                    <a:pt x="21600" y="6927"/>
                    <a:pt x="21600" y="6281"/>
                  </a:cubicBezTo>
                  <a:cubicBezTo>
                    <a:pt x="21600" y="5694"/>
                    <a:pt x="21449" y="5107"/>
                    <a:pt x="21070" y="4637"/>
                  </a:cubicBezTo>
                  <a:cubicBezTo>
                    <a:pt x="20009" y="3405"/>
                    <a:pt x="18569" y="2466"/>
                    <a:pt x="17280" y="2466"/>
                  </a:cubicBezTo>
                  <a:lnTo>
                    <a:pt x="16940" y="2466"/>
                  </a:lnTo>
                  <a:cubicBezTo>
                    <a:pt x="16143" y="2577"/>
                    <a:pt x="15640" y="2785"/>
                    <a:pt x="15368" y="2936"/>
                  </a:cubicBezTo>
                  <a:cubicBezTo>
                    <a:pt x="15233" y="2626"/>
                    <a:pt x="15026" y="2153"/>
                    <a:pt x="14779" y="1703"/>
                  </a:cubicBezTo>
                  <a:cubicBezTo>
                    <a:pt x="14552" y="1292"/>
                    <a:pt x="14287" y="881"/>
                    <a:pt x="14021" y="529"/>
                  </a:cubicBezTo>
                  <a:cubicBezTo>
                    <a:pt x="13756" y="235"/>
                    <a:pt x="13453" y="0"/>
                    <a:pt x="13074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03" name="Google Shape;1872;p35"/>
            <p:cNvSpPr/>
            <p:nvPr/>
          </p:nvSpPr>
          <p:spPr>
            <a:xfrm>
              <a:off x="2380779" y="3302179"/>
              <a:ext cx="87093" cy="55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1600" extrusionOk="0">
                  <a:moveTo>
                    <a:pt x="19463" y="0"/>
                  </a:moveTo>
                  <a:cubicBezTo>
                    <a:pt x="19181" y="0"/>
                    <a:pt x="18893" y="101"/>
                    <a:pt x="18626" y="312"/>
                  </a:cubicBezTo>
                  <a:lnTo>
                    <a:pt x="794" y="16838"/>
                  </a:lnTo>
                  <a:cubicBezTo>
                    <a:pt x="1" y="17470"/>
                    <a:pt x="-199" y="19055"/>
                    <a:pt x="200" y="20328"/>
                  </a:cubicBezTo>
                  <a:cubicBezTo>
                    <a:pt x="463" y="21178"/>
                    <a:pt x="989" y="21600"/>
                    <a:pt x="1549" y="21600"/>
                  </a:cubicBezTo>
                  <a:cubicBezTo>
                    <a:pt x="1827" y="21600"/>
                    <a:pt x="2114" y="21491"/>
                    <a:pt x="2377" y="21280"/>
                  </a:cubicBezTo>
                  <a:lnTo>
                    <a:pt x="20413" y="4762"/>
                  </a:lnTo>
                  <a:cubicBezTo>
                    <a:pt x="21206" y="4130"/>
                    <a:pt x="21401" y="2537"/>
                    <a:pt x="21007" y="1265"/>
                  </a:cubicBezTo>
                  <a:cubicBezTo>
                    <a:pt x="20607" y="422"/>
                    <a:pt x="20038" y="0"/>
                    <a:pt x="19463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04" name="Google Shape;1873;p35"/>
            <p:cNvSpPr/>
            <p:nvPr/>
          </p:nvSpPr>
          <p:spPr>
            <a:xfrm>
              <a:off x="2315057" y="3281219"/>
              <a:ext cx="66326" cy="50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7" h="21600" extrusionOk="0">
                  <a:moveTo>
                    <a:pt x="18713" y="0"/>
                  </a:moveTo>
                  <a:cubicBezTo>
                    <a:pt x="18277" y="0"/>
                    <a:pt x="17829" y="199"/>
                    <a:pt x="17424" y="613"/>
                  </a:cubicBezTo>
                  <a:lnTo>
                    <a:pt x="962" y="16420"/>
                  </a:lnTo>
                  <a:cubicBezTo>
                    <a:pt x="-68" y="17128"/>
                    <a:pt x="-321" y="18881"/>
                    <a:pt x="450" y="20288"/>
                  </a:cubicBezTo>
                  <a:cubicBezTo>
                    <a:pt x="760" y="21142"/>
                    <a:pt x="1448" y="21600"/>
                    <a:pt x="2118" y="21600"/>
                  </a:cubicBezTo>
                  <a:cubicBezTo>
                    <a:pt x="2548" y="21600"/>
                    <a:pt x="2971" y="21410"/>
                    <a:pt x="3281" y="20987"/>
                  </a:cubicBezTo>
                  <a:lnTo>
                    <a:pt x="19996" y="5180"/>
                  </a:lnTo>
                  <a:cubicBezTo>
                    <a:pt x="21026" y="4481"/>
                    <a:pt x="21279" y="2365"/>
                    <a:pt x="20508" y="1312"/>
                  </a:cubicBezTo>
                  <a:cubicBezTo>
                    <a:pt x="20040" y="466"/>
                    <a:pt x="19389" y="0"/>
                    <a:pt x="18713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05" name="Google Shape;1874;p35"/>
            <p:cNvSpPr/>
            <p:nvPr/>
          </p:nvSpPr>
          <p:spPr>
            <a:xfrm>
              <a:off x="1666873" y="2421479"/>
              <a:ext cx="1188884" cy="164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1600" extrusionOk="0">
                  <a:moveTo>
                    <a:pt x="4183" y="0"/>
                  </a:moveTo>
                  <a:lnTo>
                    <a:pt x="1897" y="3070"/>
                  </a:lnTo>
                  <a:cubicBezTo>
                    <a:pt x="1897" y="3070"/>
                    <a:pt x="580" y="4386"/>
                    <a:pt x="160" y="5413"/>
                  </a:cubicBezTo>
                  <a:cubicBezTo>
                    <a:pt x="-259" y="6451"/>
                    <a:pt x="262" y="7938"/>
                    <a:pt x="392" y="8280"/>
                  </a:cubicBezTo>
                  <a:cubicBezTo>
                    <a:pt x="537" y="8622"/>
                    <a:pt x="8002" y="19491"/>
                    <a:pt x="8797" y="20560"/>
                  </a:cubicBezTo>
                  <a:cubicBezTo>
                    <a:pt x="9388" y="21354"/>
                    <a:pt x="10026" y="21600"/>
                    <a:pt x="10582" y="21600"/>
                  </a:cubicBezTo>
                  <a:cubicBezTo>
                    <a:pt x="10775" y="21600"/>
                    <a:pt x="10959" y="21570"/>
                    <a:pt x="11127" y="21523"/>
                  </a:cubicBezTo>
                  <a:cubicBezTo>
                    <a:pt x="11778" y="21352"/>
                    <a:pt x="19287" y="17383"/>
                    <a:pt x="19576" y="17180"/>
                  </a:cubicBezTo>
                  <a:cubicBezTo>
                    <a:pt x="19851" y="16977"/>
                    <a:pt x="21110" y="16185"/>
                    <a:pt x="21110" y="16185"/>
                  </a:cubicBezTo>
                  <a:cubicBezTo>
                    <a:pt x="21110" y="16185"/>
                    <a:pt x="21341" y="15073"/>
                    <a:pt x="20314" y="14495"/>
                  </a:cubicBezTo>
                  <a:cubicBezTo>
                    <a:pt x="19814" y="14209"/>
                    <a:pt x="19437" y="14135"/>
                    <a:pt x="19182" y="14135"/>
                  </a:cubicBezTo>
                  <a:cubicBezTo>
                    <a:pt x="18914" y="14135"/>
                    <a:pt x="18780" y="14217"/>
                    <a:pt x="18780" y="14217"/>
                  </a:cubicBezTo>
                  <a:lnTo>
                    <a:pt x="12255" y="15522"/>
                  </a:lnTo>
                  <a:cubicBezTo>
                    <a:pt x="12255" y="15522"/>
                    <a:pt x="8566" y="6140"/>
                    <a:pt x="8147" y="4343"/>
                  </a:cubicBezTo>
                  <a:cubicBezTo>
                    <a:pt x="7727" y="2557"/>
                    <a:pt x="8378" y="2653"/>
                    <a:pt x="7076" y="1690"/>
                  </a:cubicBezTo>
                  <a:cubicBezTo>
                    <a:pt x="5759" y="728"/>
                    <a:pt x="4183" y="0"/>
                    <a:pt x="4183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06" name="Google Shape;1875;p35"/>
            <p:cNvSpPr/>
            <p:nvPr/>
          </p:nvSpPr>
          <p:spPr>
            <a:xfrm>
              <a:off x="1666960" y="2462999"/>
              <a:ext cx="1188991" cy="1601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600" extrusionOk="0">
                  <a:moveTo>
                    <a:pt x="3848" y="0"/>
                  </a:moveTo>
                  <a:lnTo>
                    <a:pt x="1931" y="2590"/>
                  </a:lnTo>
                  <a:cubicBezTo>
                    <a:pt x="1931" y="2590"/>
                    <a:pt x="589" y="3940"/>
                    <a:pt x="162" y="4994"/>
                  </a:cubicBezTo>
                  <a:cubicBezTo>
                    <a:pt x="44" y="5301"/>
                    <a:pt x="0" y="5630"/>
                    <a:pt x="0" y="5960"/>
                  </a:cubicBezTo>
                  <a:cubicBezTo>
                    <a:pt x="0" y="6827"/>
                    <a:pt x="295" y="7683"/>
                    <a:pt x="398" y="7935"/>
                  </a:cubicBezTo>
                  <a:cubicBezTo>
                    <a:pt x="442" y="8023"/>
                    <a:pt x="884" y="8693"/>
                    <a:pt x="1548" y="9691"/>
                  </a:cubicBezTo>
                  <a:cubicBezTo>
                    <a:pt x="1622" y="9790"/>
                    <a:pt x="1681" y="9900"/>
                    <a:pt x="1755" y="9999"/>
                  </a:cubicBezTo>
                  <a:cubicBezTo>
                    <a:pt x="1843" y="10120"/>
                    <a:pt x="1917" y="10251"/>
                    <a:pt x="2005" y="10372"/>
                  </a:cubicBezTo>
                  <a:cubicBezTo>
                    <a:pt x="2020" y="10405"/>
                    <a:pt x="2049" y="10427"/>
                    <a:pt x="2064" y="10460"/>
                  </a:cubicBezTo>
                  <a:cubicBezTo>
                    <a:pt x="2890" y="11700"/>
                    <a:pt x="3951" y="13237"/>
                    <a:pt x="4969" y="14751"/>
                  </a:cubicBezTo>
                  <a:lnTo>
                    <a:pt x="5027" y="14718"/>
                  </a:lnTo>
                  <a:cubicBezTo>
                    <a:pt x="5027" y="14718"/>
                    <a:pt x="5131" y="14916"/>
                    <a:pt x="5308" y="15234"/>
                  </a:cubicBezTo>
                  <a:cubicBezTo>
                    <a:pt x="6989" y="17704"/>
                    <a:pt x="8551" y="19965"/>
                    <a:pt x="8935" y="20502"/>
                  </a:cubicBezTo>
                  <a:cubicBezTo>
                    <a:pt x="9421" y="20996"/>
                    <a:pt x="9893" y="21380"/>
                    <a:pt x="10306" y="21545"/>
                  </a:cubicBezTo>
                  <a:cubicBezTo>
                    <a:pt x="10483" y="21589"/>
                    <a:pt x="10630" y="21600"/>
                    <a:pt x="10793" y="21600"/>
                  </a:cubicBezTo>
                  <a:cubicBezTo>
                    <a:pt x="10866" y="21600"/>
                    <a:pt x="10940" y="21600"/>
                    <a:pt x="10999" y="21589"/>
                  </a:cubicBezTo>
                  <a:cubicBezTo>
                    <a:pt x="11014" y="21589"/>
                    <a:pt x="11028" y="21589"/>
                    <a:pt x="11028" y="21578"/>
                  </a:cubicBezTo>
                  <a:cubicBezTo>
                    <a:pt x="12975" y="20667"/>
                    <a:pt x="19698" y="17254"/>
                    <a:pt x="19949" y="17067"/>
                  </a:cubicBezTo>
                  <a:cubicBezTo>
                    <a:pt x="20037" y="17001"/>
                    <a:pt x="20244" y="16859"/>
                    <a:pt x="20479" y="16705"/>
                  </a:cubicBezTo>
                  <a:cubicBezTo>
                    <a:pt x="20568" y="16650"/>
                    <a:pt x="20671" y="16584"/>
                    <a:pt x="20759" y="16518"/>
                  </a:cubicBezTo>
                  <a:cubicBezTo>
                    <a:pt x="20922" y="16420"/>
                    <a:pt x="21069" y="16332"/>
                    <a:pt x="21187" y="16255"/>
                  </a:cubicBezTo>
                  <a:cubicBezTo>
                    <a:pt x="21320" y="16167"/>
                    <a:pt x="21423" y="16101"/>
                    <a:pt x="21482" y="16068"/>
                  </a:cubicBezTo>
                  <a:cubicBezTo>
                    <a:pt x="21497" y="16046"/>
                    <a:pt x="21512" y="16046"/>
                    <a:pt x="21512" y="16046"/>
                  </a:cubicBezTo>
                  <a:cubicBezTo>
                    <a:pt x="21512" y="16035"/>
                    <a:pt x="21600" y="15651"/>
                    <a:pt x="21453" y="15212"/>
                  </a:cubicBezTo>
                  <a:cubicBezTo>
                    <a:pt x="18784" y="16002"/>
                    <a:pt x="13299" y="17638"/>
                    <a:pt x="12975" y="17879"/>
                  </a:cubicBezTo>
                  <a:cubicBezTo>
                    <a:pt x="12886" y="17945"/>
                    <a:pt x="12827" y="17967"/>
                    <a:pt x="12783" y="17967"/>
                  </a:cubicBezTo>
                  <a:cubicBezTo>
                    <a:pt x="12621" y="17967"/>
                    <a:pt x="12768" y="17517"/>
                    <a:pt x="12768" y="17012"/>
                  </a:cubicBezTo>
                  <a:cubicBezTo>
                    <a:pt x="12768" y="16913"/>
                    <a:pt x="12739" y="16869"/>
                    <a:pt x="12680" y="16869"/>
                  </a:cubicBezTo>
                  <a:cubicBezTo>
                    <a:pt x="12400" y="16869"/>
                    <a:pt x="11456" y="18175"/>
                    <a:pt x="11279" y="18505"/>
                  </a:cubicBezTo>
                  <a:cubicBezTo>
                    <a:pt x="11249" y="18549"/>
                    <a:pt x="11220" y="18571"/>
                    <a:pt x="11191" y="18571"/>
                  </a:cubicBezTo>
                  <a:cubicBezTo>
                    <a:pt x="10955" y="18571"/>
                    <a:pt x="10571" y="17319"/>
                    <a:pt x="10424" y="16771"/>
                  </a:cubicBezTo>
                  <a:cubicBezTo>
                    <a:pt x="10276" y="16156"/>
                    <a:pt x="7785" y="11404"/>
                    <a:pt x="7033" y="9198"/>
                  </a:cubicBezTo>
                  <a:cubicBezTo>
                    <a:pt x="6295" y="6980"/>
                    <a:pt x="4983" y="1646"/>
                    <a:pt x="4172" y="439"/>
                  </a:cubicBezTo>
                  <a:cubicBezTo>
                    <a:pt x="4084" y="296"/>
                    <a:pt x="3966" y="154"/>
                    <a:pt x="3848" y="0"/>
                  </a:cubicBezTo>
                  <a:close/>
                </a:path>
              </a:pathLst>
            </a:custGeom>
            <a:solidFill>
              <a:schemeClr val="accent5"/>
            </a:solidFill>
            <a:ln w="9525" cap="flat">
              <a:solidFill>
                <a:schemeClr val="accent5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07" name="Google Shape;1876;p35"/>
            <p:cNvSpPr/>
            <p:nvPr/>
          </p:nvSpPr>
          <p:spPr>
            <a:xfrm>
              <a:off x="1660440" y="2414580"/>
              <a:ext cx="1202201" cy="1657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338" y="0"/>
                  </a:moveTo>
                  <a:cubicBezTo>
                    <a:pt x="4298" y="0"/>
                    <a:pt x="4260" y="16"/>
                    <a:pt x="4241" y="37"/>
                  </a:cubicBezTo>
                  <a:cubicBezTo>
                    <a:pt x="4197" y="79"/>
                    <a:pt x="4212" y="132"/>
                    <a:pt x="4270" y="164"/>
                  </a:cubicBezTo>
                  <a:cubicBezTo>
                    <a:pt x="4270" y="164"/>
                    <a:pt x="4300" y="175"/>
                    <a:pt x="4343" y="196"/>
                  </a:cubicBezTo>
                  <a:cubicBezTo>
                    <a:pt x="4665" y="345"/>
                    <a:pt x="6025" y="1002"/>
                    <a:pt x="7180" y="1830"/>
                  </a:cubicBezTo>
                  <a:cubicBezTo>
                    <a:pt x="7502" y="2063"/>
                    <a:pt x="7707" y="2232"/>
                    <a:pt x="7824" y="2381"/>
                  </a:cubicBezTo>
                  <a:cubicBezTo>
                    <a:pt x="7912" y="2487"/>
                    <a:pt x="7970" y="2582"/>
                    <a:pt x="7999" y="2678"/>
                  </a:cubicBezTo>
                  <a:cubicBezTo>
                    <a:pt x="8087" y="2986"/>
                    <a:pt x="7985" y="3410"/>
                    <a:pt x="8233" y="4418"/>
                  </a:cubicBezTo>
                  <a:cubicBezTo>
                    <a:pt x="8336" y="4863"/>
                    <a:pt x="8643" y="5786"/>
                    <a:pt x="9053" y="6910"/>
                  </a:cubicBezTo>
                  <a:cubicBezTo>
                    <a:pt x="10281" y="10272"/>
                    <a:pt x="12386" y="15512"/>
                    <a:pt x="12386" y="15512"/>
                  </a:cubicBezTo>
                  <a:cubicBezTo>
                    <a:pt x="12398" y="15545"/>
                    <a:pt x="12436" y="15572"/>
                    <a:pt x="12487" y="15572"/>
                  </a:cubicBezTo>
                  <a:cubicBezTo>
                    <a:pt x="12501" y="15572"/>
                    <a:pt x="12517" y="15569"/>
                    <a:pt x="12533" y="15565"/>
                  </a:cubicBezTo>
                  <a:lnTo>
                    <a:pt x="19128" y="14271"/>
                  </a:lnTo>
                  <a:lnTo>
                    <a:pt x="19172" y="14250"/>
                  </a:lnTo>
                  <a:cubicBezTo>
                    <a:pt x="19187" y="14250"/>
                    <a:pt x="19304" y="14186"/>
                    <a:pt x="19509" y="14186"/>
                  </a:cubicBezTo>
                  <a:cubicBezTo>
                    <a:pt x="19743" y="14186"/>
                    <a:pt x="20094" y="14250"/>
                    <a:pt x="20576" y="14525"/>
                  </a:cubicBezTo>
                  <a:cubicBezTo>
                    <a:pt x="20913" y="14716"/>
                    <a:pt x="21103" y="14960"/>
                    <a:pt x="21219" y="15204"/>
                  </a:cubicBezTo>
                  <a:cubicBezTo>
                    <a:pt x="21337" y="15448"/>
                    <a:pt x="21351" y="15692"/>
                    <a:pt x="21351" y="15862"/>
                  </a:cubicBezTo>
                  <a:cubicBezTo>
                    <a:pt x="21351" y="15936"/>
                    <a:pt x="21351" y="16010"/>
                    <a:pt x="21351" y="16053"/>
                  </a:cubicBezTo>
                  <a:cubicBezTo>
                    <a:pt x="21351" y="16065"/>
                    <a:pt x="21346" y="16077"/>
                    <a:pt x="21342" y="16087"/>
                  </a:cubicBezTo>
                  <a:cubicBezTo>
                    <a:pt x="21247" y="16147"/>
                    <a:pt x="20987" y="16311"/>
                    <a:pt x="20708" y="16488"/>
                  </a:cubicBezTo>
                  <a:cubicBezTo>
                    <a:pt x="20357" y="16710"/>
                    <a:pt x="19962" y="16954"/>
                    <a:pt x="19816" y="17061"/>
                  </a:cubicBezTo>
                  <a:cubicBezTo>
                    <a:pt x="19801" y="17071"/>
                    <a:pt x="19757" y="17092"/>
                    <a:pt x="19684" y="17135"/>
                  </a:cubicBezTo>
                  <a:cubicBezTo>
                    <a:pt x="19158" y="17432"/>
                    <a:pt x="17213" y="18450"/>
                    <a:pt x="15326" y="19415"/>
                  </a:cubicBezTo>
                  <a:cubicBezTo>
                    <a:pt x="14375" y="19892"/>
                    <a:pt x="13454" y="20359"/>
                    <a:pt x="12723" y="20720"/>
                  </a:cubicBezTo>
                  <a:cubicBezTo>
                    <a:pt x="12357" y="20900"/>
                    <a:pt x="12036" y="21049"/>
                    <a:pt x="11802" y="21155"/>
                  </a:cubicBezTo>
                  <a:cubicBezTo>
                    <a:pt x="11670" y="21208"/>
                    <a:pt x="11568" y="21261"/>
                    <a:pt x="11495" y="21292"/>
                  </a:cubicBezTo>
                  <a:cubicBezTo>
                    <a:pt x="11407" y="21324"/>
                    <a:pt x="11348" y="21345"/>
                    <a:pt x="11319" y="21356"/>
                  </a:cubicBezTo>
                  <a:cubicBezTo>
                    <a:pt x="11173" y="21388"/>
                    <a:pt x="10997" y="21420"/>
                    <a:pt x="10822" y="21420"/>
                  </a:cubicBezTo>
                  <a:cubicBezTo>
                    <a:pt x="10559" y="21420"/>
                    <a:pt x="10281" y="21367"/>
                    <a:pt x="9988" y="21218"/>
                  </a:cubicBezTo>
                  <a:cubicBezTo>
                    <a:pt x="9710" y="21070"/>
                    <a:pt x="9403" y="20826"/>
                    <a:pt x="9111" y="20433"/>
                  </a:cubicBezTo>
                  <a:cubicBezTo>
                    <a:pt x="8716" y="19903"/>
                    <a:pt x="6625" y="16944"/>
                    <a:pt x="4621" y="14080"/>
                  </a:cubicBezTo>
                  <a:cubicBezTo>
                    <a:pt x="3627" y="12648"/>
                    <a:pt x="2647" y="11237"/>
                    <a:pt x="1901" y="10156"/>
                  </a:cubicBezTo>
                  <a:cubicBezTo>
                    <a:pt x="1535" y="9625"/>
                    <a:pt x="1214" y="9169"/>
                    <a:pt x="994" y="8840"/>
                  </a:cubicBezTo>
                  <a:cubicBezTo>
                    <a:pt x="892" y="8671"/>
                    <a:pt x="804" y="8543"/>
                    <a:pt x="731" y="8448"/>
                  </a:cubicBezTo>
                  <a:cubicBezTo>
                    <a:pt x="702" y="8395"/>
                    <a:pt x="687" y="8352"/>
                    <a:pt x="658" y="8331"/>
                  </a:cubicBezTo>
                  <a:cubicBezTo>
                    <a:pt x="644" y="8299"/>
                    <a:pt x="629" y="8278"/>
                    <a:pt x="629" y="8278"/>
                  </a:cubicBezTo>
                  <a:cubicBezTo>
                    <a:pt x="541" y="8034"/>
                    <a:pt x="234" y="7207"/>
                    <a:pt x="234" y="6390"/>
                  </a:cubicBezTo>
                  <a:cubicBezTo>
                    <a:pt x="234" y="6072"/>
                    <a:pt x="278" y="5764"/>
                    <a:pt x="395" y="5489"/>
                  </a:cubicBezTo>
                  <a:cubicBezTo>
                    <a:pt x="600" y="4990"/>
                    <a:pt x="1038" y="4407"/>
                    <a:pt x="1419" y="3961"/>
                  </a:cubicBezTo>
                  <a:cubicBezTo>
                    <a:pt x="1609" y="3739"/>
                    <a:pt x="1784" y="3537"/>
                    <a:pt x="1916" y="3399"/>
                  </a:cubicBezTo>
                  <a:cubicBezTo>
                    <a:pt x="1974" y="3336"/>
                    <a:pt x="2033" y="3283"/>
                    <a:pt x="2077" y="3240"/>
                  </a:cubicBezTo>
                  <a:cubicBezTo>
                    <a:pt x="2106" y="3208"/>
                    <a:pt x="2120" y="3187"/>
                    <a:pt x="2120" y="3187"/>
                  </a:cubicBezTo>
                  <a:cubicBezTo>
                    <a:pt x="2164" y="3145"/>
                    <a:pt x="2150" y="3092"/>
                    <a:pt x="2106" y="3060"/>
                  </a:cubicBezTo>
                  <a:cubicBezTo>
                    <a:pt x="2082" y="3051"/>
                    <a:pt x="2055" y="3046"/>
                    <a:pt x="2029" y="3046"/>
                  </a:cubicBezTo>
                  <a:cubicBezTo>
                    <a:pt x="1992" y="3046"/>
                    <a:pt x="1956" y="3056"/>
                    <a:pt x="1930" y="3081"/>
                  </a:cubicBezTo>
                  <a:cubicBezTo>
                    <a:pt x="1930" y="3081"/>
                    <a:pt x="600" y="4386"/>
                    <a:pt x="161" y="5436"/>
                  </a:cubicBezTo>
                  <a:cubicBezTo>
                    <a:pt x="44" y="5733"/>
                    <a:pt x="0" y="6062"/>
                    <a:pt x="0" y="6390"/>
                  </a:cubicBezTo>
                  <a:cubicBezTo>
                    <a:pt x="0" y="7239"/>
                    <a:pt x="293" y="8077"/>
                    <a:pt x="395" y="8321"/>
                  </a:cubicBezTo>
                  <a:cubicBezTo>
                    <a:pt x="410" y="8342"/>
                    <a:pt x="424" y="8363"/>
                    <a:pt x="439" y="8395"/>
                  </a:cubicBezTo>
                  <a:cubicBezTo>
                    <a:pt x="585" y="8639"/>
                    <a:pt x="1141" y="9445"/>
                    <a:pt x="1901" y="10548"/>
                  </a:cubicBezTo>
                  <a:cubicBezTo>
                    <a:pt x="4168" y="13847"/>
                    <a:pt x="8321" y="19744"/>
                    <a:pt x="8906" y="20518"/>
                  </a:cubicBezTo>
                  <a:cubicBezTo>
                    <a:pt x="9198" y="20921"/>
                    <a:pt x="9520" y="21186"/>
                    <a:pt x="9857" y="21356"/>
                  </a:cubicBezTo>
                  <a:cubicBezTo>
                    <a:pt x="10178" y="21526"/>
                    <a:pt x="10515" y="21600"/>
                    <a:pt x="10822" y="21600"/>
                  </a:cubicBezTo>
                  <a:cubicBezTo>
                    <a:pt x="11027" y="21600"/>
                    <a:pt x="11231" y="21568"/>
                    <a:pt x="11407" y="21515"/>
                  </a:cubicBezTo>
                  <a:cubicBezTo>
                    <a:pt x="11465" y="21505"/>
                    <a:pt x="11538" y="21473"/>
                    <a:pt x="11626" y="21441"/>
                  </a:cubicBezTo>
                  <a:cubicBezTo>
                    <a:pt x="11977" y="21292"/>
                    <a:pt x="12650" y="20964"/>
                    <a:pt x="13484" y="20561"/>
                  </a:cubicBezTo>
                  <a:cubicBezTo>
                    <a:pt x="14727" y="19945"/>
                    <a:pt x="16291" y="19139"/>
                    <a:pt x="17578" y="18471"/>
                  </a:cubicBezTo>
                  <a:cubicBezTo>
                    <a:pt x="18222" y="18132"/>
                    <a:pt x="18792" y="17835"/>
                    <a:pt x="19231" y="17612"/>
                  </a:cubicBezTo>
                  <a:cubicBezTo>
                    <a:pt x="19435" y="17495"/>
                    <a:pt x="19611" y="17400"/>
                    <a:pt x="19743" y="17336"/>
                  </a:cubicBezTo>
                  <a:cubicBezTo>
                    <a:pt x="19801" y="17294"/>
                    <a:pt x="19860" y="17262"/>
                    <a:pt x="19904" y="17241"/>
                  </a:cubicBezTo>
                  <a:cubicBezTo>
                    <a:pt x="19933" y="17219"/>
                    <a:pt x="19962" y="17198"/>
                    <a:pt x="19991" y="17188"/>
                  </a:cubicBezTo>
                  <a:cubicBezTo>
                    <a:pt x="20123" y="17092"/>
                    <a:pt x="20518" y="16838"/>
                    <a:pt x="20869" y="16615"/>
                  </a:cubicBezTo>
                  <a:cubicBezTo>
                    <a:pt x="21219" y="16392"/>
                    <a:pt x="21541" y="16201"/>
                    <a:pt x="21541" y="16201"/>
                  </a:cubicBezTo>
                  <a:cubicBezTo>
                    <a:pt x="21556" y="16191"/>
                    <a:pt x="21571" y="16169"/>
                    <a:pt x="21571" y="16148"/>
                  </a:cubicBezTo>
                  <a:cubicBezTo>
                    <a:pt x="21585" y="16148"/>
                    <a:pt x="21600" y="16032"/>
                    <a:pt x="21600" y="15862"/>
                  </a:cubicBezTo>
                  <a:cubicBezTo>
                    <a:pt x="21600" y="15671"/>
                    <a:pt x="21571" y="15417"/>
                    <a:pt x="21454" y="15141"/>
                  </a:cubicBezTo>
                  <a:cubicBezTo>
                    <a:pt x="21322" y="14875"/>
                    <a:pt x="21103" y="14600"/>
                    <a:pt x="20737" y="14388"/>
                  </a:cubicBezTo>
                  <a:cubicBezTo>
                    <a:pt x="20210" y="14101"/>
                    <a:pt x="19801" y="14016"/>
                    <a:pt x="19509" y="14016"/>
                  </a:cubicBezTo>
                  <a:cubicBezTo>
                    <a:pt x="19221" y="14016"/>
                    <a:pt x="19062" y="14091"/>
                    <a:pt x="19031" y="14109"/>
                  </a:cubicBezTo>
                  <a:lnTo>
                    <a:pt x="12586" y="15371"/>
                  </a:lnTo>
                  <a:cubicBezTo>
                    <a:pt x="12558" y="15302"/>
                    <a:pt x="12515" y="15194"/>
                    <a:pt x="12460" y="15056"/>
                  </a:cubicBezTo>
                  <a:cubicBezTo>
                    <a:pt x="12094" y="14154"/>
                    <a:pt x="11187" y="11874"/>
                    <a:pt x="10325" y="9625"/>
                  </a:cubicBezTo>
                  <a:cubicBezTo>
                    <a:pt x="9462" y="7377"/>
                    <a:pt x="8643" y="5149"/>
                    <a:pt x="8468" y="4386"/>
                  </a:cubicBezTo>
                  <a:cubicBezTo>
                    <a:pt x="8263" y="3505"/>
                    <a:pt x="8321" y="3102"/>
                    <a:pt x="8263" y="2763"/>
                  </a:cubicBezTo>
                  <a:cubicBezTo>
                    <a:pt x="8233" y="2604"/>
                    <a:pt x="8175" y="2445"/>
                    <a:pt x="8029" y="2286"/>
                  </a:cubicBezTo>
                  <a:cubicBezTo>
                    <a:pt x="7897" y="2126"/>
                    <a:pt x="7678" y="1946"/>
                    <a:pt x="7341" y="1702"/>
                  </a:cubicBezTo>
                  <a:cubicBezTo>
                    <a:pt x="6011" y="737"/>
                    <a:pt x="4402" y="16"/>
                    <a:pt x="4402" y="16"/>
                  </a:cubicBezTo>
                  <a:cubicBezTo>
                    <a:pt x="4381" y="5"/>
                    <a:pt x="4359" y="0"/>
                    <a:pt x="4338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08" name="Google Shape;1877;p35"/>
            <p:cNvSpPr/>
            <p:nvPr/>
          </p:nvSpPr>
          <p:spPr>
            <a:xfrm>
              <a:off x="2666480" y="3520159"/>
              <a:ext cx="140001" cy="186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18" y="0"/>
                  </a:moveTo>
                  <a:cubicBezTo>
                    <a:pt x="503" y="0"/>
                    <a:pt x="108" y="266"/>
                    <a:pt x="0" y="676"/>
                  </a:cubicBezTo>
                  <a:cubicBezTo>
                    <a:pt x="0" y="1054"/>
                    <a:pt x="376" y="1431"/>
                    <a:pt x="1003" y="1526"/>
                  </a:cubicBezTo>
                  <a:cubicBezTo>
                    <a:pt x="1379" y="1619"/>
                    <a:pt x="5900" y="2091"/>
                    <a:pt x="10171" y="4824"/>
                  </a:cubicBezTo>
                  <a:cubicBezTo>
                    <a:pt x="14565" y="7464"/>
                    <a:pt x="18962" y="12174"/>
                    <a:pt x="19465" y="20847"/>
                  </a:cubicBezTo>
                  <a:cubicBezTo>
                    <a:pt x="19465" y="21317"/>
                    <a:pt x="19965" y="21600"/>
                    <a:pt x="20594" y="21600"/>
                  </a:cubicBezTo>
                  <a:cubicBezTo>
                    <a:pt x="21097" y="21600"/>
                    <a:pt x="21600" y="21223"/>
                    <a:pt x="21600" y="20752"/>
                  </a:cubicBezTo>
                  <a:cubicBezTo>
                    <a:pt x="21097" y="11422"/>
                    <a:pt x="16073" y="6144"/>
                    <a:pt x="11050" y="3316"/>
                  </a:cubicBezTo>
                  <a:cubicBezTo>
                    <a:pt x="6153" y="489"/>
                    <a:pt x="1379" y="16"/>
                    <a:pt x="1256" y="16"/>
                  </a:cubicBezTo>
                  <a:cubicBezTo>
                    <a:pt x="1173" y="5"/>
                    <a:pt x="1095" y="0"/>
                    <a:pt x="1018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09" name="Google Shape;1878;p35"/>
            <p:cNvSpPr/>
            <p:nvPr/>
          </p:nvSpPr>
          <p:spPr>
            <a:xfrm>
              <a:off x="404519" y="2056559"/>
              <a:ext cx="1050002" cy="2119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18" y="0"/>
                  </a:moveTo>
                  <a:cubicBezTo>
                    <a:pt x="433" y="0"/>
                    <a:pt x="385" y="3"/>
                    <a:pt x="385" y="3"/>
                  </a:cubicBezTo>
                  <a:lnTo>
                    <a:pt x="0" y="525"/>
                  </a:lnTo>
                  <a:lnTo>
                    <a:pt x="6245" y="8969"/>
                  </a:lnTo>
                  <a:lnTo>
                    <a:pt x="20361" y="21600"/>
                  </a:lnTo>
                  <a:lnTo>
                    <a:pt x="21600" y="21600"/>
                  </a:lnTo>
                  <a:cubicBezTo>
                    <a:pt x="19691" y="19825"/>
                    <a:pt x="9109" y="10030"/>
                    <a:pt x="8740" y="9591"/>
                  </a:cubicBezTo>
                  <a:cubicBezTo>
                    <a:pt x="8355" y="9101"/>
                    <a:pt x="7753" y="9101"/>
                    <a:pt x="7552" y="8902"/>
                  </a:cubicBezTo>
                  <a:cubicBezTo>
                    <a:pt x="7367" y="8711"/>
                    <a:pt x="7619" y="7857"/>
                    <a:pt x="7552" y="7310"/>
                  </a:cubicBezTo>
                  <a:cubicBezTo>
                    <a:pt x="7502" y="6754"/>
                    <a:pt x="3868" y="1603"/>
                    <a:pt x="2880" y="758"/>
                  </a:cubicBezTo>
                  <a:cubicBezTo>
                    <a:pt x="2081" y="62"/>
                    <a:pt x="908" y="0"/>
                    <a:pt x="518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10" name="Google Shape;1879;p35"/>
            <p:cNvSpPr/>
            <p:nvPr/>
          </p:nvSpPr>
          <p:spPr>
            <a:xfrm>
              <a:off x="397405" y="2050319"/>
              <a:ext cx="1064231" cy="21333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2" h="21600" extrusionOk="0">
                  <a:moveTo>
                    <a:pt x="673" y="132"/>
                  </a:moveTo>
                  <a:cubicBezTo>
                    <a:pt x="855" y="132"/>
                    <a:pt x="1218" y="148"/>
                    <a:pt x="1631" y="247"/>
                  </a:cubicBezTo>
                  <a:cubicBezTo>
                    <a:pt x="2027" y="338"/>
                    <a:pt x="2489" y="519"/>
                    <a:pt x="2869" y="849"/>
                  </a:cubicBezTo>
                  <a:cubicBezTo>
                    <a:pt x="3101" y="1047"/>
                    <a:pt x="3514" y="1533"/>
                    <a:pt x="3992" y="2135"/>
                  </a:cubicBezTo>
                  <a:cubicBezTo>
                    <a:pt x="4686" y="3041"/>
                    <a:pt x="5545" y="4244"/>
                    <a:pt x="6238" y="5266"/>
                  </a:cubicBezTo>
                  <a:cubicBezTo>
                    <a:pt x="6585" y="5777"/>
                    <a:pt x="6882" y="6247"/>
                    <a:pt x="7097" y="6609"/>
                  </a:cubicBezTo>
                  <a:cubicBezTo>
                    <a:pt x="7213" y="6791"/>
                    <a:pt x="7295" y="6947"/>
                    <a:pt x="7361" y="7071"/>
                  </a:cubicBezTo>
                  <a:cubicBezTo>
                    <a:pt x="7427" y="7195"/>
                    <a:pt x="7460" y="7285"/>
                    <a:pt x="7460" y="7326"/>
                  </a:cubicBezTo>
                  <a:cubicBezTo>
                    <a:pt x="7477" y="7392"/>
                    <a:pt x="7477" y="7458"/>
                    <a:pt x="7477" y="7524"/>
                  </a:cubicBezTo>
                  <a:cubicBezTo>
                    <a:pt x="7477" y="7887"/>
                    <a:pt x="7394" y="8315"/>
                    <a:pt x="7394" y="8612"/>
                  </a:cubicBezTo>
                  <a:cubicBezTo>
                    <a:pt x="7394" y="8678"/>
                    <a:pt x="7394" y="8744"/>
                    <a:pt x="7411" y="8802"/>
                  </a:cubicBezTo>
                  <a:cubicBezTo>
                    <a:pt x="7427" y="8851"/>
                    <a:pt x="7444" y="8900"/>
                    <a:pt x="7477" y="8942"/>
                  </a:cubicBezTo>
                  <a:cubicBezTo>
                    <a:pt x="7543" y="8999"/>
                    <a:pt x="7625" y="9049"/>
                    <a:pt x="7724" y="9082"/>
                  </a:cubicBezTo>
                  <a:cubicBezTo>
                    <a:pt x="7873" y="9140"/>
                    <a:pt x="8022" y="9189"/>
                    <a:pt x="8187" y="9263"/>
                  </a:cubicBezTo>
                  <a:cubicBezTo>
                    <a:pt x="8335" y="9337"/>
                    <a:pt x="8501" y="9444"/>
                    <a:pt x="8633" y="9617"/>
                  </a:cubicBezTo>
                  <a:cubicBezTo>
                    <a:pt x="8666" y="9650"/>
                    <a:pt x="8732" y="9708"/>
                    <a:pt x="8831" y="9807"/>
                  </a:cubicBezTo>
                  <a:cubicBezTo>
                    <a:pt x="10241" y="11222"/>
                    <a:pt x="19223" y="19592"/>
                    <a:pt x="21226" y="21460"/>
                  </a:cubicBezTo>
                  <a:lnTo>
                    <a:pt x="20304" y="21460"/>
                  </a:lnTo>
                  <a:lnTo>
                    <a:pt x="6436" y="8950"/>
                  </a:lnTo>
                  <a:lnTo>
                    <a:pt x="277" y="585"/>
                  </a:lnTo>
                  <a:lnTo>
                    <a:pt x="624" y="133"/>
                  </a:lnTo>
                  <a:cubicBezTo>
                    <a:pt x="639" y="132"/>
                    <a:pt x="655" y="132"/>
                    <a:pt x="673" y="132"/>
                  </a:cubicBezTo>
                  <a:close/>
                  <a:moveTo>
                    <a:pt x="508" y="0"/>
                  </a:moveTo>
                  <a:cubicBezTo>
                    <a:pt x="459" y="8"/>
                    <a:pt x="409" y="25"/>
                    <a:pt x="392" y="41"/>
                  </a:cubicBezTo>
                  <a:lnTo>
                    <a:pt x="13" y="561"/>
                  </a:lnTo>
                  <a:cubicBezTo>
                    <a:pt x="-4" y="577"/>
                    <a:pt x="-4" y="594"/>
                    <a:pt x="13" y="610"/>
                  </a:cubicBezTo>
                  <a:lnTo>
                    <a:pt x="6172" y="8999"/>
                  </a:lnTo>
                  <a:lnTo>
                    <a:pt x="6189" y="9007"/>
                  </a:lnTo>
                  <a:lnTo>
                    <a:pt x="20093" y="21559"/>
                  </a:lnTo>
                  <a:cubicBezTo>
                    <a:pt x="20126" y="21583"/>
                    <a:pt x="20176" y="21600"/>
                    <a:pt x="20225" y="21600"/>
                  </a:cubicBezTo>
                  <a:lnTo>
                    <a:pt x="21447" y="21600"/>
                  </a:lnTo>
                  <a:cubicBezTo>
                    <a:pt x="21497" y="21600"/>
                    <a:pt x="21546" y="21583"/>
                    <a:pt x="21579" y="21559"/>
                  </a:cubicBezTo>
                  <a:cubicBezTo>
                    <a:pt x="21596" y="21542"/>
                    <a:pt x="21596" y="21518"/>
                    <a:pt x="21579" y="21493"/>
                  </a:cubicBezTo>
                  <a:cubicBezTo>
                    <a:pt x="20638" y="20611"/>
                    <a:pt x="17550" y="17743"/>
                    <a:pt x="14660" y="15032"/>
                  </a:cubicBezTo>
                  <a:cubicBezTo>
                    <a:pt x="13207" y="13680"/>
                    <a:pt x="11820" y="12362"/>
                    <a:pt x="10763" y="11365"/>
                  </a:cubicBezTo>
                  <a:cubicBezTo>
                    <a:pt x="10234" y="10862"/>
                    <a:pt x="9789" y="10442"/>
                    <a:pt x="9459" y="10128"/>
                  </a:cubicBezTo>
                  <a:cubicBezTo>
                    <a:pt x="9293" y="9972"/>
                    <a:pt x="9161" y="9840"/>
                    <a:pt x="9079" y="9749"/>
                  </a:cubicBezTo>
                  <a:cubicBezTo>
                    <a:pt x="8979" y="9650"/>
                    <a:pt x="8914" y="9584"/>
                    <a:pt x="8897" y="9568"/>
                  </a:cubicBezTo>
                  <a:cubicBezTo>
                    <a:pt x="8699" y="9312"/>
                    <a:pt x="8434" y="9172"/>
                    <a:pt x="8204" y="9090"/>
                  </a:cubicBezTo>
                  <a:cubicBezTo>
                    <a:pt x="8088" y="9040"/>
                    <a:pt x="7972" y="9007"/>
                    <a:pt x="7889" y="8975"/>
                  </a:cubicBezTo>
                  <a:cubicBezTo>
                    <a:pt x="7807" y="8942"/>
                    <a:pt x="7758" y="8917"/>
                    <a:pt x="7724" y="8876"/>
                  </a:cubicBezTo>
                  <a:cubicBezTo>
                    <a:pt x="7708" y="8868"/>
                    <a:pt x="7691" y="8835"/>
                    <a:pt x="7675" y="8785"/>
                  </a:cubicBezTo>
                  <a:cubicBezTo>
                    <a:pt x="7675" y="8736"/>
                    <a:pt x="7659" y="8678"/>
                    <a:pt x="7659" y="8612"/>
                  </a:cubicBezTo>
                  <a:cubicBezTo>
                    <a:pt x="7659" y="8324"/>
                    <a:pt x="7741" y="7895"/>
                    <a:pt x="7741" y="7524"/>
                  </a:cubicBezTo>
                  <a:cubicBezTo>
                    <a:pt x="7741" y="7458"/>
                    <a:pt x="7741" y="7384"/>
                    <a:pt x="7741" y="7318"/>
                  </a:cubicBezTo>
                  <a:cubicBezTo>
                    <a:pt x="7724" y="7236"/>
                    <a:pt x="7659" y="7096"/>
                    <a:pt x="7559" y="6906"/>
                  </a:cubicBezTo>
                  <a:cubicBezTo>
                    <a:pt x="7179" y="6222"/>
                    <a:pt x="6288" y="4879"/>
                    <a:pt x="5379" y="3610"/>
                  </a:cubicBezTo>
                  <a:cubicBezTo>
                    <a:pt x="4917" y="2975"/>
                    <a:pt x="4471" y="2365"/>
                    <a:pt x="4075" y="1863"/>
                  </a:cubicBezTo>
                  <a:cubicBezTo>
                    <a:pt x="3662" y="1360"/>
                    <a:pt x="3332" y="973"/>
                    <a:pt x="3117" y="783"/>
                  </a:cubicBezTo>
                  <a:cubicBezTo>
                    <a:pt x="2704" y="429"/>
                    <a:pt x="2192" y="231"/>
                    <a:pt x="1746" y="124"/>
                  </a:cubicBezTo>
                  <a:cubicBezTo>
                    <a:pt x="1284" y="17"/>
                    <a:pt x="888" y="0"/>
                    <a:pt x="673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11" name="Google Shape;1880;p35"/>
            <p:cNvSpPr/>
            <p:nvPr/>
          </p:nvSpPr>
          <p:spPr>
            <a:xfrm>
              <a:off x="6535" y="2029339"/>
              <a:ext cx="1387746" cy="2147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2" h="21600" extrusionOk="0">
                  <a:moveTo>
                    <a:pt x="3902" y="0"/>
                  </a:moveTo>
                  <a:cubicBezTo>
                    <a:pt x="2922" y="0"/>
                    <a:pt x="1906" y="65"/>
                    <a:pt x="1303" y="187"/>
                  </a:cubicBezTo>
                  <a:cubicBezTo>
                    <a:pt x="13" y="440"/>
                    <a:pt x="-38" y="539"/>
                    <a:pt x="13" y="1087"/>
                  </a:cubicBezTo>
                  <a:cubicBezTo>
                    <a:pt x="63" y="1628"/>
                    <a:pt x="1100" y="6721"/>
                    <a:pt x="3048" y="9645"/>
                  </a:cubicBezTo>
                  <a:cubicBezTo>
                    <a:pt x="5008" y="12576"/>
                    <a:pt x="10585" y="20798"/>
                    <a:pt x="11053" y="21600"/>
                  </a:cubicBezTo>
                  <a:lnTo>
                    <a:pt x="21562" y="21600"/>
                  </a:lnTo>
                  <a:cubicBezTo>
                    <a:pt x="20323" y="20167"/>
                    <a:pt x="12988" y="11585"/>
                    <a:pt x="11445" y="8875"/>
                  </a:cubicBezTo>
                  <a:cubicBezTo>
                    <a:pt x="9763" y="5911"/>
                    <a:pt x="7120" y="637"/>
                    <a:pt x="6475" y="277"/>
                  </a:cubicBezTo>
                  <a:cubicBezTo>
                    <a:pt x="6129" y="88"/>
                    <a:pt x="5039" y="0"/>
                    <a:pt x="3902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12" name="Google Shape;1881;p35"/>
            <p:cNvSpPr/>
            <p:nvPr/>
          </p:nvSpPr>
          <p:spPr>
            <a:xfrm>
              <a:off x="-1" y="2022659"/>
              <a:ext cx="1400597" cy="2161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7" h="21600" extrusionOk="0">
                  <a:moveTo>
                    <a:pt x="3954" y="138"/>
                  </a:moveTo>
                  <a:cubicBezTo>
                    <a:pt x="4518" y="138"/>
                    <a:pt x="5071" y="155"/>
                    <a:pt x="5522" y="203"/>
                  </a:cubicBezTo>
                  <a:cubicBezTo>
                    <a:pt x="5748" y="228"/>
                    <a:pt x="5949" y="252"/>
                    <a:pt x="6112" y="285"/>
                  </a:cubicBezTo>
                  <a:cubicBezTo>
                    <a:pt x="6276" y="317"/>
                    <a:pt x="6388" y="358"/>
                    <a:pt x="6464" y="399"/>
                  </a:cubicBezTo>
                  <a:cubicBezTo>
                    <a:pt x="6489" y="407"/>
                    <a:pt x="6526" y="447"/>
                    <a:pt x="6577" y="504"/>
                  </a:cubicBezTo>
                  <a:cubicBezTo>
                    <a:pt x="6777" y="708"/>
                    <a:pt x="7079" y="1171"/>
                    <a:pt x="7443" y="1790"/>
                  </a:cubicBezTo>
                  <a:cubicBezTo>
                    <a:pt x="8535" y="3628"/>
                    <a:pt x="10179" y="6834"/>
                    <a:pt x="11359" y="8908"/>
                  </a:cubicBezTo>
                  <a:cubicBezTo>
                    <a:pt x="12137" y="10259"/>
                    <a:pt x="14333" y="13066"/>
                    <a:pt x="16504" y="15710"/>
                  </a:cubicBezTo>
                  <a:cubicBezTo>
                    <a:pt x="18574" y="18245"/>
                    <a:pt x="20609" y="20637"/>
                    <a:pt x="21315" y="21462"/>
                  </a:cubicBezTo>
                  <a:lnTo>
                    <a:pt x="11134" y="21462"/>
                  </a:lnTo>
                  <a:cubicBezTo>
                    <a:pt x="10994" y="21220"/>
                    <a:pt x="10582" y="20586"/>
                    <a:pt x="10003" y="19721"/>
                  </a:cubicBezTo>
                  <a:cubicBezTo>
                    <a:pt x="8158" y="16946"/>
                    <a:pt x="4681" y="11813"/>
                    <a:pt x="3226" y="9624"/>
                  </a:cubicBezTo>
                  <a:cubicBezTo>
                    <a:pt x="2259" y="8176"/>
                    <a:pt x="1519" y="6191"/>
                    <a:pt x="1016" y="4499"/>
                  </a:cubicBezTo>
                  <a:cubicBezTo>
                    <a:pt x="766" y="3653"/>
                    <a:pt x="577" y="2880"/>
                    <a:pt x="439" y="2286"/>
                  </a:cubicBezTo>
                  <a:cubicBezTo>
                    <a:pt x="301" y="1692"/>
                    <a:pt x="238" y="1269"/>
                    <a:pt x="226" y="1139"/>
                  </a:cubicBezTo>
                  <a:cubicBezTo>
                    <a:pt x="213" y="1066"/>
                    <a:pt x="213" y="1001"/>
                    <a:pt x="213" y="944"/>
                  </a:cubicBezTo>
                  <a:cubicBezTo>
                    <a:pt x="213" y="854"/>
                    <a:pt x="226" y="781"/>
                    <a:pt x="251" y="732"/>
                  </a:cubicBezTo>
                  <a:cubicBezTo>
                    <a:pt x="289" y="651"/>
                    <a:pt x="377" y="594"/>
                    <a:pt x="552" y="529"/>
                  </a:cubicBezTo>
                  <a:cubicBezTo>
                    <a:pt x="740" y="464"/>
                    <a:pt x="1016" y="399"/>
                    <a:pt x="1431" y="317"/>
                  </a:cubicBezTo>
                  <a:cubicBezTo>
                    <a:pt x="1996" y="203"/>
                    <a:pt x="3000" y="138"/>
                    <a:pt x="3954" y="138"/>
                  </a:cubicBezTo>
                  <a:close/>
                  <a:moveTo>
                    <a:pt x="3954" y="0"/>
                  </a:moveTo>
                  <a:cubicBezTo>
                    <a:pt x="2974" y="0"/>
                    <a:pt x="1983" y="65"/>
                    <a:pt x="1368" y="187"/>
                  </a:cubicBezTo>
                  <a:cubicBezTo>
                    <a:pt x="816" y="293"/>
                    <a:pt x="477" y="374"/>
                    <a:pt x="276" y="488"/>
                  </a:cubicBezTo>
                  <a:cubicBezTo>
                    <a:pt x="163" y="545"/>
                    <a:pt x="88" y="610"/>
                    <a:pt x="50" y="683"/>
                  </a:cubicBezTo>
                  <a:cubicBezTo>
                    <a:pt x="13" y="765"/>
                    <a:pt x="0" y="846"/>
                    <a:pt x="0" y="944"/>
                  </a:cubicBezTo>
                  <a:cubicBezTo>
                    <a:pt x="0" y="1001"/>
                    <a:pt x="0" y="1074"/>
                    <a:pt x="13" y="1147"/>
                  </a:cubicBezTo>
                  <a:cubicBezTo>
                    <a:pt x="25" y="1285"/>
                    <a:pt x="101" y="1708"/>
                    <a:pt x="226" y="2302"/>
                  </a:cubicBezTo>
                  <a:cubicBezTo>
                    <a:pt x="628" y="4092"/>
                    <a:pt x="1569" y="7485"/>
                    <a:pt x="3037" y="9673"/>
                  </a:cubicBezTo>
                  <a:cubicBezTo>
                    <a:pt x="4004" y="11138"/>
                    <a:pt x="5874" y="13904"/>
                    <a:pt x="7556" y="16409"/>
                  </a:cubicBezTo>
                  <a:cubicBezTo>
                    <a:pt x="8396" y="17662"/>
                    <a:pt x="9200" y="18850"/>
                    <a:pt x="9815" y="19769"/>
                  </a:cubicBezTo>
                  <a:cubicBezTo>
                    <a:pt x="10417" y="20697"/>
                    <a:pt x="10856" y="21356"/>
                    <a:pt x="10969" y="21551"/>
                  </a:cubicBezTo>
                  <a:cubicBezTo>
                    <a:pt x="10982" y="21576"/>
                    <a:pt x="11020" y="21600"/>
                    <a:pt x="11070" y="21600"/>
                  </a:cubicBezTo>
                  <a:lnTo>
                    <a:pt x="21499" y="21600"/>
                  </a:lnTo>
                  <a:cubicBezTo>
                    <a:pt x="21524" y="21600"/>
                    <a:pt x="21562" y="21584"/>
                    <a:pt x="21587" y="21559"/>
                  </a:cubicBezTo>
                  <a:cubicBezTo>
                    <a:pt x="21600" y="21543"/>
                    <a:pt x="21600" y="21519"/>
                    <a:pt x="21587" y="21494"/>
                  </a:cubicBezTo>
                  <a:cubicBezTo>
                    <a:pt x="20972" y="20778"/>
                    <a:pt x="18851" y="18289"/>
                    <a:pt x="16680" y="15645"/>
                  </a:cubicBezTo>
                  <a:cubicBezTo>
                    <a:pt x="14521" y="13001"/>
                    <a:pt x="12325" y="10194"/>
                    <a:pt x="11559" y="8860"/>
                  </a:cubicBezTo>
                  <a:cubicBezTo>
                    <a:pt x="10718" y="7387"/>
                    <a:pt x="9652" y="5345"/>
                    <a:pt x="8710" y="3620"/>
                  </a:cubicBezTo>
                  <a:cubicBezTo>
                    <a:pt x="8233" y="2758"/>
                    <a:pt x="7794" y="1977"/>
                    <a:pt x="7430" y="1391"/>
                  </a:cubicBezTo>
                  <a:cubicBezTo>
                    <a:pt x="7254" y="1090"/>
                    <a:pt x="7091" y="846"/>
                    <a:pt x="6953" y="659"/>
                  </a:cubicBezTo>
                  <a:cubicBezTo>
                    <a:pt x="6878" y="569"/>
                    <a:pt x="6815" y="496"/>
                    <a:pt x="6765" y="431"/>
                  </a:cubicBezTo>
                  <a:cubicBezTo>
                    <a:pt x="6702" y="366"/>
                    <a:pt x="6652" y="325"/>
                    <a:pt x="6602" y="293"/>
                  </a:cubicBezTo>
                  <a:cubicBezTo>
                    <a:pt x="6489" y="236"/>
                    <a:pt x="6351" y="195"/>
                    <a:pt x="6175" y="155"/>
                  </a:cubicBezTo>
                  <a:cubicBezTo>
                    <a:pt x="5648" y="49"/>
                    <a:pt x="4807" y="0"/>
                    <a:pt x="3954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13" name="Google Shape;1882;p35"/>
            <p:cNvSpPr/>
            <p:nvPr/>
          </p:nvSpPr>
          <p:spPr>
            <a:xfrm>
              <a:off x="445219" y="4176339"/>
              <a:ext cx="4891802" cy="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sp>
          <p:nvSpPr>
            <p:cNvPr id="2014" name="Google Shape;1883;p35"/>
            <p:cNvSpPr/>
            <p:nvPr/>
          </p:nvSpPr>
          <p:spPr>
            <a:xfrm>
              <a:off x="437900" y="4169839"/>
              <a:ext cx="4905621" cy="13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2" y="0"/>
                  </a:moveTo>
                  <a:cubicBezTo>
                    <a:pt x="14" y="0"/>
                    <a:pt x="0" y="5088"/>
                    <a:pt x="0" y="10145"/>
                  </a:cubicBezTo>
                  <a:cubicBezTo>
                    <a:pt x="0" y="16512"/>
                    <a:pt x="14" y="21600"/>
                    <a:pt x="32" y="21600"/>
                  </a:cubicBezTo>
                  <a:lnTo>
                    <a:pt x="21571" y="21600"/>
                  </a:lnTo>
                  <a:cubicBezTo>
                    <a:pt x="21589" y="21600"/>
                    <a:pt x="21600" y="16512"/>
                    <a:pt x="21600" y="10145"/>
                  </a:cubicBezTo>
                  <a:cubicBezTo>
                    <a:pt x="21600" y="5088"/>
                    <a:pt x="21589" y="0"/>
                    <a:pt x="21571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2016" name="Google Shape;1884;p35"/>
          <p:cNvSpPr txBox="1">
            <a:spLocks noGrp="1"/>
          </p:cNvSpPr>
          <p:nvPr>
            <p:ph type="ctrTitle"/>
          </p:nvPr>
        </p:nvSpPr>
        <p:spPr>
          <a:xfrm>
            <a:off x="4896410" y="1303527"/>
            <a:ext cx="4004576" cy="1792200"/>
          </a:xfrm>
          <a:prstGeom prst="rect">
            <a:avLst/>
          </a:prstGeom>
        </p:spPr>
        <p:txBody>
          <a:bodyPr/>
          <a:lstStyle>
            <a:lvl1pPr defTabSz="512063">
              <a:defRPr sz="2800">
                <a:latin typeface="Rockwell Bold"/>
                <a:ea typeface="Rockwell Bold"/>
                <a:cs typeface="Rockwell Bold"/>
                <a:sym typeface="Rockwell Bold"/>
              </a:defRPr>
            </a:lvl1pPr>
          </a:lstStyle>
          <a:p>
            <a:r>
              <a:rPr dirty="0" err="1"/>
              <a:t>Нейронные</a:t>
            </a:r>
            <a:r>
              <a:rPr dirty="0"/>
              <a:t> </a:t>
            </a:r>
            <a:r>
              <a:rPr dirty="0" err="1"/>
              <a:t>сети</a:t>
            </a:r>
            <a:r>
              <a:rPr dirty="0"/>
              <a:t> и </a:t>
            </a:r>
            <a:r>
              <a:rPr dirty="0" err="1"/>
              <a:t>их</a:t>
            </a:r>
            <a:r>
              <a:rPr dirty="0"/>
              <a:t> </a:t>
            </a:r>
            <a:r>
              <a:rPr dirty="0" err="1"/>
              <a:t>роль</a:t>
            </a:r>
            <a:r>
              <a:rPr dirty="0"/>
              <a:t> в </a:t>
            </a:r>
            <a:r>
              <a:rPr dirty="0" err="1"/>
              <a:t>современном</a:t>
            </a:r>
            <a:r>
              <a:rPr dirty="0"/>
              <a:t> </a:t>
            </a:r>
            <a:r>
              <a:rPr dirty="0" err="1"/>
              <a:t>мире</a:t>
            </a:r>
            <a:endParaRPr dirty="0"/>
          </a:p>
        </p:txBody>
      </p:sp>
      <p:sp>
        <p:nvSpPr>
          <p:cNvPr id="2017" name="Google Shape;1885;p35"/>
          <p:cNvSpPr txBox="1">
            <a:spLocks noGrp="1"/>
          </p:cNvSpPr>
          <p:nvPr>
            <p:ph type="subTitle" sz="quarter" idx="1"/>
          </p:nvPr>
        </p:nvSpPr>
        <p:spPr>
          <a:xfrm>
            <a:off x="5643570" y="3214692"/>
            <a:ext cx="3214710" cy="680901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>
              <a:defRPr sz="2300">
                <a:latin typeface="Rockwell"/>
                <a:ea typeface="Rockwell"/>
                <a:cs typeface="Rockwell"/>
                <a:sym typeface="Rockwell"/>
              </a:defRPr>
            </a:pPr>
            <a:r>
              <a:rPr smtClean="0"/>
              <a:t>Выполнил:</a:t>
            </a:r>
            <a:r>
              <a:rPr lang="ru-RU" dirty="0" err="1" smtClean="0"/>
              <a:t>Сагрунян</a:t>
            </a:r>
            <a:r>
              <a:rPr lang="ru-RU" dirty="0" smtClean="0"/>
              <a:t> Д.В.</a:t>
            </a:r>
            <a:r>
              <a:t> </a:t>
            </a:r>
          </a:p>
          <a:p>
            <a:pPr>
              <a:defRPr sz="2300">
                <a:latin typeface="Rockwell"/>
                <a:ea typeface="Rockwell"/>
                <a:cs typeface="Rockwell"/>
                <a:sym typeface="Rockwell"/>
              </a:defRPr>
            </a:pPr>
            <a:r>
              <a:rPr smtClean="0"/>
              <a:t>Руководитель:</a:t>
            </a:r>
            <a:r>
              <a:rPr lang="ru-RU" dirty="0" smtClean="0"/>
              <a:t>Доронина Е.А.</a:t>
            </a:r>
            <a:r>
              <a:t> 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8" name="Google Shape;2308;p4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777240">
              <a:defRPr sz="2380">
                <a:latin typeface="Rockwell Bold"/>
                <a:ea typeface="Rockwell Bold"/>
                <a:cs typeface="Rockwell Bold"/>
                <a:sym typeface="Rockwell Bold"/>
              </a:defRPr>
            </a:lvl1pPr>
          </a:lstStyle>
          <a:p>
            <a:r>
              <a:t>ТЕСТИРОВАНИЕ НЕЙРОСЕТЕЙ </a:t>
            </a:r>
          </a:p>
        </p:txBody>
      </p:sp>
      <p:sp>
        <p:nvSpPr>
          <p:cNvPr id="2389" name="Вторая нейросеть, которой мы решили воспользоваться - нейросеть по генерации логотипов."/>
          <p:cNvSpPr txBox="1"/>
          <p:nvPr/>
        </p:nvSpPr>
        <p:spPr>
          <a:xfrm>
            <a:off x="4829061" y="1881036"/>
            <a:ext cx="3135065" cy="14807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1700">
                <a:latin typeface="Rockwell"/>
                <a:ea typeface="Rockwell"/>
                <a:cs typeface="Rockwell"/>
                <a:sym typeface="Rockwell"/>
              </a:defRPr>
            </a:lvl1pPr>
          </a:lstStyle>
          <a:p>
            <a:r>
              <a:t>Вторая нейросеть, которой мы решили воспользоваться - нейросеть по генерации логотипов. </a:t>
            </a:r>
          </a:p>
        </p:txBody>
      </p:sp>
      <p:pic>
        <p:nvPicPr>
          <p:cNvPr id="2390" name="Снимок экрана 2023-11-01 в 21.25.15.png" descr="Снимок экрана 2023-11-01 в 21.25.15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90332" y="981033"/>
            <a:ext cx="3301418" cy="328078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2" name="Google Shape;2308;p4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777240">
              <a:defRPr sz="2380">
                <a:latin typeface="Rockwell Bold"/>
                <a:ea typeface="Rockwell Bold"/>
                <a:cs typeface="Rockwell Bold"/>
                <a:sym typeface="Rockwell Bold"/>
              </a:defRPr>
            </a:lvl1pPr>
          </a:lstStyle>
          <a:p>
            <a:r>
              <a:t>ТЕСТИРОВАНИЕ НЕЙРОСЕТЕЙ </a:t>
            </a:r>
          </a:p>
        </p:txBody>
      </p:sp>
      <p:sp>
        <p:nvSpPr>
          <p:cNvPr id="2393" name="Последняя нейросеть, которую мы решили протестировать, называлась TurboText."/>
          <p:cNvSpPr txBox="1"/>
          <p:nvPr/>
        </p:nvSpPr>
        <p:spPr>
          <a:xfrm>
            <a:off x="4829061" y="1881036"/>
            <a:ext cx="3135065" cy="9727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1700">
                <a:latin typeface="Rockwell"/>
                <a:ea typeface="Rockwell"/>
                <a:cs typeface="Rockwell"/>
                <a:sym typeface="Rockwell"/>
              </a:defRPr>
            </a:lvl1pPr>
          </a:lstStyle>
          <a:p>
            <a:r>
              <a:t>Последняя нейросеть, которую мы решили протестировать, называлась TurboText. </a:t>
            </a:r>
          </a:p>
        </p:txBody>
      </p:sp>
      <p:pic>
        <p:nvPicPr>
          <p:cNvPr id="2394" name="Снимок экрана 2023-11-01 в 21.25.54.png" descr="Снимок экрана 2023-11-01 в 21.25.5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57897" y="944767"/>
            <a:ext cx="2587772" cy="359494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" name="Google Shape;2732;p50"/>
          <p:cNvSpPr txBox="1">
            <a:spLocks noGrp="1"/>
          </p:cNvSpPr>
          <p:nvPr>
            <p:ph type="title"/>
          </p:nvPr>
        </p:nvSpPr>
        <p:spPr>
          <a:xfrm>
            <a:off x="2354295" y="1273382"/>
            <a:ext cx="4731239" cy="868801"/>
          </a:xfrm>
          <a:prstGeom prst="rect">
            <a:avLst/>
          </a:prstGeom>
        </p:spPr>
        <p:txBody>
          <a:bodyPr/>
          <a:lstStyle>
            <a:lvl1pPr defTabSz="393192">
              <a:defRPr sz="4300">
                <a:latin typeface="Rockwell Bold"/>
                <a:ea typeface="Rockwell Bold"/>
                <a:cs typeface="Rockwell Bold"/>
                <a:sym typeface="Rockwell Bold"/>
              </a:defRPr>
            </a:lvl1pPr>
          </a:lstStyle>
          <a:p>
            <a:r>
              <a:t>ЗАКЛЮЧЕНИЕ</a:t>
            </a:r>
          </a:p>
        </p:txBody>
      </p:sp>
      <p:sp>
        <p:nvSpPr>
          <p:cNvPr id="2397" name="Google Shape;2733;p50"/>
          <p:cNvSpPr txBox="1">
            <a:spLocks noGrp="1"/>
          </p:cNvSpPr>
          <p:nvPr>
            <p:ph type="body" sz="half" idx="1"/>
          </p:nvPr>
        </p:nvSpPr>
        <p:spPr>
          <a:xfrm>
            <a:off x="2170801" y="1890116"/>
            <a:ext cx="5098227" cy="2511204"/>
          </a:xfrm>
          <a:prstGeom prst="rect">
            <a:avLst/>
          </a:prstGeom>
        </p:spPr>
        <p:txBody>
          <a:bodyPr/>
          <a:lstStyle>
            <a:lvl1pPr>
              <a:defRPr>
                <a:latin typeface="Rockwell"/>
                <a:ea typeface="Rockwell"/>
                <a:cs typeface="Rockwell"/>
                <a:sym typeface="Rockwell"/>
              </a:defRPr>
            </a:lvl1pPr>
          </a:lstStyle>
          <a:p>
            <a:r>
              <a:t>Задачи проекта были выполнены в полной мере, всвязи с этим, была достигнута цель работы. Гипотеза, выдвинутая в начале нашего исследования, подтвердилась. По этим причинам мы можем заявлять об успешности написания индивидуального проекта.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9" name="Google Shape;2336;p45"/>
          <p:cNvSpPr txBox="1">
            <a:spLocks noGrp="1"/>
          </p:cNvSpPr>
          <p:nvPr>
            <p:ph type="title"/>
          </p:nvPr>
        </p:nvSpPr>
        <p:spPr>
          <a:xfrm>
            <a:off x="2472490" y="1174067"/>
            <a:ext cx="4582894" cy="2740666"/>
          </a:xfrm>
          <a:prstGeom prst="rect">
            <a:avLst/>
          </a:prstGeom>
        </p:spPr>
        <p:txBody>
          <a:bodyPr/>
          <a:lstStyle>
            <a:lvl1pPr defTabSz="612648">
              <a:defRPr sz="4891">
                <a:latin typeface="Rockwell Bold"/>
                <a:ea typeface="Rockwell Bold"/>
                <a:cs typeface="Rockwell Bold"/>
                <a:sym typeface="Rockwell Bold"/>
              </a:defRPr>
            </a:lvl1pPr>
          </a:lstStyle>
          <a:p>
            <a:r>
              <a:t>СПАСИБО ЗА ВНИМАНИЕ!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9" name="Google Shape;1890;p36"/>
          <p:cNvSpPr txBox="1">
            <a:spLocks noGrp="1"/>
          </p:cNvSpPr>
          <p:nvPr>
            <p:ph type="title"/>
          </p:nvPr>
        </p:nvSpPr>
        <p:spPr>
          <a:xfrm>
            <a:off x="2317569" y="749433"/>
            <a:ext cx="5222593" cy="1979445"/>
          </a:xfrm>
          <a:prstGeom prst="rect">
            <a:avLst/>
          </a:prstGeom>
        </p:spPr>
        <p:txBody>
          <a:bodyPr/>
          <a:lstStyle>
            <a:lvl1pPr>
              <a:defRPr sz="4000">
                <a:latin typeface="Rockwell Bold"/>
                <a:ea typeface="Rockwell Bold"/>
                <a:cs typeface="Rockwell Bold"/>
                <a:sym typeface="Rockwell Bold"/>
              </a:defRPr>
            </a:lvl1pPr>
          </a:lstStyle>
          <a:p>
            <a:r>
              <a:t>АКТУАЛЬНОСТЬ</a:t>
            </a:r>
          </a:p>
        </p:txBody>
      </p:sp>
      <p:sp>
        <p:nvSpPr>
          <p:cNvPr id="2020" name="Google Shape;1891;p36"/>
          <p:cNvSpPr txBox="1">
            <a:spLocks noGrp="1"/>
          </p:cNvSpPr>
          <p:nvPr>
            <p:ph type="body" idx="1"/>
          </p:nvPr>
        </p:nvSpPr>
        <p:spPr>
          <a:xfrm>
            <a:off x="883358" y="1287116"/>
            <a:ext cx="7705501" cy="3529501"/>
          </a:xfrm>
          <a:prstGeom prst="rect">
            <a:avLst/>
          </a:prstGeom>
        </p:spPr>
        <p:txBody>
          <a:bodyPr/>
          <a:lstStyle>
            <a:lvl1pPr marL="0" indent="0" algn="ctr" defTabSz="877823">
              <a:buClrTx/>
              <a:buSzTx/>
              <a:buNone/>
              <a:defRPr sz="2208">
                <a:latin typeface="Rockwell"/>
                <a:ea typeface="Rockwell"/>
                <a:cs typeface="Rockwell"/>
                <a:sym typeface="Rockwell"/>
              </a:defRPr>
            </a:lvl1pPr>
          </a:lstStyle>
          <a:p>
            <a:r>
              <a:t>Актуальность темы проекта обусловлена тем, что в современном мире, нейронные сети находятся в постоянном развитии - они обучаются гораздо быстрее, чем человек, а их умений, порой, хватает, чтобы заменить человека в какой-либо сфере. Нейросети пользуются довольно большой популярностью в современном мире, а их изучение поможет лучше понять принцип их работы и влияние на нашу жизнь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2" name="Google Shape;2155;p38"/>
          <p:cNvSpPr txBox="1">
            <a:spLocks noGrp="1"/>
          </p:cNvSpPr>
          <p:nvPr>
            <p:ph type="title"/>
          </p:nvPr>
        </p:nvSpPr>
        <p:spPr>
          <a:xfrm>
            <a:off x="2953924" y="1387593"/>
            <a:ext cx="3200401" cy="8046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>
              <a:defRPr sz="4700">
                <a:latin typeface="Rockwell Bold"/>
                <a:ea typeface="Rockwell Bold"/>
                <a:cs typeface="Rockwell Bold"/>
                <a:sym typeface="Rockwell Bold"/>
              </a:defRPr>
            </a:lvl1pPr>
          </a:lstStyle>
          <a:p>
            <a:r>
              <a:t>ЦЕЛЬ</a:t>
            </a:r>
          </a:p>
        </p:txBody>
      </p:sp>
      <p:sp>
        <p:nvSpPr>
          <p:cNvPr id="2023" name="Google Shape;2157;p38"/>
          <p:cNvSpPr txBox="1">
            <a:spLocks noGrp="1"/>
          </p:cNvSpPr>
          <p:nvPr>
            <p:ph type="body" sz="quarter" idx="1"/>
          </p:nvPr>
        </p:nvSpPr>
        <p:spPr>
          <a:xfrm>
            <a:off x="2556783" y="1958916"/>
            <a:ext cx="4030434" cy="2064136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Rockwell"/>
                <a:ea typeface="Rockwell"/>
                <a:cs typeface="Rockwell"/>
                <a:sym typeface="Rockwell"/>
              </a:defRPr>
            </a:lvl1pPr>
          </a:lstStyle>
          <a:p>
            <a:r>
              <a:t>изучение нейронных сетей, а также их роли в современном мире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36" name="Google Shape;1896;p37"/>
          <p:cNvGrpSpPr/>
          <p:nvPr/>
        </p:nvGrpSpPr>
        <p:grpSpPr>
          <a:xfrm>
            <a:off x="3994616" y="1510458"/>
            <a:ext cx="4429670" cy="3106804"/>
            <a:chOff x="0" y="0"/>
            <a:chExt cx="4429668" cy="3106803"/>
          </a:xfrm>
        </p:grpSpPr>
        <p:sp>
          <p:nvSpPr>
            <p:cNvPr id="2025" name="Google Shape;1897;p37"/>
            <p:cNvSpPr/>
            <p:nvPr/>
          </p:nvSpPr>
          <p:spPr>
            <a:xfrm>
              <a:off x="53746" y="113"/>
              <a:ext cx="4346583" cy="3095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600" extrusionOk="0">
                  <a:moveTo>
                    <a:pt x="14711" y="0"/>
                  </a:moveTo>
                  <a:cubicBezTo>
                    <a:pt x="14593" y="0"/>
                    <a:pt x="14472" y="12"/>
                    <a:pt x="14348" y="38"/>
                  </a:cubicBezTo>
                  <a:cubicBezTo>
                    <a:pt x="12271" y="472"/>
                    <a:pt x="12714" y="3645"/>
                    <a:pt x="11700" y="4142"/>
                  </a:cubicBezTo>
                  <a:cubicBezTo>
                    <a:pt x="11579" y="4200"/>
                    <a:pt x="11456" y="4224"/>
                    <a:pt x="11330" y="4224"/>
                  </a:cubicBezTo>
                  <a:cubicBezTo>
                    <a:pt x="10988" y="4224"/>
                    <a:pt x="10621" y="4046"/>
                    <a:pt x="10205" y="3864"/>
                  </a:cubicBezTo>
                  <a:cubicBezTo>
                    <a:pt x="9787" y="3684"/>
                    <a:pt x="9320" y="3504"/>
                    <a:pt x="8780" y="3504"/>
                  </a:cubicBezTo>
                  <a:cubicBezTo>
                    <a:pt x="8370" y="3504"/>
                    <a:pt x="7920" y="3607"/>
                    <a:pt x="7418" y="3893"/>
                  </a:cubicBezTo>
                  <a:cubicBezTo>
                    <a:pt x="5344" y="5073"/>
                    <a:pt x="5476" y="12842"/>
                    <a:pt x="4503" y="14333"/>
                  </a:cubicBezTo>
                  <a:cubicBezTo>
                    <a:pt x="4302" y="14642"/>
                    <a:pt x="4084" y="14756"/>
                    <a:pt x="3854" y="14756"/>
                  </a:cubicBezTo>
                  <a:cubicBezTo>
                    <a:pt x="3533" y="14756"/>
                    <a:pt x="3189" y="14535"/>
                    <a:pt x="2838" y="14314"/>
                  </a:cubicBezTo>
                  <a:cubicBezTo>
                    <a:pt x="2489" y="14096"/>
                    <a:pt x="2132" y="13876"/>
                    <a:pt x="1782" y="13876"/>
                  </a:cubicBezTo>
                  <a:cubicBezTo>
                    <a:pt x="1521" y="13876"/>
                    <a:pt x="1264" y="13998"/>
                    <a:pt x="1018" y="14333"/>
                  </a:cubicBezTo>
                  <a:cubicBezTo>
                    <a:pt x="-59" y="15790"/>
                    <a:pt x="-7" y="20976"/>
                    <a:pt x="3" y="21600"/>
                  </a:cubicBezTo>
                  <a:lnTo>
                    <a:pt x="21541" y="21600"/>
                  </a:lnTo>
                  <a:lnTo>
                    <a:pt x="21541" y="20732"/>
                  </a:lnTo>
                  <a:cubicBezTo>
                    <a:pt x="21541" y="20050"/>
                    <a:pt x="21143" y="19426"/>
                    <a:pt x="20745" y="18807"/>
                  </a:cubicBezTo>
                  <a:cubicBezTo>
                    <a:pt x="20350" y="18183"/>
                    <a:pt x="21056" y="14889"/>
                    <a:pt x="21098" y="12154"/>
                  </a:cubicBezTo>
                  <a:cubicBezTo>
                    <a:pt x="21132" y="10088"/>
                    <a:pt x="20610" y="9124"/>
                    <a:pt x="19992" y="9124"/>
                  </a:cubicBezTo>
                  <a:cubicBezTo>
                    <a:pt x="19792" y="9124"/>
                    <a:pt x="19582" y="9224"/>
                    <a:pt x="19378" y="9420"/>
                  </a:cubicBezTo>
                  <a:cubicBezTo>
                    <a:pt x="19291" y="9504"/>
                    <a:pt x="19210" y="9542"/>
                    <a:pt x="19133" y="9542"/>
                  </a:cubicBezTo>
                  <a:cubicBezTo>
                    <a:pt x="18460" y="9542"/>
                    <a:pt x="18119" y="6615"/>
                    <a:pt x="17920" y="4888"/>
                  </a:cubicBezTo>
                  <a:cubicBezTo>
                    <a:pt x="17715" y="3073"/>
                    <a:pt x="16571" y="0"/>
                    <a:pt x="14711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26" name="Google Shape;1898;p37"/>
            <p:cNvSpPr/>
            <p:nvPr/>
          </p:nvSpPr>
          <p:spPr>
            <a:xfrm>
              <a:off x="53787" y="0"/>
              <a:ext cx="4346542" cy="3095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752" y="0"/>
                  </a:moveTo>
                  <a:cubicBezTo>
                    <a:pt x="14630" y="0"/>
                    <a:pt x="14509" y="15"/>
                    <a:pt x="14387" y="39"/>
                  </a:cubicBezTo>
                  <a:cubicBezTo>
                    <a:pt x="12305" y="473"/>
                    <a:pt x="12749" y="3645"/>
                    <a:pt x="11732" y="4143"/>
                  </a:cubicBezTo>
                  <a:cubicBezTo>
                    <a:pt x="11610" y="4201"/>
                    <a:pt x="11486" y="4225"/>
                    <a:pt x="11361" y="4225"/>
                  </a:cubicBezTo>
                  <a:cubicBezTo>
                    <a:pt x="11017" y="4225"/>
                    <a:pt x="10649" y="4045"/>
                    <a:pt x="10233" y="3865"/>
                  </a:cubicBezTo>
                  <a:cubicBezTo>
                    <a:pt x="10167" y="3836"/>
                    <a:pt x="10101" y="3806"/>
                    <a:pt x="10035" y="3782"/>
                  </a:cubicBezTo>
                  <a:lnTo>
                    <a:pt x="10035" y="4503"/>
                  </a:lnTo>
                  <a:lnTo>
                    <a:pt x="13086" y="4503"/>
                  </a:lnTo>
                  <a:cubicBezTo>
                    <a:pt x="13093" y="4503"/>
                    <a:pt x="13100" y="4508"/>
                    <a:pt x="13106" y="4518"/>
                  </a:cubicBezTo>
                  <a:cubicBezTo>
                    <a:pt x="13110" y="4528"/>
                    <a:pt x="13113" y="4537"/>
                    <a:pt x="13113" y="4547"/>
                  </a:cubicBezTo>
                  <a:lnTo>
                    <a:pt x="13113" y="9918"/>
                  </a:lnTo>
                  <a:cubicBezTo>
                    <a:pt x="13165" y="9918"/>
                    <a:pt x="13218" y="9913"/>
                    <a:pt x="13273" y="9913"/>
                  </a:cubicBezTo>
                  <a:cubicBezTo>
                    <a:pt x="13537" y="9908"/>
                    <a:pt x="13870" y="9898"/>
                    <a:pt x="14200" y="9889"/>
                  </a:cubicBezTo>
                  <a:lnTo>
                    <a:pt x="14207" y="9889"/>
                  </a:lnTo>
                  <a:cubicBezTo>
                    <a:pt x="14377" y="9431"/>
                    <a:pt x="14488" y="9036"/>
                    <a:pt x="14592" y="8699"/>
                  </a:cubicBezTo>
                  <a:cubicBezTo>
                    <a:pt x="14707" y="8314"/>
                    <a:pt x="14741" y="7959"/>
                    <a:pt x="14741" y="7671"/>
                  </a:cubicBezTo>
                  <a:cubicBezTo>
                    <a:pt x="14741" y="7345"/>
                    <a:pt x="14700" y="7116"/>
                    <a:pt x="14686" y="7057"/>
                  </a:cubicBezTo>
                  <a:cubicBezTo>
                    <a:pt x="14582" y="6974"/>
                    <a:pt x="14391" y="6770"/>
                    <a:pt x="14221" y="6477"/>
                  </a:cubicBezTo>
                  <a:cubicBezTo>
                    <a:pt x="14044" y="6170"/>
                    <a:pt x="13891" y="5775"/>
                    <a:pt x="13891" y="5332"/>
                  </a:cubicBezTo>
                  <a:cubicBezTo>
                    <a:pt x="13891" y="5205"/>
                    <a:pt x="13905" y="5078"/>
                    <a:pt x="13933" y="4947"/>
                  </a:cubicBezTo>
                  <a:cubicBezTo>
                    <a:pt x="13971" y="4752"/>
                    <a:pt x="14054" y="4596"/>
                    <a:pt x="14165" y="4479"/>
                  </a:cubicBezTo>
                  <a:cubicBezTo>
                    <a:pt x="14276" y="4357"/>
                    <a:pt x="14412" y="4274"/>
                    <a:pt x="14554" y="4216"/>
                  </a:cubicBezTo>
                  <a:cubicBezTo>
                    <a:pt x="14845" y="4094"/>
                    <a:pt x="15168" y="4065"/>
                    <a:pt x="15397" y="4065"/>
                  </a:cubicBezTo>
                  <a:cubicBezTo>
                    <a:pt x="15543" y="4065"/>
                    <a:pt x="15654" y="4079"/>
                    <a:pt x="15689" y="4079"/>
                  </a:cubicBezTo>
                  <a:cubicBezTo>
                    <a:pt x="15751" y="4001"/>
                    <a:pt x="16119" y="3597"/>
                    <a:pt x="16845" y="3597"/>
                  </a:cubicBezTo>
                  <a:cubicBezTo>
                    <a:pt x="16942" y="3597"/>
                    <a:pt x="17043" y="3602"/>
                    <a:pt x="17154" y="3621"/>
                  </a:cubicBezTo>
                  <a:cubicBezTo>
                    <a:pt x="17390" y="3655"/>
                    <a:pt x="17601" y="3753"/>
                    <a:pt x="17789" y="3899"/>
                  </a:cubicBezTo>
                  <a:cubicBezTo>
                    <a:pt x="17362" y="2140"/>
                    <a:pt x="16307" y="0"/>
                    <a:pt x="14752" y="0"/>
                  </a:cubicBezTo>
                  <a:close/>
                  <a:moveTo>
                    <a:pt x="20049" y="9124"/>
                  </a:moveTo>
                  <a:cubicBezTo>
                    <a:pt x="19847" y="9124"/>
                    <a:pt x="19635" y="9226"/>
                    <a:pt x="19431" y="9421"/>
                  </a:cubicBezTo>
                  <a:cubicBezTo>
                    <a:pt x="19344" y="9504"/>
                    <a:pt x="19264" y="9543"/>
                    <a:pt x="19184" y="9543"/>
                  </a:cubicBezTo>
                  <a:cubicBezTo>
                    <a:pt x="19052" y="9543"/>
                    <a:pt x="18934" y="9431"/>
                    <a:pt x="18823" y="9236"/>
                  </a:cubicBezTo>
                  <a:cubicBezTo>
                    <a:pt x="18809" y="9538"/>
                    <a:pt x="18785" y="9864"/>
                    <a:pt x="18750" y="10220"/>
                  </a:cubicBezTo>
                  <a:cubicBezTo>
                    <a:pt x="18855" y="10244"/>
                    <a:pt x="18959" y="10269"/>
                    <a:pt x="19063" y="10298"/>
                  </a:cubicBezTo>
                  <a:cubicBezTo>
                    <a:pt x="19476" y="10400"/>
                    <a:pt x="19865" y="10517"/>
                    <a:pt x="20069" y="10644"/>
                  </a:cubicBezTo>
                  <a:cubicBezTo>
                    <a:pt x="20128" y="10678"/>
                    <a:pt x="20174" y="10712"/>
                    <a:pt x="20198" y="10756"/>
                  </a:cubicBezTo>
                  <a:cubicBezTo>
                    <a:pt x="20215" y="10781"/>
                    <a:pt x="20226" y="10810"/>
                    <a:pt x="20226" y="10839"/>
                  </a:cubicBezTo>
                  <a:lnTo>
                    <a:pt x="20226" y="10844"/>
                  </a:lnTo>
                  <a:cubicBezTo>
                    <a:pt x="20222" y="10868"/>
                    <a:pt x="20219" y="10902"/>
                    <a:pt x="20212" y="10951"/>
                  </a:cubicBezTo>
                  <a:cubicBezTo>
                    <a:pt x="20205" y="11000"/>
                    <a:pt x="20194" y="11058"/>
                    <a:pt x="20180" y="11131"/>
                  </a:cubicBezTo>
                  <a:cubicBezTo>
                    <a:pt x="20153" y="11278"/>
                    <a:pt x="20118" y="11468"/>
                    <a:pt x="20073" y="11692"/>
                  </a:cubicBezTo>
                  <a:cubicBezTo>
                    <a:pt x="19983" y="12140"/>
                    <a:pt x="19865" y="12720"/>
                    <a:pt x="19743" y="13324"/>
                  </a:cubicBezTo>
                  <a:cubicBezTo>
                    <a:pt x="19705" y="13515"/>
                    <a:pt x="19667" y="13705"/>
                    <a:pt x="19628" y="13900"/>
                  </a:cubicBezTo>
                  <a:lnTo>
                    <a:pt x="21055" y="13958"/>
                  </a:lnTo>
                  <a:cubicBezTo>
                    <a:pt x="21107" y="13354"/>
                    <a:pt x="21149" y="12740"/>
                    <a:pt x="21156" y="12155"/>
                  </a:cubicBezTo>
                  <a:cubicBezTo>
                    <a:pt x="21159" y="12096"/>
                    <a:pt x="21159" y="12033"/>
                    <a:pt x="21159" y="11970"/>
                  </a:cubicBezTo>
                  <a:cubicBezTo>
                    <a:pt x="21159" y="10035"/>
                    <a:pt x="20649" y="9124"/>
                    <a:pt x="20049" y="9124"/>
                  </a:cubicBezTo>
                  <a:close/>
                  <a:moveTo>
                    <a:pt x="1787" y="13875"/>
                  </a:moveTo>
                  <a:cubicBezTo>
                    <a:pt x="1524" y="13875"/>
                    <a:pt x="1267" y="13997"/>
                    <a:pt x="1020" y="14333"/>
                  </a:cubicBezTo>
                  <a:cubicBezTo>
                    <a:pt x="87" y="15596"/>
                    <a:pt x="0" y="19646"/>
                    <a:pt x="0" y="21122"/>
                  </a:cubicBezTo>
                  <a:cubicBezTo>
                    <a:pt x="0" y="21351"/>
                    <a:pt x="0" y="21517"/>
                    <a:pt x="3" y="21600"/>
                  </a:cubicBezTo>
                  <a:lnTo>
                    <a:pt x="11170" y="21600"/>
                  </a:lnTo>
                  <a:cubicBezTo>
                    <a:pt x="11218" y="21439"/>
                    <a:pt x="11315" y="21118"/>
                    <a:pt x="11437" y="20684"/>
                  </a:cubicBezTo>
                  <a:cubicBezTo>
                    <a:pt x="11111" y="20791"/>
                    <a:pt x="10878" y="20840"/>
                    <a:pt x="10715" y="20840"/>
                  </a:cubicBezTo>
                  <a:cubicBezTo>
                    <a:pt x="10635" y="20840"/>
                    <a:pt x="10573" y="20830"/>
                    <a:pt x="10521" y="20805"/>
                  </a:cubicBezTo>
                  <a:cubicBezTo>
                    <a:pt x="10472" y="20781"/>
                    <a:pt x="10437" y="20742"/>
                    <a:pt x="10416" y="20693"/>
                  </a:cubicBezTo>
                  <a:cubicBezTo>
                    <a:pt x="10403" y="20659"/>
                    <a:pt x="10396" y="20620"/>
                    <a:pt x="10396" y="20581"/>
                  </a:cubicBezTo>
                  <a:cubicBezTo>
                    <a:pt x="10396" y="20567"/>
                    <a:pt x="10399" y="20552"/>
                    <a:pt x="10403" y="20533"/>
                  </a:cubicBezTo>
                  <a:cubicBezTo>
                    <a:pt x="10403" y="20508"/>
                    <a:pt x="10409" y="20479"/>
                    <a:pt x="10413" y="20440"/>
                  </a:cubicBezTo>
                  <a:cubicBezTo>
                    <a:pt x="10423" y="20367"/>
                    <a:pt x="10441" y="20265"/>
                    <a:pt x="10462" y="20143"/>
                  </a:cubicBezTo>
                  <a:cubicBezTo>
                    <a:pt x="10472" y="20089"/>
                    <a:pt x="10482" y="20031"/>
                    <a:pt x="10493" y="19967"/>
                  </a:cubicBezTo>
                  <a:cubicBezTo>
                    <a:pt x="10250" y="19782"/>
                    <a:pt x="10073" y="19529"/>
                    <a:pt x="9958" y="19212"/>
                  </a:cubicBezTo>
                  <a:cubicBezTo>
                    <a:pt x="9861" y="18929"/>
                    <a:pt x="9812" y="18588"/>
                    <a:pt x="9812" y="18198"/>
                  </a:cubicBezTo>
                  <a:cubicBezTo>
                    <a:pt x="9812" y="17979"/>
                    <a:pt x="9826" y="17740"/>
                    <a:pt x="9854" y="17482"/>
                  </a:cubicBezTo>
                  <a:cubicBezTo>
                    <a:pt x="9976" y="16439"/>
                    <a:pt x="10285" y="15722"/>
                    <a:pt x="10746" y="15035"/>
                  </a:cubicBezTo>
                  <a:cubicBezTo>
                    <a:pt x="10784" y="14982"/>
                    <a:pt x="10819" y="14928"/>
                    <a:pt x="10857" y="14874"/>
                  </a:cubicBezTo>
                  <a:lnTo>
                    <a:pt x="2235" y="14874"/>
                  </a:lnTo>
                  <a:cubicBezTo>
                    <a:pt x="2225" y="14874"/>
                    <a:pt x="2218" y="14869"/>
                    <a:pt x="2214" y="14865"/>
                  </a:cubicBezTo>
                  <a:cubicBezTo>
                    <a:pt x="2208" y="14855"/>
                    <a:pt x="2204" y="14845"/>
                    <a:pt x="2204" y="14835"/>
                  </a:cubicBezTo>
                  <a:lnTo>
                    <a:pt x="2204" y="13968"/>
                  </a:lnTo>
                  <a:cubicBezTo>
                    <a:pt x="2065" y="13909"/>
                    <a:pt x="1926" y="13875"/>
                    <a:pt x="1787" y="13875"/>
                  </a:cubicBezTo>
                  <a:close/>
                  <a:moveTo>
                    <a:pt x="20691" y="17672"/>
                  </a:moveTo>
                  <a:cubicBezTo>
                    <a:pt x="20646" y="17691"/>
                    <a:pt x="20604" y="17696"/>
                    <a:pt x="20580" y="17701"/>
                  </a:cubicBezTo>
                  <a:cubicBezTo>
                    <a:pt x="20576" y="17701"/>
                    <a:pt x="20573" y="17701"/>
                    <a:pt x="20569" y="17696"/>
                  </a:cubicBezTo>
                  <a:lnTo>
                    <a:pt x="19958" y="19460"/>
                  </a:lnTo>
                  <a:cubicBezTo>
                    <a:pt x="19931" y="19548"/>
                    <a:pt x="19868" y="19602"/>
                    <a:pt x="19799" y="19602"/>
                  </a:cubicBezTo>
                  <a:lnTo>
                    <a:pt x="19386" y="19597"/>
                  </a:lnTo>
                  <a:cubicBezTo>
                    <a:pt x="19288" y="19758"/>
                    <a:pt x="19191" y="19909"/>
                    <a:pt x="19101" y="20045"/>
                  </a:cubicBezTo>
                  <a:cubicBezTo>
                    <a:pt x="18913" y="20338"/>
                    <a:pt x="18750" y="20567"/>
                    <a:pt x="18643" y="20669"/>
                  </a:cubicBezTo>
                  <a:cubicBezTo>
                    <a:pt x="18552" y="20757"/>
                    <a:pt x="18483" y="20820"/>
                    <a:pt x="18428" y="20864"/>
                  </a:cubicBezTo>
                  <a:cubicBezTo>
                    <a:pt x="18369" y="20908"/>
                    <a:pt x="18327" y="20927"/>
                    <a:pt x="18285" y="20932"/>
                  </a:cubicBezTo>
                  <a:cubicBezTo>
                    <a:pt x="18261" y="20932"/>
                    <a:pt x="18237" y="20918"/>
                    <a:pt x="18216" y="20898"/>
                  </a:cubicBezTo>
                  <a:cubicBezTo>
                    <a:pt x="18198" y="20874"/>
                    <a:pt x="18185" y="20845"/>
                    <a:pt x="18171" y="20810"/>
                  </a:cubicBezTo>
                  <a:cubicBezTo>
                    <a:pt x="18146" y="20742"/>
                    <a:pt x="18129" y="20645"/>
                    <a:pt x="18098" y="20523"/>
                  </a:cubicBezTo>
                  <a:cubicBezTo>
                    <a:pt x="18070" y="20401"/>
                    <a:pt x="18049" y="20221"/>
                    <a:pt x="18035" y="20016"/>
                  </a:cubicBezTo>
                  <a:cubicBezTo>
                    <a:pt x="18025" y="19880"/>
                    <a:pt x="18018" y="19728"/>
                    <a:pt x="18011" y="19582"/>
                  </a:cubicBezTo>
                  <a:lnTo>
                    <a:pt x="17813" y="19577"/>
                  </a:lnTo>
                  <a:cubicBezTo>
                    <a:pt x="17688" y="20270"/>
                    <a:pt x="17650" y="20786"/>
                    <a:pt x="17650" y="21152"/>
                  </a:cubicBezTo>
                  <a:cubicBezTo>
                    <a:pt x="17650" y="21342"/>
                    <a:pt x="17660" y="21488"/>
                    <a:pt x="17674" y="21600"/>
                  </a:cubicBezTo>
                  <a:lnTo>
                    <a:pt x="21600" y="21600"/>
                  </a:lnTo>
                  <a:lnTo>
                    <a:pt x="21600" y="20732"/>
                  </a:lnTo>
                  <a:cubicBezTo>
                    <a:pt x="21600" y="20050"/>
                    <a:pt x="21201" y="19426"/>
                    <a:pt x="20802" y="18807"/>
                  </a:cubicBezTo>
                  <a:cubicBezTo>
                    <a:pt x="20715" y="18671"/>
                    <a:pt x="20680" y="18408"/>
                    <a:pt x="20680" y="18052"/>
                  </a:cubicBezTo>
                  <a:cubicBezTo>
                    <a:pt x="20680" y="17935"/>
                    <a:pt x="20684" y="17808"/>
                    <a:pt x="20691" y="17672"/>
                  </a:cubicBez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27" name="Google Shape;1899;p37"/>
            <p:cNvSpPr/>
            <p:nvPr/>
          </p:nvSpPr>
          <p:spPr>
            <a:xfrm>
              <a:off x="2034027" y="521250"/>
              <a:ext cx="1806392" cy="24014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2" h="21600" extrusionOk="0">
                  <a:moveTo>
                    <a:pt x="16141" y="0"/>
                  </a:moveTo>
                  <a:cubicBezTo>
                    <a:pt x="14320" y="0"/>
                    <a:pt x="13498" y="626"/>
                    <a:pt x="13498" y="626"/>
                  </a:cubicBezTo>
                  <a:cubicBezTo>
                    <a:pt x="13498" y="626"/>
                    <a:pt x="13216" y="605"/>
                    <a:pt x="12800" y="605"/>
                  </a:cubicBezTo>
                  <a:cubicBezTo>
                    <a:pt x="11747" y="605"/>
                    <a:pt x="9835" y="740"/>
                    <a:pt x="9491" y="1700"/>
                  </a:cubicBezTo>
                  <a:cubicBezTo>
                    <a:pt x="9004" y="3038"/>
                    <a:pt x="10699" y="4156"/>
                    <a:pt x="11219" y="4370"/>
                  </a:cubicBezTo>
                  <a:cubicBezTo>
                    <a:pt x="11219" y="4370"/>
                    <a:pt x="11642" y="5375"/>
                    <a:pt x="11003" y="6543"/>
                  </a:cubicBezTo>
                  <a:cubicBezTo>
                    <a:pt x="10371" y="7711"/>
                    <a:pt x="9611" y="9433"/>
                    <a:pt x="6268" y="11819"/>
                  </a:cubicBezTo>
                  <a:cubicBezTo>
                    <a:pt x="2926" y="14206"/>
                    <a:pt x="647" y="15180"/>
                    <a:pt x="103" y="17856"/>
                  </a:cubicBezTo>
                  <a:cubicBezTo>
                    <a:pt x="-449" y="20526"/>
                    <a:pt x="1190" y="21575"/>
                    <a:pt x="5693" y="21600"/>
                  </a:cubicBezTo>
                  <a:cubicBezTo>
                    <a:pt x="5706" y="21600"/>
                    <a:pt x="5720" y="21600"/>
                    <a:pt x="5733" y="21600"/>
                  </a:cubicBezTo>
                  <a:cubicBezTo>
                    <a:pt x="10231" y="21600"/>
                    <a:pt x="17510" y="17433"/>
                    <a:pt x="19328" y="12485"/>
                  </a:cubicBezTo>
                  <a:cubicBezTo>
                    <a:pt x="21151" y="7523"/>
                    <a:pt x="20639" y="5469"/>
                    <a:pt x="20543" y="3679"/>
                  </a:cubicBezTo>
                  <a:cubicBezTo>
                    <a:pt x="20455" y="1888"/>
                    <a:pt x="19152" y="218"/>
                    <a:pt x="16841" y="29"/>
                  </a:cubicBezTo>
                  <a:cubicBezTo>
                    <a:pt x="16593" y="9"/>
                    <a:pt x="16360" y="0"/>
                    <a:pt x="16141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28" name="Google Shape;1900;p37"/>
            <p:cNvSpPr/>
            <p:nvPr/>
          </p:nvSpPr>
          <p:spPr>
            <a:xfrm>
              <a:off x="2028336" y="515413"/>
              <a:ext cx="1818121" cy="2412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812" y="106"/>
                  </a:moveTo>
                  <a:cubicBezTo>
                    <a:pt x="17036" y="106"/>
                    <a:pt x="17277" y="112"/>
                    <a:pt x="17534" y="131"/>
                  </a:cubicBezTo>
                  <a:cubicBezTo>
                    <a:pt x="18712" y="225"/>
                    <a:pt x="19633" y="681"/>
                    <a:pt x="20272" y="1332"/>
                  </a:cubicBezTo>
                  <a:cubicBezTo>
                    <a:pt x="20911" y="1982"/>
                    <a:pt x="21268" y="2838"/>
                    <a:pt x="21318" y="3720"/>
                  </a:cubicBezTo>
                  <a:cubicBezTo>
                    <a:pt x="21351" y="4420"/>
                    <a:pt x="21459" y="5152"/>
                    <a:pt x="21459" y="6089"/>
                  </a:cubicBezTo>
                  <a:cubicBezTo>
                    <a:pt x="21459" y="7540"/>
                    <a:pt x="21210" y="9465"/>
                    <a:pt x="20056" y="12466"/>
                  </a:cubicBezTo>
                  <a:cubicBezTo>
                    <a:pt x="19119" y="14911"/>
                    <a:pt x="16770" y="17174"/>
                    <a:pt x="14065" y="18824"/>
                  </a:cubicBezTo>
                  <a:cubicBezTo>
                    <a:pt x="11368" y="20468"/>
                    <a:pt x="8323" y="21500"/>
                    <a:pt x="6008" y="21500"/>
                  </a:cubicBezTo>
                  <a:lnTo>
                    <a:pt x="5975" y="21500"/>
                  </a:lnTo>
                  <a:cubicBezTo>
                    <a:pt x="3933" y="21487"/>
                    <a:pt x="2465" y="21281"/>
                    <a:pt x="1519" y="20837"/>
                  </a:cubicBezTo>
                  <a:cubicBezTo>
                    <a:pt x="1046" y="20612"/>
                    <a:pt x="705" y="20331"/>
                    <a:pt x="473" y="19987"/>
                  </a:cubicBezTo>
                  <a:cubicBezTo>
                    <a:pt x="249" y="19637"/>
                    <a:pt x="133" y="19224"/>
                    <a:pt x="133" y="18730"/>
                  </a:cubicBezTo>
                  <a:cubicBezTo>
                    <a:pt x="133" y="18455"/>
                    <a:pt x="174" y="18155"/>
                    <a:pt x="241" y="17830"/>
                  </a:cubicBezTo>
                  <a:cubicBezTo>
                    <a:pt x="523" y="16511"/>
                    <a:pt x="1245" y="15617"/>
                    <a:pt x="2332" y="14748"/>
                  </a:cubicBezTo>
                  <a:cubicBezTo>
                    <a:pt x="3427" y="13879"/>
                    <a:pt x="4879" y="13041"/>
                    <a:pt x="6614" y="11853"/>
                  </a:cubicBezTo>
                  <a:cubicBezTo>
                    <a:pt x="10091" y="9471"/>
                    <a:pt x="10896" y="7746"/>
                    <a:pt x="11551" y="6583"/>
                  </a:cubicBezTo>
                  <a:cubicBezTo>
                    <a:pt x="11841" y="6077"/>
                    <a:pt x="11924" y="5602"/>
                    <a:pt x="11924" y="5226"/>
                  </a:cubicBezTo>
                  <a:cubicBezTo>
                    <a:pt x="11924" y="4720"/>
                    <a:pt x="11775" y="4389"/>
                    <a:pt x="11775" y="4389"/>
                  </a:cubicBezTo>
                  <a:cubicBezTo>
                    <a:pt x="11767" y="4376"/>
                    <a:pt x="11759" y="4364"/>
                    <a:pt x="11742" y="4357"/>
                  </a:cubicBezTo>
                  <a:cubicBezTo>
                    <a:pt x="11518" y="4270"/>
                    <a:pt x="11045" y="4001"/>
                    <a:pt x="10647" y="3626"/>
                  </a:cubicBezTo>
                  <a:cubicBezTo>
                    <a:pt x="10240" y="3251"/>
                    <a:pt x="9891" y="2763"/>
                    <a:pt x="9891" y="2226"/>
                  </a:cubicBezTo>
                  <a:cubicBezTo>
                    <a:pt x="9891" y="2069"/>
                    <a:pt x="9916" y="1919"/>
                    <a:pt x="9983" y="1757"/>
                  </a:cubicBezTo>
                  <a:cubicBezTo>
                    <a:pt x="10066" y="1532"/>
                    <a:pt x="10248" y="1357"/>
                    <a:pt x="10489" y="1213"/>
                  </a:cubicBezTo>
                  <a:cubicBezTo>
                    <a:pt x="10862" y="1000"/>
                    <a:pt x="11368" y="869"/>
                    <a:pt x="11891" y="800"/>
                  </a:cubicBezTo>
                  <a:cubicBezTo>
                    <a:pt x="12414" y="725"/>
                    <a:pt x="12945" y="706"/>
                    <a:pt x="13352" y="706"/>
                  </a:cubicBezTo>
                  <a:cubicBezTo>
                    <a:pt x="13567" y="706"/>
                    <a:pt x="13742" y="713"/>
                    <a:pt x="13874" y="719"/>
                  </a:cubicBezTo>
                  <a:cubicBezTo>
                    <a:pt x="13933" y="719"/>
                    <a:pt x="13982" y="719"/>
                    <a:pt x="14016" y="725"/>
                  </a:cubicBezTo>
                  <a:lnTo>
                    <a:pt x="14065" y="725"/>
                  </a:lnTo>
                  <a:cubicBezTo>
                    <a:pt x="14072" y="727"/>
                    <a:pt x="14078" y="728"/>
                    <a:pt x="14084" y="728"/>
                  </a:cubicBezTo>
                  <a:cubicBezTo>
                    <a:pt x="14099" y="728"/>
                    <a:pt x="14111" y="722"/>
                    <a:pt x="14123" y="713"/>
                  </a:cubicBezTo>
                  <a:cubicBezTo>
                    <a:pt x="14165" y="681"/>
                    <a:pt x="15003" y="106"/>
                    <a:pt x="16812" y="106"/>
                  </a:cubicBezTo>
                  <a:close/>
                  <a:moveTo>
                    <a:pt x="16812" y="0"/>
                  </a:moveTo>
                  <a:cubicBezTo>
                    <a:pt x="15071" y="0"/>
                    <a:pt x="14193" y="526"/>
                    <a:pt x="14046" y="622"/>
                  </a:cubicBezTo>
                  <a:cubicBezTo>
                    <a:pt x="13955" y="616"/>
                    <a:pt x="13695" y="600"/>
                    <a:pt x="13352" y="600"/>
                  </a:cubicBezTo>
                  <a:cubicBezTo>
                    <a:pt x="12804" y="600"/>
                    <a:pt x="12032" y="638"/>
                    <a:pt x="11335" y="794"/>
                  </a:cubicBezTo>
                  <a:cubicBezTo>
                    <a:pt x="10995" y="869"/>
                    <a:pt x="10672" y="975"/>
                    <a:pt x="10406" y="1131"/>
                  </a:cubicBezTo>
                  <a:cubicBezTo>
                    <a:pt x="10140" y="1282"/>
                    <a:pt x="9941" y="1482"/>
                    <a:pt x="9850" y="1732"/>
                  </a:cubicBezTo>
                  <a:cubicBezTo>
                    <a:pt x="9784" y="1901"/>
                    <a:pt x="9750" y="2063"/>
                    <a:pt x="9750" y="2226"/>
                  </a:cubicBezTo>
                  <a:cubicBezTo>
                    <a:pt x="9750" y="2795"/>
                    <a:pt x="10116" y="3301"/>
                    <a:pt x="10539" y="3695"/>
                  </a:cubicBezTo>
                  <a:cubicBezTo>
                    <a:pt x="10942" y="4072"/>
                    <a:pt x="11400" y="4336"/>
                    <a:pt x="11654" y="4442"/>
                  </a:cubicBezTo>
                  <a:cubicBezTo>
                    <a:pt x="11684" y="4527"/>
                    <a:pt x="11783" y="4813"/>
                    <a:pt x="11783" y="5226"/>
                  </a:cubicBezTo>
                  <a:cubicBezTo>
                    <a:pt x="11783" y="5595"/>
                    <a:pt x="11700" y="6052"/>
                    <a:pt x="11427" y="6546"/>
                  </a:cubicBezTo>
                  <a:cubicBezTo>
                    <a:pt x="10763" y="7708"/>
                    <a:pt x="9983" y="9403"/>
                    <a:pt x="6522" y="11772"/>
                  </a:cubicBezTo>
                  <a:cubicBezTo>
                    <a:pt x="4796" y="12960"/>
                    <a:pt x="3336" y="13798"/>
                    <a:pt x="2232" y="14673"/>
                  </a:cubicBezTo>
                  <a:cubicBezTo>
                    <a:pt x="1129" y="15554"/>
                    <a:pt x="390" y="16474"/>
                    <a:pt x="100" y="17811"/>
                  </a:cubicBezTo>
                  <a:cubicBezTo>
                    <a:pt x="33" y="18143"/>
                    <a:pt x="0" y="18449"/>
                    <a:pt x="0" y="18730"/>
                  </a:cubicBezTo>
                  <a:cubicBezTo>
                    <a:pt x="0" y="19231"/>
                    <a:pt x="116" y="19668"/>
                    <a:pt x="349" y="20031"/>
                  </a:cubicBezTo>
                  <a:cubicBezTo>
                    <a:pt x="714" y="20581"/>
                    <a:pt x="1353" y="20969"/>
                    <a:pt x="2282" y="21225"/>
                  </a:cubicBezTo>
                  <a:cubicBezTo>
                    <a:pt x="3211" y="21475"/>
                    <a:pt x="4431" y="21594"/>
                    <a:pt x="5975" y="21600"/>
                  </a:cubicBezTo>
                  <a:lnTo>
                    <a:pt x="6008" y="21600"/>
                  </a:lnTo>
                  <a:cubicBezTo>
                    <a:pt x="8373" y="21600"/>
                    <a:pt x="11435" y="20562"/>
                    <a:pt x="14157" y="18899"/>
                  </a:cubicBezTo>
                  <a:cubicBezTo>
                    <a:pt x="16870" y="17242"/>
                    <a:pt x="19243" y="14973"/>
                    <a:pt x="20189" y="12491"/>
                  </a:cubicBezTo>
                  <a:cubicBezTo>
                    <a:pt x="21343" y="9484"/>
                    <a:pt x="21600" y="7546"/>
                    <a:pt x="21600" y="6089"/>
                  </a:cubicBezTo>
                  <a:cubicBezTo>
                    <a:pt x="21600" y="5145"/>
                    <a:pt x="21492" y="4407"/>
                    <a:pt x="21459" y="3713"/>
                  </a:cubicBezTo>
                  <a:cubicBezTo>
                    <a:pt x="21409" y="2813"/>
                    <a:pt x="21044" y="1944"/>
                    <a:pt x="20380" y="1269"/>
                  </a:cubicBezTo>
                  <a:cubicBezTo>
                    <a:pt x="19724" y="600"/>
                    <a:pt x="18762" y="125"/>
                    <a:pt x="17550" y="31"/>
                  </a:cubicBezTo>
                  <a:cubicBezTo>
                    <a:pt x="17285" y="6"/>
                    <a:pt x="17044" y="0"/>
                    <a:pt x="16812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29" name="Google Shape;1901;p37"/>
            <p:cNvSpPr/>
            <p:nvPr/>
          </p:nvSpPr>
          <p:spPr>
            <a:xfrm>
              <a:off x="2934950" y="766820"/>
              <a:ext cx="350627" cy="139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507" y="0"/>
                  </a:moveTo>
                  <a:cubicBezTo>
                    <a:pt x="4131" y="0"/>
                    <a:pt x="2926" y="324"/>
                    <a:pt x="1980" y="1189"/>
                  </a:cubicBezTo>
                  <a:cubicBezTo>
                    <a:pt x="1506" y="1729"/>
                    <a:pt x="1118" y="2270"/>
                    <a:pt x="775" y="3024"/>
                  </a:cubicBezTo>
                  <a:cubicBezTo>
                    <a:pt x="431" y="3780"/>
                    <a:pt x="215" y="4861"/>
                    <a:pt x="86" y="5942"/>
                  </a:cubicBezTo>
                  <a:cubicBezTo>
                    <a:pt x="43" y="6588"/>
                    <a:pt x="0" y="7236"/>
                    <a:pt x="0" y="7776"/>
                  </a:cubicBezTo>
                  <a:cubicBezTo>
                    <a:pt x="0" y="10151"/>
                    <a:pt x="431" y="12205"/>
                    <a:pt x="1118" y="13826"/>
                  </a:cubicBezTo>
                  <a:cubicBezTo>
                    <a:pt x="2109" y="16418"/>
                    <a:pt x="3615" y="18360"/>
                    <a:pt x="5250" y="19657"/>
                  </a:cubicBezTo>
                  <a:cubicBezTo>
                    <a:pt x="6884" y="20846"/>
                    <a:pt x="8649" y="21600"/>
                    <a:pt x="10069" y="21600"/>
                  </a:cubicBezTo>
                  <a:cubicBezTo>
                    <a:pt x="10930" y="21600"/>
                    <a:pt x="11704" y="21384"/>
                    <a:pt x="12264" y="20738"/>
                  </a:cubicBezTo>
                  <a:cubicBezTo>
                    <a:pt x="12565" y="20522"/>
                    <a:pt x="12822" y="20090"/>
                    <a:pt x="12994" y="19657"/>
                  </a:cubicBezTo>
                  <a:cubicBezTo>
                    <a:pt x="13210" y="19117"/>
                    <a:pt x="13339" y="18360"/>
                    <a:pt x="13339" y="17712"/>
                  </a:cubicBezTo>
                  <a:cubicBezTo>
                    <a:pt x="13339" y="16634"/>
                    <a:pt x="13167" y="15661"/>
                    <a:pt x="12951" y="14796"/>
                  </a:cubicBezTo>
                  <a:cubicBezTo>
                    <a:pt x="12522" y="13502"/>
                    <a:pt x="11833" y="12529"/>
                    <a:pt x="11102" y="11881"/>
                  </a:cubicBezTo>
                  <a:cubicBezTo>
                    <a:pt x="9939" y="10800"/>
                    <a:pt x="8606" y="10368"/>
                    <a:pt x="7530" y="10151"/>
                  </a:cubicBezTo>
                  <a:cubicBezTo>
                    <a:pt x="6455" y="9830"/>
                    <a:pt x="5637" y="9830"/>
                    <a:pt x="5637" y="9830"/>
                  </a:cubicBezTo>
                  <a:lnTo>
                    <a:pt x="5637" y="11665"/>
                  </a:lnTo>
                  <a:lnTo>
                    <a:pt x="5938" y="11665"/>
                  </a:lnTo>
                  <a:cubicBezTo>
                    <a:pt x="6627" y="11773"/>
                    <a:pt x="8390" y="11989"/>
                    <a:pt x="9896" y="12854"/>
                  </a:cubicBezTo>
                  <a:cubicBezTo>
                    <a:pt x="10671" y="13286"/>
                    <a:pt x="11359" y="13932"/>
                    <a:pt x="11876" y="14796"/>
                  </a:cubicBezTo>
                  <a:cubicBezTo>
                    <a:pt x="12134" y="15229"/>
                    <a:pt x="12307" y="15661"/>
                    <a:pt x="12436" y="16093"/>
                  </a:cubicBezTo>
                  <a:cubicBezTo>
                    <a:pt x="12565" y="16634"/>
                    <a:pt x="12608" y="17066"/>
                    <a:pt x="12608" y="17712"/>
                  </a:cubicBezTo>
                  <a:cubicBezTo>
                    <a:pt x="12608" y="17928"/>
                    <a:pt x="12565" y="18144"/>
                    <a:pt x="12479" y="18360"/>
                  </a:cubicBezTo>
                  <a:cubicBezTo>
                    <a:pt x="12350" y="18793"/>
                    <a:pt x="12048" y="19117"/>
                    <a:pt x="11661" y="19441"/>
                  </a:cubicBezTo>
                  <a:cubicBezTo>
                    <a:pt x="11231" y="19657"/>
                    <a:pt x="10671" y="19765"/>
                    <a:pt x="10069" y="19765"/>
                  </a:cubicBezTo>
                  <a:cubicBezTo>
                    <a:pt x="8262" y="19765"/>
                    <a:pt x="5895" y="18576"/>
                    <a:pt x="3958" y="16418"/>
                  </a:cubicBezTo>
                  <a:cubicBezTo>
                    <a:pt x="3012" y="15445"/>
                    <a:pt x="2195" y="14040"/>
                    <a:pt x="1635" y="12637"/>
                  </a:cubicBezTo>
                  <a:cubicBezTo>
                    <a:pt x="1032" y="11124"/>
                    <a:pt x="732" y="9506"/>
                    <a:pt x="732" y="7776"/>
                  </a:cubicBezTo>
                  <a:cubicBezTo>
                    <a:pt x="732" y="7344"/>
                    <a:pt x="775" y="6912"/>
                    <a:pt x="818" y="6374"/>
                  </a:cubicBezTo>
                  <a:cubicBezTo>
                    <a:pt x="861" y="5618"/>
                    <a:pt x="1032" y="4969"/>
                    <a:pt x="1248" y="4321"/>
                  </a:cubicBezTo>
                  <a:cubicBezTo>
                    <a:pt x="1635" y="3456"/>
                    <a:pt x="2195" y="2807"/>
                    <a:pt x="2926" y="2378"/>
                  </a:cubicBezTo>
                  <a:cubicBezTo>
                    <a:pt x="3615" y="2054"/>
                    <a:pt x="4518" y="1837"/>
                    <a:pt x="5507" y="1837"/>
                  </a:cubicBezTo>
                  <a:cubicBezTo>
                    <a:pt x="8562" y="1837"/>
                    <a:pt x="12565" y="3672"/>
                    <a:pt x="15748" y="5618"/>
                  </a:cubicBezTo>
                  <a:cubicBezTo>
                    <a:pt x="17383" y="6479"/>
                    <a:pt x="18803" y="7452"/>
                    <a:pt x="19794" y="8101"/>
                  </a:cubicBezTo>
                  <a:cubicBezTo>
                    <a:pt x="20309" y="8533"/>
                    <a:pt x="20697" y="8749"/>
                    <a:pt x="20998" y="8965"/>
                  </a:cubicBezTo>
                  <a:cubicBezTo>
                    <a:pt x="21257" y="9182"/>
                    <a:pt x="21429" y="9290"/>
                    <a:pt x="21429" y="9290"/>
                  </a:cubicBezTo>
                  <a:lnTo>
                    <a:pt x="21600" y="7560"/>
                  </a:lnTo>
                  <a:cubicBezTo>
                    <a:pt x="21600" y="7560"/>
                    <a:pt x="19148" y="5726"/>
                    <a:pt x="15920" y="3780"/>
                  </a:cubicBezTo>
                  <a:cubicBezTo>
                    <a:pt x="12694" y="1946"/>
                    <a:pt x="8692" y="0"/>
                    <a:pt x="5507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30" name="Google Shape;1902;p37"/>
            <p:cNvSpPr/>
            <p:nvPr/>
          </p:nvSpPr>
          <p:spPr>
            <a:xfrm>
              <a:off x="3307926" y="572669"/>
              <a:ext cx="518279" cy="522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945" y="0"/>
                  </a:moveTo>
                  <a:cubicBezTo>
                    <a:pt x="9607" y="0"/>
                    <a:pt x="7074" y="58"/>
                    <a:pt x="4745" y="549"/>
                  </a:cubicBezTo>
                  <a:cubicBezTo>
                    <a:pt x="3610" y="780"/>
                    <a:pt x="2504" y="1126"/>
                    <a:pt x="1660" y="1618"/>
                  </a:cubicBezTo>
                  <a:cubicBezTo>
                    <a:pt x="787" y="2108"/>
                    <a:pt x="146" y="2802"/>
                    <a:pt x="0" y="3697"/>
                  </a:cubicBezTo>
                  <a:cubicBezTo>
                    <a:pt x="0" y="3784"/>
                    <a:pt x="0" y="3869"/>
                    <a:pt x="0" y="3956"/>
                  </a:cubicBezTo>
                  <a:cubicBezTo>
                    <a:pt x="0" y="4563"/>
                    <a:pt x="262" y="5227"/>
                    <a:pt x="699" y="5949"/>
                  </a:cubicBezTo>
                  <a:cubicBezTo>
                    <a:pt x="1456" y="7248"/>
                    <a:pt x="2795" y="8750"/>
                    <a:pt x="4483" y="10338"/>
                  </a:cubicBezTo>
                  <a:cubicBezTo>
                    <a:pt x="6957" y="12735"/>
                    <a:pt x="10218" y="15276"/>
                    <a:pt x="13303" y="17356"/>
                  </a:cubicBezTo>
                  <a:cubicBezTo>
                    <a:pt x="16418" y="19435"/>
                    <a:pt x="19417" y="21052"/>
                    <a:pt x="21454" y="21600"/>
                  </a:cubicBezTo>
                  <a:lnTo>
                    <a:pt x="21600" y="21109"/>
                  </a:lnTo>
                  <a:cubicBezTo>
                    <a:pt x="20115" y="20734"/>
                    <a:pt x="18019" y="19723"/>
                    <a:pt x="15749" y="18337"/>
                  </a:cubicBezTo>
                  <a:cubicBezTo>
                    <a:pt x="12343" y="16258"/>
                    <a:pt x="8500" y="13399"/>
                    <a:pt x="5531" y="10685"/>
                  </a:cubicBezTo>
                  <a:cubicBezTo>
                    <a:pt x="4046" y="9328"/>
                    <a:pt x="2766" y="7999"/>
                    <a:pt x="1864" y="6815"/>
                  </a:cubicBezTo>
                  <a:cubicBezTo>
                    <a:pt x="961" y="5660"/>
                    <a:pt x="466" y="4621"/>
                    <a:pt x="466" y="3956"/>
                  </a:cubicBezTo>
                  <a:cubicBezTo>
                    <a:pt x="466" y="3898"/>
                    <a:pt x="495" y="3841"/>
                    <a:pt x="495" y="3784"/>
                  </a:cubicBezTo>
                  <a:cubicBezTo>
                    <a:pt x="612" y="3061"/>
                    <a:pt x="1106" y="2513"/>
                    <a:pt x="1893" y="2050"/>
                  </a:cubicBezTo>
                  <a:cubicBezTo>
                    <a:pt x="3057" y="1358"/>
                    <a:pt x="4862" y="953"/>
                    <a:pt x="6579" y="722"/>
                  </a:cubicBezTo>
                  <a:cubicBezTo>
                    <a:pt x="8297" y="520"/>
                    <a:pt x="9956" y="491"/>
                    <a:pt x="10945" y="491"/>
                  </a:cubicBezTo>
                  <a:lnTo>
                    <a:pt x="11819" y="491"/>
                  </a:lnTo>
                  <a:lnTo>
                    <a:pt x="11819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31" name="Google Shape;1903;p37"/>
            <p:cNvSpPr/>
            <p:nvPr/>
          </p:nvSpPr>
          <p:spPr>
            <a:xfrm>
              <a:off x="3433655" y="574067"/>
              <a:ext cx="331073" cy="277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283" y="0"/>
                  </a:moveTo>
                  <a:cubicBezTo>
                    <a:pt x="4283" y="0"/>
                    <a:pt x="3236" y="760"/>
                    <a:pt x="2188" y="2008"/>
                  </a:cubicBezTo>
                  <a:cubicBezTo>
                    <a:pt x="1139" y="3312"/>
                    <a:pt x="46" y="5102"/>
                    <a:pt x="0" y="7218"/>
                  </a:cubicBezTo>
                  <a:cubicBezTo>
                    <a:pt x="0" y="8087"/>
                    <a:pt x="182" y="8956"/>
                    <a:pt x="593" y="9823"/>
                  </a:cubicBezTo>
                  <a:cubicBezTo>
                    <a:pt x="1185" y="11179"/>
                    <a:pt x="2416" y="12537"/>
                    <a:pt x="4011" y="13894"/>
                  </a:cubicBezTo>
                  <a:cubicBezTo>
                    <a:pt x="6426" y="15902"/>
                    <a:pt x="9615" y="17801"/>
                    <a:pt x="12851" y="19266"/>
                  </a:cubicBezTo>
                  <a:cubicBezTo>
                    <a:pt x="16041" y="20677"/>
                    <a:pt x="19231" y="21600"/>
                    <a:pt x="21600" y="21600"/>
                  </a:cubicBezTo>
                  <a:lnTo>
                    <a:pt x="21600" y="20731"/>
                  </a:lnTo>
                  <a:cubicBezTo>
                    <a:pt x="18638" y="20731"/>
                    <a:pt x="14036" y="19103"/>
                    <a:pt x="9980" y="16823"/>
                  </a:cubicBezTo>
                  <a:cubicBezTo>
                    <a:pt x="7929" y="15739"/>
                    <a:pt x="6015" y="14437"/>
                    <a:pt x="4466" y="13133"/>
                  </a:cubicBezTo>
                  <a:cubicBezTo>
                    <a:pt x="2916" y="11886"/>
                    <a:pt x="1777" y="10529"/>
                    <a:pt x="1276" y="9389"/>
                  </a:cubicBezTo>
                  <a:cubicBezTo>
                    <a:pt x="912" y="8630"/>
                    <a:pt x="775" y="7924"/>
                    <a:pt x="775" y="7218"/>
                  </a:cubicBezTo>
                  <a:cubicBezTo>
                    <a:pt x="775" y="5481"/>
                    <a:pt x="1732" y="3853"/>
                    <a:pt x="2688" y="2660"/>
                  </a:cubicBezTo>
                  <a:cubicBezTo>
                    <a:pt x="3190" y="2062"/>
                    <a:pt x="3692" y="1574"/>
                    <a:pt x="4056" y="1249"/>
                  </a:cubicBezTo>
                  <a:cubicBezTo>
                    <a:pt x="4238" y="1086"/>
                    <a:pt x="4420" y="978"/>
                    <a:pt x="4511" y="869"/>
                  </a:cubicBezTo>
                  <a:lnTo>
                    <a:pt x="4648" y="760"/>
                  </a:lnTo>
                  <a:lnTo>
                    <a:pt x="4694" y="760"/>
                  </a:lnTo>
                  <a:lnTo>
                    <a:pt x="4283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32" name="Google Shape;1904;p37"/>
            <p:cNvSpPr/>
            <p:nvPr/>
          </p:nvSpPr>
          <p:spPr>
            <a:xfrm>
              <a:off x="2698869" y="1429821"/>
              <a:ext cx="951314" cy="1670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769" y="0"/>
                  </a:moveTo>
                  <a:cubicBezTo>
                    <a:pt x="10612" y="0"/>
                    <a:pt x="9103" y="60"/>
                    <a:pt x="9103" y="60"/>
                  </a:cubicBezTo>
                  <a:cubicBezTo>
                    <a:pt x="9103" y="60"/>
                    <a:pt x="6407" y="4567"/>
                    <a:pt x="4980" y="8757"/>
                  </a:cubicBezTo>
                  <a:cubicBezTo>
                    <a:pt x="3553" y="12948"/>
                    <a:pt x="0" y="21600"/>
                    <a:pt x="0" y="21600"/>
                  </a:cubicBezTo>
                  <a:lnTo>
                    <a:pt x="14559" y="21600"/>
                  </a:lnTo>
                  <a:cubicBezTo>
                    <a:pt x="14559" y="21600"/>
                    <a:pt x="14638" y="19667"/>
                    <a:pt x="15193" y="17139"/>
                  </a:cubicBezTo>
                  <a:cubicBezTo>
                    <a:pt x="15748" y="14619"/>
                    <a:pt x="21600" y="1054"/>
                    <a:pt x="21600" y="1054"/>
                  </a:cubicBezTo>
                  <a:cubicBezTo>
                    <a:pt x="21600" y="1054"/>
                    <a:pt x="20252" y="196"/>
                    <a:pt x="16383" y="60"/>
                  </a:cubicBezTo>
                  <a:cubicBezTo>
                    <a:pt x="15087" y="15"/>
                    <a:pt x="13847" y="0"/>
                    <a:pt x="12769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33" name="Google Shape;1905;p37"/>
            <p:cNvSpPr/>
            <p:nvPr/>
          </p:nvSpPr>
          <p:spPr>
            <a:xfrm>
              <a:off x="2692578" y="1424003"/>
              <a:ext cx="963472" cy="1682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0" h="21600" extrusionOk="0">
                  <a:moveTo>
                    <a:pt x="12741" y="152"/>
                  </a:moveTo>
                  <a:cubicBezTo>
                    <a:pt x="13805" y="152"/>
                    <a:pt x="15026" y="161"/>
                    <a:pt x="16294" y="206"/>
                  </a:cubicBezTo>
                  <a:cubicBezTo>
                    <a:pt x="18188" y="278"/>
                    <a:pt x="19471" y="520"/>
                    <a:pt x="20254" y="744"/>
                  </a:cubicBezTo>
                  <a:cubicBezTo>
                    <a:pt x="20661" y="852"/>
                    <a:pt x="20943" y="959"/>
                    <a:pt x="21115" y="1040"/>
                  </a:cubicBezTo>
                  <a:cubicBezTo>
                    <a:pt x="21209" y="1085"/>
                    <a:pt x="21271" y="1112"/>
                    <a:pt x="21302" y="1139"/>
                  </a:cubicBezTo>
                  <a:lnTo>
                    <a:pt x="21316" y="1144"/>
                  </a:lnTo>
                  <a:cubicBezTo>
                    <a:pt x="21148" y="1538"/>
                    <a:pt x="19796" y="4703"/>
                    <a:pt x="18376" y="8150"/>
                  </a:cubicBezTo>
                  <a:cubicBezTo>
                    <a:pt x="17624" y="9989"/>
                    <a:pt x="16842" y="11907"/>
                    <a:pt x="16231" y="13521"/>
                  </a:cubicBezTo>
                  <a:cubicBezTo>
                    <a:pt x="15605" y="15144"/>
                    <a:pt x="15136" y="16453"/>
                    <a:pt x="15010" y="17081"/>
                  </a:cubicBezTo>
                  <a:cubicBezTo>
                    <a:pt x="14524" y="19308"/>
                    <a:pt x="14408" y="21077"/>
                    <a:pt x="14388" y="21448"/>
                  </a:cubicBezTo>
                  <a:lnTo>
                    <a:pt x="303" y="21448"/>
                  </a:lnTo>
                  <a:cubicBezTo>
                    <a:pt x="679" y="20524"/>
                    <a:pt x="3857" y="12698"/>
                    <a:pt x="5181" y="8787"/>
                  </a:cubicBezTo>
                  <a:cubicBezTo>
                    <a:pt x="5885" y="6707"/>
                    <a:pt x="6903" y="4546"/>
                    <a:pt x="7732" y="2914"/>
                  </a:cubicBezTo>
                  <a:cubicBezTo>
                    <a:pt x="8155" y="2098"/>
                    <a:pt x="8530" y="1408"/>
                    <a:pt x="8812" y="924"/>
                  </a:cubicBezTo>
                  <a:cubicBezTo>
                    <a:pt x="8938" y="681"/>
                    <a:pt x="9047" y="484"/>
                    <a:pt x="9125" y="359"/>
                  </a:cubicBezTo>
                  <a:cubicBezTo>
                    <a:pt x="9167" y="288"/>
                    <a:pt x="9195" y="237"/>
                    <a:pt x="9212" y="204"/>
                  </a:cubicBezTo>
                  <a:cubicBezTo>
                    <a:pt x="9256" y="203"/>
                    <a:pt x="9316" y="201"/>
                    <a:pt x="9391" y="197"/>
                  </a:cubicBezTo>
                  <a:cubicBezTo>
                    <a:pt x="9908" y="179"/>
                    <a:pt x="11144" y="152"/>
                    <a:pt x="12741" y="152"/>
                  </a:cubicBezTo>
                  <a:close/>
                  <a:moveTo>
                    <a:pt x="12741" y="0"/>
                  </a:moveTo>
                  <a:cubicBezTo>
                    <a:pt x="10612" y="0"/>
                    <a:pt x="9110" y="63"/>
                    <a:pt x="9110" y="63"/>
                  </a:cubicBezTo>
                  <a:cubicBezTo>
                    <a:pt x="9063" y="63"/>
                    <a:pt x="9016" y="81"/>
                    <a:pt x="9000" y="107"/>
                  </a:cubicBezTo>
                  <a:cubicBezTo>
                    <a:pt x="9000" y="107"/>
                    <a:pt x="6339" y="4591"/>
                    <a:pt x="4930" y="8760"/>
                  </a:cubicBezTo>
                  <a:cubicBezTo>
                    <a:pt x="4226" y="10831"/>
                    <a:pt x="2990" y="14023"/>
                    <a:pt x="1941" y="16695"/>
                  </a:cubicBezTo>
                  <a:cubicBezTo>
                    <a:pt x="1409" y="18022"/>
                    <a:pt x="924" y="19233"/>
                    <a:pt x="579" y="20103"/>
                  </a:cubicBezTo>
                  <a:cubicBezTo>
                    <a:pt x="407" y="20533"/>
                    <a:pt x="266" y="20883"/>
                    <a:pt x="157" y="21134"/>
                  </a:cubicBezTo>
                  <a:cubicBezTo>
                    <a:pt x="63" y="21376"/>
                    <a:pt x="0" y="21510"/>
                    <a:pt x="0" y="21510"/>
                  </a:cubicBezTo>
                  <a:cubicBezTo>
                    <a:pt x="0" y="21528"/>
                    <a:pt x="0" y="21555"/>
                    <a:pt x="31" y="21573"/>
                  </a:cubicBezTo>
                  <a:cubicBezTo>
                    <a:pt x="63" y="21591"/>
                    <a:pt x="94" y="21600"/>
                    <a:pt x="141" y="21600"/>
                  </a:cubicBezTo>
                  <a:lnTo>
                    <a:pt x="14510" y="21600"/>
                  </a:lnTo>
                  <a:cubicBezTo>
                    <a:pt x="14572" y="21600"/>
                    <a:pt x="14635" y="21564"/>
                    <a:pt x="14635" y="21528"/>
                  </a:cubicBezTo>
                  <a:cubicBezTo>
                    <a:pt x="14635" y="21528"/>
                    <a:pt x="14650" y="21403"/>
                    <a:pt x="14666" y="21187"/>
                  </a:cubicBezTo>
                  <a:cubicBezTo>
                    <a:pt x="14713" y="20533"/>
                    <a:pt x="14854" y="18982"/>
                    <a:pt x="15261" y="17099"/>
                  </a:cubicBezTo>
                  <a:cubicBezTo>
                    <a:pt x="15402" y="16480"/>
                    <a:pt x="15856" y="15171"/>
                    <a:pt x="16482" y="13557"/>
                  </a:cubicBezTo>
                  <a:cubicBezTo>
                    <a:pt x="17405" y="11136"/>
                    <a:pt x="18689" y="8025"/>
                    <a:pt x="19722" y="5532"/>
                  </a:cubicBezTo>
                  <a:cubicBezTo>
                    <a:pt x="20254" y="4277"/>
                    <a:pt x="20723" y="3183"/>
                    <a:pt x="21052" y="2394"/>
                  </a:cubicBezTo>
                  <a:cubicBezTo>
                    <a:pt x="21224" y="1999"/>
                    <a:pt x="21349" y="1686"/>
                    <a:pt x="21443" y="1470"/>
                  </a:cubicBezTo>
                  <a:cubicBezTo>
                    <a:pt x="21537" y="1255"/>
                    <a:pt x="21584" y="1139"/>
                    <a:pt x="21584" y="1139"/>
                  </a:cubicBezTo>
                  <a:cubicBezTo>
                    <a:pt x="21600" y="1112"/>
                    <a:pt x="21584" y="1085"/>
                    <a:pt x="21553" y="1067"/>
                  </a:cubicBezTo>
                  <a:cubicBezTo>
                    <a:pt x="21537" y="1058"/>
                    <a:pt x="20175" y="197"/>
                    <a:pt x="16310" y="63"/>
                  </a:cubicBezTo>
                  <a:cubicBezTo>
                    <a:pt x="15026" y="18"/>
                    <a:pt x="13805" y="0"/>
                    <a:pt x="12741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34" name="Google Shape;1906;p37"/>
            <p:cNvSpPr/>
            <p:nvPr/>
          </p:nvSpPr>
          <p:spPr>
            <a:xfrm>
              <a:off x="3133321" y="1463804"/>
              <a:ext cx="374375" cy="553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740" y="0"/>
                  </a:moveTo>
                  <a:cubicBezTo>
                    <a:pt x="2740" y="0"/>
                    <a:pt x="0" y="7872"/>
                    <a:pt x="0" y="12503"/>
                  </a:cubicBezTo>
                  <a:cubicBezTo>
                    <a:pt x="0" y="16540"/>
                    <a:pt x="3572" y="21600"/>
                    <a:pt x="9589" y="21600"/>
                  </a:cubicBezTo>
                  <a:cubicBezTo>
                    <a:pt x="10513" y="21600"/>
                    <a:pt x="11497" y="21481"/>
                    <a:pt x="12533" y="21219"/>
                  </a:cubicBezTo>
                  <a:cubicBezTo>
                    <a:pt x="20351" y="19231"/>
                    <a:pt x="21600" y="13647"/>
                    <a:pt x="21600" y="10024"/>
                  </a:cubicBezTo>
                  <a:cubicBezTo>
                    <a:pt x="21600" y="6401"/>
                    <a:pt x="21277" y="1443"/>
                    <a:pt x="21277" y="1443"/>
                  </a:cubicBezTo>
                  <a:cubicBezTo>
                    <a:pt x="21277" y="1443"/>
                    <a:pt x="19089" y="2627"/>
                    <a:pt x="15441" y="2627"/>
                  </a:cubicBezTo>
                  <a:cubicBezTo>
                    <a:pt x="14266" y="2627"/>
                    <a:pt x="12939" y="2504"/>
                    <a:pt x="11485" y="2179"/>
                  </a:cubicBezTo>
                  <a:cubicBezTo>
                    <a:pt x="5521" y="817"/>
                    <a:pt x="2740" y="0"/>
                    <a:pt x="2740" y="0"/>
                  </a:cubicBezTo>
                  <a:close/>
                </a:path>
              </a:pathLst>
            </a:custGeom>
            <a:solidFill>
              <a:srgbClr val="ADADA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35" name="Google Shape;1907;p37"/>
            <p:cNvSpPr/>
            <p:nvPr/>
          </p:nvSpPr>
          <p:spPr>
            <a:xfrm>
              <a:off x="3145186" y="1463805"/>
              <a:ext cx="361811" cy="274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27" y="0"/>
                  </a:moveTo>
                  <a:cubicBezTo>
                    <a:pt x="2127" y="0"/>
                    <a:pt x="835" y="7296"/>
                    <a:pt x="0" y="14922"/>
                  </a:cubicBezTo>
                  <a:cubicBezTo>
                    <a:pt x="1685" y="18479"/>
                    <a:pt x="4658" y="21600"/>
                    <a:pt x="9923" y="21600"/>
                  </a:cubicBezTo>
                  <a:cubicBezTo>
                    <a:pt x="10261" y="21600"/>
                    <a:pt x="10609" y="21587"/>
                    <a:pt x="10967" y="21561"/>
                  </a:cubicBezTo>
                  <a:cubicBezTo>
                    <a:pt x="15679" y="21177"/>
                    <a:pt x="19098" y="18982"/>
                    <a:pt x="21600" y="15856"/>
                  </a:cubicBezTo>
                  <a:cubicBezTo>
                    <a:pt x="21517" y="9491"/>
                    <a:pt x="21308" y="2907"/>
                    <a:pt x="21308" y="2907"/>
                  </a:cubicBezTo>
                  <a:cubicBezTo>
                    <a:pt x="21308" y="2907"/>
                    <a:pt x="19043" y="5292"/>
                    <a:pt x="15269" y="5292"/>
                  </a:cubicBezTo>
                  <a:cubicBezTo>
                    <a:pt x="14053" y="5292"/>
                    <a:pt x="12680" y="5044"/>
                    <a:pt x="11175" y="4389"/>
                  </a:cubicBezTo>
                  <a:cubicBezTo>
                    <a:pt x="5004" y="1646"/>
                    <a:pt x="2127" y="0"/>
                    <a:pt x="2127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36" name="Google Shape;1908;p37"/>
            <p:cNvSpPr/>
            <p:nvPr/>
          </p:nvSpPr>
          <p:spPr>
            <a:xfrm>
              <a:off x="3150079" y="1496635"/>
              <a:ext cx="342257" cy="242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4668"/>
                  </a:moveTo>
                  <a:lnTo>
                    <a:pt x="21556" y="4730"/>
                  </a:lnTo>
                  <a:cubicBezTo>
                    <a:pt x="21556" y="4730"/>
                    <a:pt x="21512" y="4730"/>
                    <a:pt x="21512" y="4792"/>
                  </a:cubicBezTo>
                  <a:cubicBezTo>
                    <a:pt x="21379" y="5041"/>
                    <a:pt x="21247" y="5353"/>
                    <a:pt x="21026" y="5727"/>
                  </a:cubicBezTo>
                  <a:cubicBezTo>
                    <a:pt x="20629" y="6537"/>
                    <a:pt x="20101" y="7719"/>
                    <a:pt x="19528" y="9150"/>
                  </a:cubicBezTo>
                  <a:cubicBezTo>
                    <a:pt x="18382" y="11952"/>
                    <a:pt x="17104" y="15686"/>
                    <a:pt x="16530" y="19423"/>
                  </a:cubicBezTo>
                  <a:cubicBezTo>
                    <a:pt x="16486" y="19670"/>
                    <a:pt x="16486" y="19920"/>
                    <a:pt x="16442" y="20169"/>
                  </a:cubicBezTo>
                  <a:cubicBezTo>
                    <a:pt x="18161" y="19361"/>
                    <a:pt x="19704" y="18239"/>
                    <a:pt x="20982" y="16870"/>
                  </a:cubicBezTo>
                  <a:cubicBezTo>
                    <a:pt x="21247" y="11640"/>
                    <a:pt x="21468" y="7469"/>
                    <a:pt x="21600" y="4668"/>
                  </a:cubicBezTo>
                  <a:close/>
                  <a:moveTo>
                    <a:pt x="1852" y="0"/>
                  </a:moveTo>
                  <a:lnTo>
                    <a:pt x="1852" y="125"/>
                  </a:lnTo>
                  <a:cubicBezTo>
                    <a:pt x="1543" y="1992"/>
                    <a:pt x="1190" y="4545"/>
                    <a:pt x="794" y="7469"/>
                  </a:cubicBezTo>
                  <a:cubicBezTo>
                    <a:pt x="529" y="9711"/>
                    <a:pt x="221" y="12201"/>
                    <a:pt x="0" y="14629"/>
                  </a:cubicBezTo>
                  <a:cubicBezTo>
                    <a:pt x="1808" y="18426"/>
                    <a:pt x="4893" y="21600"/>
                    <a:pt x="10138" y="21600"/>
                  </a:cubicBezTo>
                  <a:cubicBezTo>
                    <a:pt x="10491" y="21600"/>
                    <a:pt x="10888" y="21539"/>
                    <a:pt x="11285" y="21539"/>
                  </a:cubicBezTo>
                  <a:cubicBezTo>
                    <a:pt x="12872" y="21415"/>
                    <a:pt x="14327" y="21041"/>
                    <a:pt x="15649" y="20543"/>
                  </a:cubicBezTo>
                  <a:cubicBezTo>
                    <a:pt x="15693" y="20106"/>
                    <a:pt x="15781" y="19670"/>
                    <a:pt x="15826" y="19174"/>
                  </a:cubicBezTo>
                  <a:cubicBezTo>
                    <a:pt x="16663" y="13757"/>
                    <a:pt x="18954" y="8342"/>
                    <a:pt x="20189" y="5664"/>
                  </a:cubicBezTo>
                  <a:cubicBezTo>
                    <a:pt x="18691" y="6599"/>
                    <a:pt x="16971" y="7158"/>
                    <a:pt x="15076" y="7283"/>
                  </a:cubicBezTo>
                  <a:cubicBezTo>
                    <a:pt x="14723" y="7345"/>
                    <a:pt x="14371" y="7345"/>
                    <a:pt x="14018" y="7345"/>
                  </a:cubicBezTo>
                  <a:cubicBezTo>
                    <a:pt x="7935" y="7345"/>
                    <a:pt x="4187" y="3735"/>
                    <a:pt x="1852" y="0"/>
                  </a:cubicBezTo>
                  <a:close/>
                </a:path>
              </a:pathLst>
            </a:custGeom>
            <a:solidFill>
              <a:srgbClr val="9C9C9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37" name="Google Shape;1909;p37"/>
            <p:cNvSpPr/>
            <p:nvPr/>
          </p:nvSpPr>
          <p:spPr>
            <a:xfrm>
              <a:off x="3127729" y="1457703"/>
              <a:ext cx="385559" cy="565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222" y="538"/>
                  </a:moveTo>
                  <a:cubicBezTo>
                    <a:pt x="4136" y="807"/>
                    <a:pt x="6780" y="1523"/>
                    <a:pt x="11348" y="2553"/>
                  </a:cubicBezTo>
                  <a:cubicBezTo>
                    <a:pt x="12795" y="2900"/>
                    <a:pt x="14165" y="3034"/>
                    <a:pt x="15340" y="3034"/>
                  </a:cubicBezTo>
                  <a:cubicBezTo>
                    <a:pt x="17979" y="3034"/>
                    <a:pt x="19837" y="2402"/>
                    <a:pt x="20673" y="2045"/>
                  </a:cubicBezTo>
                  <a:cubicBezTo>
                    <a:pt x="20678" y="2165"/>
                    <a:pt x="20688" y="2310"/>
                    <a:pt x="20700" y="2474"/>
                  </a:cubicBezTo>
                  <a:cubicBezTo>
                    <a:pt x="20778" y="3994"/>
                    <a:pt x="20934" y="7409"/>
                    <a:pt x="20934" y="10049"/>
                  </a:cubicBezTo>
                  <a:cubicBezTo>
                    <a:pt x="20934" y="11810"/>
                    <a:pt x="20661" y="14051"/>
                    <a:pt x="19447" y="16052"/>
                  </a:cubicBezTo>
                  <a:cubicBezTo>
                    <a:pt x="18195" y="18052"/>
                    <a:pt x="16083" y="19839"/>
                    <a:pt x="12405" y="20799"/>
                  </a:cubicBezTo>
                  <a:cubicBezTo>
                    <a:pt x="11387" y="21039"/>
                    <a:pt x="10487" y="21146"/>
                    <a:pt x="9626" y="21146"/>
                  </a:cubicBezTo>
                  <a:cubicBezTo>
                    <a:pt x="8217" y="21146"/>
                    <a:pt x="6965" y="20853"/>
                    <a:pt x="5870" y="20346"/>
                  </a:cubicBezTo>
                  <a:cubicBezTo>
                    <a:pt x="4226" y="19599"/>
                    <a:pt x="2896" y="18372"/>
                    <a:pt x="1996" y="16958"/>
                  </a:cubicBezTo>
                  <a:cubicBezTo>
                    <a:pt x="1135" y="15544"/>
                    <a:pt x="627" y="13944"/>
                    <a:pt x="627" y="12477"/>
                  </a:cubicBezTo>
                  <a:cubicBezTo>
                    <a:pt x="627" y="10236"/>
                    <a:pt x="1291" y="7168"/>
                    <a:pt x="1957" y="4688"/>
                  </a:cubicBezTo>
                  <a:cubicBezTo>
                    <a:pt x="2308" y="3434"/>
                    <a:pt x="2622" y="2341"/>
                    <a:pt x="2896" y="1540"/>
                  </a:cubicBezTo>
                  <a:cubicBezTo>
                    <a:pt x="3013" y="1140"/>
                    <a:pt x="3131" y="846"/>
                    <a:pt x="3209" y="607"/>
                  </a:cubicBezTo>
                  <a:cubicBezTo>
                    <a:pt x="3213" y="582"/>
                    <a:pt x="3218" y="559"/>
                    <a:pt x="3222" y="538"/>
                  </a:cubicBezTo>
                  <a:close/>
                  <a:moveTo>
                    <a:pt x="2993" y="0"/>
                  </a:moveTo>
                  <a:cubicBezTo>
                    <a:pt x="2944" y="0"/>
                    <a:pt x="2896" y="6"/>
                    <a:pt x="2857" y="19"/>
                  </a:cubicBezTo>
                  <a:cubicBezTo>
                    <a:pt x="2739" y="46"/>
                    <a:pt x="2700" y="100"/>
                    <a:pt x="2661" y="180"/>
                  </a:cubicBezTo>
                  <a:cubicBezTo>
                    <a:pt x="2661" y="180"/>
                    <a:pt x="1996" y="2100"/>
                    <a:pt x="1330" y="4608"/>
                  </a:cubicBezTo>
                  <a:cubicBezTo>
                    <a:pt x="666" y="7115"/>
                    <a:pt x="0" y="10183"/>
                    <a:pt x="0" y="12477"/>
                  </a:cubicBezTo>
                  <a:cubicBezTo>
                    <a:pt x="0" y="14504"/>
                    <a:pt x="860" y="16772"/>
                    <a:pt x="2504" y="18532"/>
                  </a:cubicBezTo>
                  <a:cubicBezTo>
                    <a:pt x="3327" y="19412"/>
                    <a:pt x="4305" y="20186"/>
                    <a:pt x="5517" y="20720"/>
                  </a:cubicBezTo>
                  <a:cubicBezTo>
                    <a:pt x="6691" y="21280"/>
                    <a:pt x="8100" y="21600"/>
                    <a:pt x="9626" y="21600"/>
                  </a:cubicBezTo>
                  <a:cubicBezTo>
                    <a:pt x="10565" y="21600"/>
                    <a:pt x="11582" y="21467"/>
                    <a:pt x="12600" y="21200"/>
                  </a:cubicBezTo>
                  <a:cubicBezTo>
                    <a:pt x="16513" y="20213"/>
                    <a:pt x="18783" y="18319"/>
                    <a:pt x="20035" y="16211"/>
                  </a:cubicBezTo>
                  <a:cubicBezTo>
                    <a:pt x="21287" y="14131"/>
                    <a:pt x="21600" y="11836"/>
                    <a:pt x="21600" y="10049"/>
                  </a:cubicBezTo>
                  <a:cubicBezTo>
                    <a:pt x="21600" y="6502"/>
                    <a:pt x="21287" y="1646"/>
                    <a:pt x="21287" y="1646"/>
                  </a:cubicBezTo>
                  <a:cubicBezTo>
                    <a:pt x="21287" y="1540"/>
                    <a:pt x="21208" y="1487"/>
                    <a:pt x="21091" y="1434"/>
                  </a:cubicBezTo>
                  <a:cubicBezTo>
                    <a:pt x="21069" y="1426"/>
                    <a:pt x="21039" y="1422"/>
                    <a:pt x="21006" y="1422"/>
                  </a:cubicBezTo>
                  <a:cubicBezTo>
                    <a:pt x="20928" y="1422"/>
                    <a:pt x="20834" y="1442"/>
                    <a:pt x="20778" y="1460"/>
                  </a:cubicBezTo>
                  <a:lnTo>
                    <a:pt x="20738" y="1487"/>
                  </a:lnTo>
                  <a:cubicBezTo>
                    <a:pt x="20544" y="1594"/>
                    <a:pt x="18548" y="2580"/>
                    <a:pt x="15340" y="2580"/>
                  </a:cubicBezTo>
                  <a:cubicBezTo>
                    <a:pt x="14204" y="2580"/>
                    <a:pt x="12952" y="2447"/>
                    <a:pt x="11582" y="2154"/>
                  </a:cubicBezTo>
                  <a:cubicBezTo>
                    <a:pt x="8687" y="1487"/>
                    <a:pt x="6574" y="953"/>
                    <a:pt x="5165" y="580"/>
                  </a:cubicBezTo>
                  <a:cubicBezTo>
                    <a:pt x="4461" y="420"/>
                    <a:pt x="3952" y="260"/>
                    <a:pt x="3639" y="180"/>
                  </a:cubicBezTo>
                  <a:cubicBezTo>
                    <a:pt x="3443" y="126"/>
                    <a:pt x="3327" y="73"/>
                    <a:pt x="3248" y="73"/>
                  </a:cubicBezTo>
                  <a:cubicBezTo>
                    <a:pt x="3170" y="46"/>
                    <a:pt x="3131" y="19"/>
                    <a:pt x="3131" y="19"/>
                  </a:cubicBezTo>
                  <a:cubicBezTo>
                    <a:pt x="3092" y="6"/>
                    <a:pt x="3043" y="0"/>
                    <a:pt x="2993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38" name="Google Shape;1910;p37"/>
            <p:cNvSpPr/>
            <p:nvPr/>
          </p:nvSpPr>
          <p:spPr>
            <a:xfrm>
              <a:off x="3394548" y="1537305"/>
              <a:ext cx="100105" cy="316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600" extrusionOk="0">
                  <a:moveTo>
                    <a:pt x="20245" y="0"/>
                  </a:moveTo>
                  <a:cubicBezTo>
                    <a:pt x="19855" y="0"/>
                    <a:pt x="19470" y="63"/>
                    <a:pt x="19198" y="179"/>
                  </a:cubicBezTo>
                  <a:cubicBezTo>
                    <a:pt x="19198" y="179"/>
                    <a:pt x="5400" y="5986"/>
                    <a:pt x="1351" y="11889"/>
                  </a:cubicBezTo>
                  <a:cubicBezTo>
                    <a:pt x="450" y="13317"/>
                    <a:pt x="0" y="14602"/>
                    <a:pt x="0" y="15744"/>
                  </a:cubicBezTo>
                  <a:cubicBezTo>
                    <a:pt x="0" y="19315"/>
                    <a:pt x="3749" y="21362"/>
                    <a:pt x="3749" y="21409"/>
                  </a:cubicBezTo>
                  <a:cubicBezTo>
                    <a:pt x="4049" y="21536"/>
                    <a:pt x="4483" y="21600"/>
                    <a:pt x="4917" y="21600"/>
                  </a:cubicBezTo>
                  <a:cubicBezTo>
                    <a:pt x="5132" y="21600"/>
                    <a:pt x="5347" y="21583"/>
                    <a:pt x="5550" y="21552"/>
                  </a:cubicBezTo>
                  <a:cubicBezTo>
                    <a:pt x="6151" y="21457"/>
                    <a:pt x="6301" y="21171"/>
                    <a:pt x="6000" y="20981"/>
                  </a:cubicBezTo>
                  <a:cubicBezTo>
                    <a:pt x="5550" y="20790"/>
                    <a:pt x="2548" y="18933"/>
                    <a:pt x="2548" y="15744"/>
                  </a:cubicBezTo>
                  <a:cubicBezTo>
                    <a:pt x="2548" y="14650"/>
                    <a:pt x="2848" y="13412"/>
                    <a:pt x="3749" y="12080"/>
                  </a:cubicBezTo>
                  <a:cubicBezTo>
                    <a:pt x="5700" y="9223"/>
                    <a:pt x="10049" y="6367"/>
                    <a:pt x="13948" y="4224"/>
                  </a:cubicBezTo>
                  <a:cubicBezTo>
                    <a:pt x="15900" y="3130"/>
                    <a:pt x="17697" y="2226"/>
                    <a:pt x="19048" y="1607"/>
                  </a:cubicBezTo>
                  <a:cubicBezTo>
                    <a:pt x="19799" y="1321"/>
                    <a:pt x="20249" y="1083"/>
                    <a:pt x="20699" y="892"/>
                  </a:cubicBezTo>
                  <a:cubicBezTo>
                    <a:pt x="21000" y="749"/>
                    <a:pt x="21300" y="655"/>
                    <a:pt x="21300" y="655"/>
                  </a:cubicBezTo>
                  <a:cubicBezTo>
                    <a:pt x="21600" y="465"/>
                    <a:pt x="21600" y="227"/>
                    <a:pt x="21000" y="84"/>
                  </a:cubicBezTo>
                  <a:cubicBezTo>
                    <a:pt x="20760" y="27"/>
                    <a:pt x="20501" y="0"/>
                    <a:pt x="20245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39" name="Google Shape;1911;p37"/>
            <p:cNvSpPr/>
            <p:nvPr/>
          </p:nvSpPr>
          <p:spPr>
            <a:xfrm>
              <a:off x="2305641" y="1418166"/>
              <a:ext cx="1860005" cy="1681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051" y="0"/>
                  </a:moveTo>
                  <a:cubicBezTo>
                    <a:pt x="10045" y="0"/>
                    <a:pt x="10042" y="3"/>
                    <a:pt x="10042" y="3"/>
                  </a:cubicBezTo>
                  <a:cubicBezTo>
                    <a:pt x="10042" y="3"/>
                    <a:pt x="4129" y="111"/>
                    <a:pt x="3699" y="138"/>
                  </a:cubicBezTo>
                  <a:cubicBezTo>
                    <a:pt x="3261" y="173"/>
                    <a:pt x="3447" y="3447"/>
                    <a:pt x="3447" y="8111"/>
                  </a:cubicBezTo>
                  <a:cubicBezTo>
                    <a:pt x="3447" y="12398"/>
                    <a:pt x="487" y="20345"/>
                    <a:pt x="0" y="21600"/>
                  </a:cubicBezTo>
                  <a:lnTo>
                    <a:pt x="5613" y="21600"/>
                  </a:lnTo>
                  <a:cubicBezTo>
                    <a:pt x="5791" y="20739"/>
                    <a:pt x="6643" y="16802"/>
                    <a:pt x="7268" y="14658"/>
                  </a:cubicBezTo>
                  <a:cubicBezTo>
                    <a:pt x="7981" y="12237"/>
                    <a:pt x="8906" y="9241"/>
                    <a:pt x="9085" y="7429"/>
                  </a:cubicBezTo>
                  <a:cubicBezTo>
                    <a:pt x="9271" y="5627"/>
                    <a:pt x="10042" y="819"/>
                    <a:pt x="10042" y="819"/>
                  </a:cubicBezTo>
                  <a:cubicBezTo>
                    <a:pt x="10142" y="67"/>
                    <a:pt x="10077" y="0"/>
                    <a:pt x="10051" y="0"/>
                  </a:cubicBezTo>
                  <a:close/>
                  <a:moveTo>
                    <a:pt x="14846" y="256"/>
                  </a:moveTo>
                  <a:cubicBezTo>
                    <a:pt x="14026" y="256"/>
                    <a:pt x="13894" y="589"/>
                    <a:pt x="13894" y="1061"/>
                  </a:cubicBezTo>
                  <a:cubicBezTo>
                    <a:pt x="13894" y="1061"/>
                    <a:pt x="13740" y="3205"/>
                    <a:pt x="13554" y="6515"/>
                  </a:cubicBezTo>
                  <a:cubicBezTo>
                    <a:pt x="13367" y="9815"/>
                    <a:pt x="12629" y="13842"/>
                    <a:pt x="11680" y="16533"/>
                  </a:cubicBezTo>
                  <a:cubicBezTo>
                    <a:pt x="10723" y="19223"/>
                    <a:pt x="10755" y="20856"/>
                    <a:pt x="10780" y="21367"/>
                  </a:cubicBezTo>
                  <a:cubicBezTo>
                    <a:pt x="10788" y="21457"/>
                    <a:pt x="10796" y="21537"/>
                    <a:pt x="10796" y="21600"/>
                  </a:cubicBezTo>
                  <a:lnTo>
                    <a:pt x="15087" y="21600"/>
                  </a:lnTo>
                  <a:cubicBezTo>
                    <a:pt x="14973" y="20838"/>
                    <a:pt x="14917" y="19035"/>
                    <a:pt x="15963" y="15878"/>
                  </a:cubicBezTo>
                  <a:cubicBezTo>
                    <a:pt x="15963" y="15878"/>
                    <a:pt x="15963" y="18712"/>
                    <a:pt x="16206" y="19528"/>
                  </a:cubicBezTo>
                  <a:cubicBezTo>
                    <a:pt x="16342" y="19985"/>
                    <a:pt x="16395" y="20228"/>
                    <a:pt x="16581" y="20228"/>
                  </a:cubicBezTo>
                  <a:cubicBezTo>
                    <a:pt x="16727" y="20228"/>
                    <a:pt x="16956" y="20077"/>
                    <a:pt x="17374" y="19761"/>
                  </a:cubicBezTo>
                  <a:cubicBezTo>
                    <a:pt x="18331" y="19053"/>
                    <a:pt x="21600" y="14416"/>
                    <a:pt x="21600" y="14416"/>
                  </a:cubicBezTo>
                  <a:lnTo>
                    <a:pt x="21600" y="12882"/>
                  </a:lnTo>
                  <a:cubicBezTo>
                    <a:pt x="21600" y="12882"/>
                    <a:pt x="20302" y="13734"/>
                    <a:pt x="19378" y="14246"/>
                  </a:cubicBezTo>
                  <a:cubicBezTo>
                    <a:pt x="19198" y="14345"/>
                    <a:pt x="19051" y="14394"/>
                    <a:pt x="18932" y="14394"/>
                  </a:cubicBezTo>
                  <a:cubicBezTo>
                    <a:pt x="18442" y="14394"/>
                    <a:pt x="18444" y="13550"/>
                    <a:pt x="18639" y="11932"/>
                  </a:cubicBezTo>
                  <a:cubicBezTo>
                    <a:pt x="18883" y="9923"/>
                    <a:pt x="21016" y="2290"/>
                    <a:pt x="21040" y="1743"/>
                  </a:cubicBezTo>
                  <a:cubicBezTo>
                    <a:pt x="21073" y="1196"/>
                    <a:pt x="17374" y="622"/>
                    <a:pt x="15744" y="344"/>
                  </a:cubicBezTo>
                  <a:cubicBezTo>
                    <a:pt x="15378" y="284"/>
                    <a:pt x="15083" y="256"/>
                    <a:pt x="14846" y="256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40" name="Google Shape;1912;p37"/>
            <p:cNvSpPr/>
            <p:nvPr/>
          </p:nvSpPr>
          <p:spPr>
            <a:xfrm>
              <a:off x="3233169" y="2196396"/>
              <a:ext cx="932477" cy="903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1600" extrusionOk="0">
                  <a:moveTo>
                    <a:pt x="14073" y="0"/>
                  </a:moveTo>
                  <a:cubicBezTo>
                    <a:pt x="14073" y="0"/>
                    <a:pt x="6383" y="14172"/>
                    <a:pt x="2521" y="17143"/>
                  </a:cubicBezTo>
                  <a:cubicBezTo>
                    <a:pt x="1665" y="17811"/>
                    <a:pt x="825" y="18412"/>
                    <a:pt x="82" y="18996"/>
                  </a:cubicBezTo>
                  <a:cubicBezTo>
                    <a:pt x="-31" y="20048"/>
                    <a:pt x="1" y="20782"/>
                    <a:pt x="18" y="21166"/>
                  </a:cubicBezTo>
                  <a:cubicBezTo>
                    <a:pt x="34" y="21333"/>
                    <a:pt x="50" y="21484"/>
                    <a:pt x="50" y="21600"/>
                  </a:cubicBezTo>
                  <a:lnTo>
                    <a:pt x="8596" y="21600"/>
                  </a:lnTo>
                  <a:cubicBezTo>
                    <a:pt x="8370" y="20181"/>
                    <a:pt x="8257" y="16826"/>
                    <a:pt x="10341" y="10950"/>
                  </a:cubicBezTo>
                  <a:cubicBezTo>
                    <a:pt x="10341" y="10950"/>
                    <a:pt x="10341" y="16225"/>
                    <a:pt x="10826" y="17744"/>
                  </a:cubicBezTo>
                  <a:cubicBezTo>
                    <a:pt x="11097" y="18594"/>
                    <a:pt x="11201" y="19047"/>
                    <a:pt x="11572" y="19047"/>
                  </a:cubicBezTo>
                  <a:cubicBezTo>
                    <a:pt x="11863" y="19047"/>
                    <a:pt x="12319" y="18766"/>
                    <a:pt x="13152" y="18178"/>
                  </a:cubicBezTo>
                  <a:cubicBezTo>
                    <a:pt x="15058" y="16860"/>
                    <a:pt x="21569" y="8230"/>
                    <a:pt x="21569" y="8230"/>
                  </a:cubicBezTo>
                  <a:lnTo>
                    <a:pt x="21569" y="5375"/>
                  </a:lnTo>
                  <a:cubicBezTo>
                    <a:pt x="21569" y="5375"/>
                    <a:pt x="18984" y="6961"/>
                    <a:pt x="17142" y="7912"/>
                  </a:cubicBezTo>
                  <a:cubicBezTo>
                    <a:pt x="16784" y="8097"/>
                    <a:pt x="16492" y="8189"/>
                    <a:pt x="16256" y="8189"/>
                  </a:cubicBezTo>
                  <a:cubicBezTo>
                    <a:pt x="15279" y="8189"/>
                    <a:pt x="15282" y="6618"/>
                    <a:pt x="15672" y="3606"/>
                  </a:cubicBezTo>
                  <a:cubicBezTo>
                    <a:pt x="15769" y="2888"/>
                    <a:pt x="15996" y="1769"/>
                    <a:pt x="16319" y="434"/>
                  </a:cubicBezTo>
                  <a:lnTo>
                    <a:pt x="14073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41" name="Google Shape;1913;p37"/>
            <p:cNvSpPr/>
            <p:nvPr/>
          </p:nvSpPr>
          <p:spPr>
            <a:xfrm>
              <a:off x="2305641" y="2222238"/>
              <a:ext cx="324782" cy="877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6536" y="3763"/>
                  </a:lnTo>
                  <a:cubicBezTo>
                    <a:pt x="11426" y="11410"/>
                    <a:pt x="1997" y="19864"/>
                    <a:pt x="0" y="21600"/>
                  </a:cubicBezTo>
                  <a:lnTo>
                    <a:pt x="7664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42" name="Google Shape;1914;p37"/>
            <p:cNvSpPr/>
            <p:nvPr/>
          </p:nvSpPr>
          <p:spPr>
            <a:xfrm>
              <a:off x="3233905" y="2791413"/>
              <a:ext cx="705447" cy="3031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965" y="1046"/>
                  </a:moveTo>
                  <a:cubicBezTo>
                    <a:pt x="14008" y="2539"/>
                    <a:pt x="14050" y="4032"/>
                    <a:pt x="14115" y="5375"/>
                  </a:cubicBezTo>
                  <a:cubicBezTo>
                    <a:pt x="14200" y="7466"/>
                    <a:pt x="14329" y="9307"/>
                    <a:pt x="14478" y="10352"/>
                  </a:cubicBezTo>
                  <a:cubicBezTo>
                    <a:pt x="14607" y="11348"/>
                    <a:pt x="14713" y="12094"/>
                    <a:pt x="14820" y="12691"/>
                  </a:cubicBezTo>
                  <a:cubicBezTo>
                    <a:pt x="14906" y="13289"/>
                    <a:pt x="15013" y="13686"/>
                    <a:pt x="15099" y="13836"/>
                  </a:cubicBezTo>
                  <a:cubicBezTo>
                    <a:pt x="15163" y="13935"/>
                    <a:pt x="15206" y="13985"/>
                    <a:pt x="15291" y="13985"/>
                  </a:cubicBezTo>
                  <a:lnTo>
                    <a:pt x="15313" y="13985"/>
                  </a:lnTo>
                  <a:cubicBezTo>
                    <a:pt x="15440" y="13985"/>
                    <a:pt x="15676" y="13786"/>
                    <a:pt x="15997" y="13387"/>
                  </a:cubicBezTo>
                  <a:cubicBezTo>
                    <a:pt x="16317" y="12990"/>
                    <a:pt x="16745" y="12343"/>
                    <a:pt x="17301" y="11497"/>
                  </a:cubicBezTo>
                  <a:cubicBezTo>
                    <a:pt x="17815" y="10651"/>
                    <a:pt x="18670" y="8759"/>
                    <a:pt x="19633" y="6321"/>
                  </a:cubicBezTo>
                  <a:cubicBezTo>
                    <a:pt x="20253" y="4779"/>
                    <a:pt x="20916" y="3037"/>
                    <a:pt x="21600" y="1195"/>
                  </a:cubicBezTo>
                  <a:lnTo>
                    <a:pt x="13965" y="1046"/>
                  </a:lnTo>
                  <a:close/>
                  <a:moveTo>
                    <a:pt x="6865" y="0"/>
                  </a:moveTo>
                  <a:cubicBezTo>
                    <a:pt x="5560" y="3832"/>
                    <a:pt x="4341" y="6968"/>
                    <a:pt x="3315" y="8709"/>
                  </a:cubicBezTo>
                  <a:cubicBezTo>
                    <a:pt x="2246" y="10601"/>
                    <a:pt x="1219" y="12293"/>
                    <a:pt x="278" y="13885"/>
                  </a:cubicBezTo>
                  <a:cubicBezTo>
                    <a:pt x="192" y="15826"/>
                    <a:pt x="149" y="17419"/>
                    <a:pt x="149" y="18613"/>
                  </a:cubicBezTo>
                  <a:cubicBezTo>
                    <a:pt x="149" y="19509"/>
                    <a:pt x="171" y="20205"/>
                    <a:pt x="192" y="20654"/>
                  </a:cubicBezTo>
                  <a:lnTo>
                    <a:pt x="0" y="20703"/>
                  </a:lnTo>
                  <a:lnTo>
                    <a:pt x="192" y="20703"/>
                  </a:lnTo>
                  <a:cubicBezTo>
                    <a:pt x="192" y="21002"/>
                    <a:pt x="213" y="21301"/>
                    <a:pt x="213" y="21600"/>
                  </a:cubicBezTo>
                  <a:lnTo>
                    <a:pt x="11163" y="21600"/>
                  </a:lnTo>
                  <a:cubicBezTo>
                    <a:pt x="11078" y="20454"/>
                    <a:pt x="11035" y="18962"/>
                    <a:pt x="11035" y="17070"/>
                  </a:cubicBezTo>
                  <a:cubicBezTo>
                    <a:pt x="11035" y="13289"/>
                    <a:pt x="11249" y="8014"/>
                    <a:pt x="12019" y="996"/>
                  </a:cubicBezTo>
                  <a:lnTo>
                    <a:pt x="7677" y="897"/>
                  </a:lnTo>
                  <a:cubicBezTo>
                    <a:pt x="7336" y="897"/>
                    <a:pt x="7057" y="548"/>
                    <a:pt x="6865" y="0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43" name="Google Shape;1915;p37"/>
            <p:cNvSpPr/>
            <p:nvPr/>
          </p:nvSpPr>
          <p:spPr>
            <a:xfrm>
              <a:off x="2314709" y="2417787"/>
              <a:ext cx="268917" cy="676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7448" y="4860"/>
                  </a:lnTo>
                  <a:lnTo>
                    <a:pt x="18738" y="4770"/>
                  </a:lnTo>
                  <a:lnTo>
                    <a:pt x="21600" y="0"/>
                  </a:lnTo>
                  <a:close/>
                  <a:moveTo>
                    <a:pt x="11726" y="16495"/>
                  </a:moveTo>
                  <a:cubicBezTo>
                    <a:pt x="8809" y="16830"/>
                    <a:pt x="6228" y="17120"/>
                    <a:pt x="4320" y="17320"/>
                  </a:cubicBezTo>
                  <a:cubicBezTo>
                    <a:pt x="2413" y="19282"/>
                    <a:pt x="842" y="20775"/>
                    <a:pt x="0" y="21600"/>
                  </a:cubicBezTo>
                  <a:lnTo>
                    <a:pt x="8641" y="21600"/>
                  </a:lnTo>
                  <a:lnTo>
                    <a:pt x="11726" y="16495"/>
                  </a:ln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44" name="Google Shape;1916;p37"/>
            <p:cNvSpPr/>
            <p:nvPr/>
          </p:nvSpPr>
          <p:spPr>
            <a:xfrm>
              <a:off x="2300223" y="1412631"/>
              <a:ext cx="1871015" cy="1693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8" h="21600" extrusionOk="0">
                  <a:moveTo>
                    <a:pt x="5543" y="7107"/>
                  </a:moveTo>
                  <a:cubicBezTo>
                    <a:pt x="5523" y="7107"/>
                    <a:pt x="5503" y="7115"/>
                    <a:pt x="5489" y="7136"/>
                  </a:cubicBezTo>
                  <a:lnTo>
                    <a:pt x="4513" y="8552"/>
                  </a:lnTo>
                  <a:cubicBezTo>
                    <a:pt x="4489" y="8588"/>
                    <a:pt x="4489" y="8633"/>
                    <a:pt x="4521" y="8659"/>
                  </a:cubicBezTo>
                  <a:cubicBezTo>
                    <a:pt x="4535" y="8670"/>
                    <a:pt x="4550" y="8676"/>
                    <a:pt x="4564" y="8676"/>
                  </a:cubicBezTo>
                  <a:cubicBezTo>
                    <a:pt x="4584" y="8676"/>
                    <a:pt x="4604" y="8666"/>
                    <a:pt x="4618" y="8650"/>
                  </a:cubicBezTo>
                  <a:lnTo>
                    <a:pt x="5594" y="7225"/>
                  </a:lnTo>
                  <a:cubicBezTo>
                    <a:pt x="5618" y="7190"/>
                    <a:pt x="5610" y="7145"/>
                    <a:pt x="5586" y="7119"/>
                  </a:cubicBezTo>
                  <a:cubicBezTo>
                    <a:pt x="5572" y="7111"/>
                    <a:pt x="5557" y="7107"/>
                    <a:pt x="5543" y="7107"/>
                  </a:cubicBezTo>
                  <a:close/>
                  <a:moveTo>
                    <a:pt x="18509" y="4895"/>
                  </a:moveTo>
                  <a:cubicBezTo>
                    <a:pt x="18478" y="4895"/>
                    <a:pt x="18452" y="4919"/>
                    <a:pt x="18446" y="4954"/>
                  </a:cubicBezTo>
                  <a:lnTo>
                    <a:pt x="17236" y="9924"/>
                  </a:lnTo>
                  <a:cubicBezTo>
                    <a:pt x="17228" y="9960"/>
                    <a:pt x="17252" y="10004"/>
                    <a:pt x="17284" y="10013"/>
                  </a:cubicBezTo>
                  <a:cubicBezTo>
                    <a:pt x="17291" y="10014"/>
                    <a:pt x="17298" y="10015"/>
                    <a:pt x="17304" y="10015"/>
                  </a:cubicBezTo>
                  <a:cubicBezTo>
                    <a:pt x="17335" y="10015"/>
                    <a:pt x="17358" y="9997"/>
                    <a:pt x="17365" y="9960"/>
                  </a:cubicBezTo>
                  <a:lnTo>
                    <a:pt x="18574" y="4990"/>
                  </a:lnTo>
                  <a:cubicBezTo>
                    <a:pt x="18591" y="4945"/>
                    <a:pt x="18566" y="4910"/>
                    <a:pt x="18534" y="4901"/>
                  </a:cubicBezTo>
                  <a:cubicBezTo>
                    <a:pt x="18526" y="4897"/>
                    <a:pt x="18517" y="4895"/>
                    <a:pt x="18509" y="4895"/>
                  </a:cubicBezTo>
                  <a:close/>
                  <a:moveTo>
                    <a:pt x="10026" y="154"/>
                  </a:moveTo>
                  <a:cubicBezTo>
                    <a:pt x="10031" y="177"/>
                    <a:pt x="10036" y="216"/>
                    <a:pt x="10036" y="270"/>
                  </a:cubicBezTo>
                  <a:cubicBezTo>
                    <a:pt x="10036" y="385"/>
                    <a:pt x="10020" y="572"/>
                    <a:pt x="9980" y="875"/>
                  </a:cubicBezTo>
                  <a:cubicBezTo>
                    <a:pt x="9980" y="875"/>
                    <a:pt x="9214" y="5640"/>
                    <a:pt x="9028" y="7439"/>
                  </a:cubicBezTo>
                  <a:cubicBezTo>
                    <a:pt x="8851" y="9220"/>
                    <a:pt x="7932" y="12195"/>
                    <a:pt x="7222" y="14600"/>
                  </a:cubicBezTo>
                  <a:cubicBezTo>
                    <a:pt x="6615" y="16690"/>
                    <a:pt x="5793" y="20473"/>
                    <a:pt x="5590" y="21449"/>
                  </a:cubicBezTo>
                  <a:lnTo>
                    <a:pt x="168" y="21449"/>
                  </a:lnTo>
                  <a:cubicBezTo>
                    <a:pt x="454" y="20694"/>
                    <a:pt x="1263" y="18510"/>
                    <a:pt x="2022" y="15980"/>
                  </a:cubicBezTo>
                  <a:cubicBezTo>
                    <a:pt x="2820" y="13308"/>
                    <a:pt x="3554" y="10271"/>
                    <a:pt x="3562" y="8125"/>
                  </a:cubicBezTo>
                  <a:cubicBezTo>
                    <a:pt x="3562" y="5987"/>
                    <a:pt x="3521" y="4144"/>
                    <a:pt x="3521" y="2781"/>
                  </a:cubicBezTo>
                  <a:cubicBezTo>
                    <a:pt x="3521" y="1980"/>
                    <a:pt x="3529" y="1347"/>
                    <a:pt x="3578" y="911"/>
                  </a:cubicBezTo>
                  <a:cubicBezTo>
                    <a:pt x="3594" y="697"/>
                    <a:pt x="3626" y="528"/>
                    <a:pt x="3659" y="421"/>
                  </a:cubicBezTo>
                  <a:cubicBezTo>
                    <a:pt x="3675" y="368"/>
                    <a:pt x="3691" y="332"/>
                    <a:pt x="3707" y="305"/>
                  </a:cubicBezTo>
                  <a:cubicBezTo>
                    <a:pt x="3723" y="287"/>
                    <a:pt x="3731" y="287"/>
                    <a:pt x="3739" y="287"/>
                  </a:cubicBezTo>
                  <a:cubicBezTo>
                    <a:pt x="3844" y="278"/>
                    <a:pt x="4295" y="261"/>
                    <a:pt x="4908" y="252"/>
                  </a:cubicBezTo>
                  <a:cubicBezTo>
                    <a:pt x="5819" y="225"/>
                    <a:pt x="7109" y="207"/>
                    <a:pt x="8165" y="181"/>
                  </a:cubicBezTo>
                  <a:cubicBezTo>
                    <a:pt x="8690" y="172"/>
                    <a:pt x="9165" y="163"/>
                    <a:pt x="9504" y="163"/>
                  </a:cubicBezTo>
                  <a:cubicBezTo>
                    <a:pt x="9783" y="155"/>
                    <a:pt x="9969" y="154"/>
                    <a:pt x="10026" y="154"/>
                  </a:cubicBezTo>
                  <a:close/>
                  <a:moveTo>
                    <a:pt x="14809" y="394"/>
                  </a:moveTo>
                  <a:cubicBezTo>
                    <a:pt x="15043" y="394"/>
                    <a:pt x="15333" y="430"/>
                    <a:pt x="15704" y="483"/>
                  </a:cubicBezTo>
                  <a:cubicBezTo>
                    <a:pt x="16511" y="626"/>
                    <a:pt x="17825" y="831"/>
                    <a:pt x="18937" y="1080"/>
                  </a:cubicBezTo>
                  <a:cubicBezTo>
                    <a:pt x="19494" y="1196"/>
                    <a:pt x="20002" y="1330"/>
                    <a:pt x="20365" y="1463"/>
                  </a:cubicBezTo>
                  <a:cubicBezTo>
                    <a:pt x="20542" y="1525"/>
                    <a:pt x="20687" y="1588"/>
                    <a:pt x="20784" y="1659"/>
                  </a:cubicBezTo>
                  <a:cubicBezTo>
                    <a:pt x="20832" y="1686"/>
                    <a:pt x="20864" y="1713"/>
                    <a:pt x="20889" y="1739"/>
                  </a:cubicBezTo>
                  <a:cubicBezTo>
                    <a:pt x="20913" y="1766"/>
                    <a:pt x="20913" y="1784"/>
                    <a:pt x="20913" y="1793"/>
                  </a:cubicBezTo>
                  <a:cubicBezTo>
                    <a:pt x="20913" y="1819"/>
                    <a:pt x="20905" y="1882"/>
                    <a:pt x="20889" y="1962"/>
                  </a:cubicBezTo>
                  <a:cubicBezTo>
                    <a:pt x="20759" y="2603"/>
                    <a:pt x="20227" y="4625"/>
                    <a:pt x="19695" y="6709"/>
                  </a:cubicBezTo>
                  <a:cubicBezTo>
                    <a:pt x="19163" y="8802"/>
                    <a:pt x="18639" y="10957"/>
                    <a:pt x="18526" y="11910"/>
                  </a:cubicBezTo>
                  <a:cubicBezTo>
                    <a:pt x="18446" y="12534"/>
                    <a:pt x="18397" y="13041"/>
                    <a:pt x="18397" y="13433"/>
                  </a:cubicBezTo>
                  <a:cubicBezTo>
                    <a:pt x="18397" y="13745"/>
                    <a:pt x="18429" y="13985"/>
                    <a:pt x="18502" y="14163"/>
                  </a:cubicBezTo>
                  <a:cubicBezTo>
                    <a:pt x="18542" y="14252"/>
                    <a:pt x="18591" y="14324"/>
                    <a:pt x="18655" y="14368"/>
                  </a:cubicBezTo>
                  <a:cubicBezTo>
                    <a:pt x="18720" y="14413"/>
                    <a:pt x="18800" y="14440"/>
                    <a:pt x="18881" y="14440"/>
                  </a:cubicBezTo>
                  <a:cubicBezTo>
                    <a:pt x="19018" y="14440"/>
                    <a:pt x="19171" y="14386"/>
                    <a:pt x="19357" y="14288"/>
                  </a:cubicBezTo>
                  <a:cubicBezTo>
                    <a:pt x="20119" y="13860"/>
                    <a:pt x="21135" y="13205"/>
                    <a:pt x="21461" y="12994"/>
                  </a:cubicBezTo>
                  <a:lnTo>
                    <a:pt x="21461" y="14365"/>
                  </a:lnTo>
                  <a:cubicBezTo>
                    <a:pt x="21440" y="14395"/>
                    <a:pt x="21399" y="14455"/>
                    <a:pt x="21340" y="14537"/>
                  </a:cubicBezTo>
                  <a:cubicBezTo>
                    <a:pt x="21017" y="14983"/>
                    <a:pt x="20211" y="16105"/>
                    <a:pt x="19381" y="17192"/>
                  </a:cubicBezTo>
                  <a:cubicBezTo>
                    <a:pt x="18970" y="17735"/>
                    <a:pt x="18550" y="18278"/>
                    <a:pt x="18180" y="18715"/>
                  </a:cubicBezTo>
                  <a:cubicBezTo>
                    <a:pt x="17817" y="19151"/>
                    <a:pt x="17494" y="19489"/>
                    <a:pt x="17301" y="19641"/>
                  </a:cubicBezTo>
                  <a:cubicBezTo>
                    <a:pt x="17091" y="19792"/>
                    <a:pt x="16930" y="19908"/>
                    <a:pt x="16809" y="19979"/>
                  </a:cubicBezTo>
                  <a:cubicBezTo>
                    <a:pt x="16680" y="20059"/>
                    <a:pt x="16599" y="20086"/>
                    <a:pt x="16543" y="20086"/>
                  </a:cubicBezTo>
                  <a:cubicBezTo>
                    <a:pt x="16511" y="20086"/>
                    <a:pt x="16494" y="20077"/>
                    <a:pt x="16470" y="20059"/>
                  </a:cubicBezTo>
                  <a:cubicBezTo>
                    <a:pt x="16438" y="20032"/>
                    <a:pt x="16398" y="19961"/>
                    <a:pt x="16365" y="19854"/>
                  </a:cubicBezTo>
                  <a:cubicBezTo>
                    <a:pt x="16325" y="19747"/>
                    <a:pt x="16285" y="19614"/>
                    <a:pt x="16236" y="19436"/>
                  </a:cubicBezTo>
                  <a:cubicBezTo>
                    <a:pt x="16180" y="19249"/>
                    <a:pt x="16131" y="18919"/>
                    <a:pt x="16099" y="18545"/>
                  </a:cubicBezTo>
                  <a:cubicBezTo>
                    <a:pt x="16043" y="17984"/>
                    <a:pt x="16019" y="17307"/>
                    <a:pt x="16003" y="16773"/>
                  </a:cubicBezTo>
                  <a:cubicBezTo>
                    <a:pt x="16003" y="16506"/>
                    <a:pt x="15995" y="16274"/>
                    <a:pt x="15995" y="16105"/>
                  </a:cubicBezTo>
                  <a:cubicBezTo>
                    <a:pt x="15995" y="15936"/>
                    <a:pt x="15995" y="15838"/>
                    <a:pt x="15995" y="15838"/>
                  </a:cubicBezTo>
                  <a:cubicBezTo>
                    <a:pt x="15995" y="15802"/>
                    <a:pt x="15970" y="15775"/>
                    <a:pt x="15938" y="15766"/>
                  </a:cubicBezTo>
                  <a:cubicBezTo>
                    <a:pt x="15906" y="15766"/>
                    <a:pt x="15873" y="15784"/>
                    <a:pt x="15865" y="15820"/>
                  </a:cubicBezTo>
                  <a:cubicBezTo>
                    <a:pt x="15863" y="15826"/>
                    <a:pt x="15861" y="15832"/>
                    <a:pt x="15860" y="15838"/>
                  </a:cubicBezTo>
                  <a:lnTo>
                    <a:pt x="15857" y="15838"/>
                  </a:lnTo>
                  <a:cubicBezTo>
                    <a:pt x="15857" y="15838"/>
                    <a:pt x="15857" y="15840"/>
                    <a:pt x="15857" y="15844"/>
                  </a:cubicBezTo>
                  <a:cubicBezTo>
                    <a:pt x="15114" y="18084"/>
                    <a:pt x="14938" y="19644"/>
                    <a:pt x="14938" y="20638"/>
                  </a:cubicBezTo>
                  <a:cubicBezTo>
                    <a:pt x="14938" y="20972"/>
                    <a:pt x="14957" y="21238"/>
                    <a:pt x="14983" y="21449"/>
                  </a:cubicBezTo>
                  <a:lnTo>
                    <a:pt x="10859" y="21449"/>
                  </a:lnTo>
                  <a:cubicBezTo>
                    <a:pt x="10854" y="21400"/>
                    <a:pt x="10850" y="21348"/>
                    <a:pt x="10850" y="21288"/>
                  </a:cubicBezTo>
                  <a:lnTo>
                    <a:pt x="10778" y="21288"/>
                  </a:lnTo>
                  <a:lnTo>
                    <a:pt x="10850" y="21279"/>
                  </a:lnTo>
                  <a:cubicBezTo>
                    <a:pt x="10842" y="21199"/>
                    <a:pt x="10834" y="21075"/>
                    <a:pt x="10834" y="20914"/>
                  </a:cubicBezTo>
                  <a:cubicBezTo>
                    <a:pt x="10834" y="20184"/>
                    <a:pt x="10955" y="18706"/>
                    <a:pt x="11729" y="16515"/>
                  </a:cubicBezTo>
                  <a:cubicBezTo>
                    <a:pt x="12681" y="13825"/>
                    <a:pt x="13422" y="9835"/>
                    <a:pt x="13608" y="6540"/>
                  </a:cubicBezTo>
                  <a:cubicBezTo>
                    <a:pt x="13697" y="4901"/>
                    <a:pt x="13777" y="3547"/>
                    <a:pt x="13842" y="2603"/>
                  </a:cubicBezTo>
                  <a:cubicBezTo>
                    <a:pt x="13874" y="2131"/>
                    <a:pt x="13898" y="1766"/>
                    <a:pt x="13914" y="1516"/>
                  </a:cubicBezTo>
                  <a:cubicBezTo>
                    <a:pt x="13930" y="1267"/>
                    <a:pt x="13938" y="1133"/>
                    <a:pt x="13938" y="1133"/>
                  </a:cubicBezTo>
                  <a:lnTo>
                    <a:pt x="13938" y="1125"/>
                  </a:lnTo>
                  <a:cubicBezTo>
                    <a:pt x="13938" y="1009"/>
                    <a:pt x="13946" y="911"/>
                    <a:pt x="13971" y="822"/>
                  </a:cubicBezTo>
                  <a:cubicBezTo>
                    <a:pt x="14003" y="688"/>
                    <a:pt x="14068" y="590"/>
                    <a:pt x="14188" y="519"/>
                  </a:cubicBezTo>
                  <a:cubicBezTo>
                    <a:pt x="14317" y="448"/>
                    <a:pt x="14511" y="394"/>
                    <a:pt x="14809" y="394"/>
                  </a:cubicBezTo>
                  <a:close/>
                  <a:moveTo>
                    <a:pt x="10066" y="0"/>
                  </a:moveTo>
                  <a:cubicBezTo>
                    <a:pt x="10062" y="0"/>
                    <a:pt x="10057" y="1"/>
                    <a:pt x="10052" y="2"/>
                  </a:cubicBezTo>
                  <a:cubicBezTo>
                    <a:pt x="10049" y="2"/>
                    <a:pt x="10047" y="3"/>
                    <a:pt x="10044" y="3"/>
                  </a:cubicBezTo>
                  <a:lnTo>
                    <a:pt x="10044" y="2"/>
                  </a:lnTo>
                  <a:cubicBezTo>
                    <a:pt x="10044" y="2"/>
                    <a:pt x="8577" y="29"/>
                    <a:pt x="7053" y="56"/>
                  </a:cubicBezTo>
                  <a:cubicBezTo>
                    <a:pt x="6287" y="74"/>
                    <a:pt x="5513" y="92"/>
                    <a:pt x="4900" y="100"/>
                  </a:cubicBezTo>
                  <a:cubicBezTo>
                    <a:pt x="4287" y="118"/>
                    <a:pt x="3844" y="127"/>
                    <a:pt x="3731" y="136"/>
                  </a:cubicBezTo>
                  <a:cubicBezTo>
                    <a:pt x="3683" y="145"/>
                    <a:pt x="3634" y="172"/>
                    <a:pt x="3610" y="216"/>
                  </a:cubicBezTo>
                  <a:cubicBezTo>
                    <a:pt x="3554" y="287"/>
                    <a:pt x="3521" y="394"/>
                    <a:pt x="3489" y="537"/>
                  </a:cubicBezTo>
                  <a:cubicBezTo>
                    <a:pt x="3408" y="955"/>
                    <a:pt x="3384" y="1730"/>
                    <a:pt x="3384" y="2781"/>
                  </a:cubicBezTo>
                  <a:cubicBezTo>
                    <a:pt x="3384" y="4144"/>
                    <a:pt x="3425" y="5987"/>
                    <a:pt x="3425" y="8125"/>
                  </a:cubicBezTo>
                  <a:cubicBezTo>
                    <a:pt x="3425" y="10236"/>
                    <a:pt x="2691" y="13273"/>
                    <a:pt x="1893" y="15927"/>
                  </a:cubicBezTo>
                  <a:cubicBezTo>
                    <a:pt x="1095" y="18590"/>
                    <a:pt x="240" y="20870"/>
                    <a:pt x="6" y="21493"/>
                  </a:cubicBezTo>
                  <a:cubicBezTo>
                    <a:pt x="-2" y="21520"/>
                    <a:pt x="-2" y="21547"/>
                    <a:pt x="6" y="21564"/>
                  </a:cubicBezTo>
                  <a:cubicBezTo>
                    <a:pt x="22" y="21582"/>
                    <a:pt x="46" y="21600"/>
                    <a:pt x="63" y="21600"/>
                  </a:cubicBezTo>
                  <a:lnTo>
                    <a:pt x="5642" y="21600"/>
                  </a:lnTo>
                  <a:cubicBezTo>
                    <a:pt x="5674" y="21600"/>
                    <a:pt x="5698" y="21573"/>
                    <a:pt x="5706" y="21538"/>
                  </a:cubicBezTo>
                  <a:cubicBezTo>
                    <a:pt x="5884" y="20683"/>
                    <a:pt x="6730" y="16773"/>
                    <a:pt x="7351" y="14644"/>
                  </a:cubicBezTo>
                  <a:cubicBezTo>
                    <a:pt x="8061" y="12249"/>
                    <a:pt x="8980" y="9265"/>
                    <a:pt x="9165" y="7457"/>
                  </a:cubicBezTo>
                  <a:cubicBezTo>
                    <a:pt x="9254" y="6566"/>
                    <a:pt x="9488" y="4928"/>
                    <a:pt x="9706" y="3512"/>
                  </a:cubicBezTo>
                  <a:cubicBezTo>
                    <a:pt x="9810" y="2799"/>
                    <a:pt x="9915" y="2149"/>
                    <a:pt x="9988" y="1677"/>
                  </a:cubicBezTo>
                  <a:cubicBezTo>
                    <a:pt x="10028" y="1436"/>
                    <a:pt x="10060" y="1240"/>
                    <a:pt x="10076" y="1107"/>
                  </a:cubicBezTo>
                  <a:cubicBezTo>
                    <a:pt x="10101" y="973"/>
                    <a:pt x="10109" y="902"/>
                    <a:pt x="10109" y="902"/>
                  </a:cubicBezTo>
                  <a:cubicBezTo>
                    <a:pt x="10157" y="590"/>
                    <a:pt x="10165" y="394"/>
                    <a:pt x="10165" y="270"/>
                  </a:cubicBezTo>
                  <a:cubicBezTo>
                    <a:pt x="10165" y="181"/>
                    <a:pt x="10157" y="127"/>
                    <a:pt x="10149" y="83"/>
                  </a:cubicBezTo>
                  <a:cubicBezTo>
                    <a:pt x="10141" y="56"/>
                    <a:pt x="10133" y="38"/>
                    <a:pt x="10117" y="20"/>
                  </a:cubicBezTo>
                  <a:cubicBezTo>
                    <a:pt x="10104" y="13"/>
                    <a:pt x="10085" y="0"/>
                    <a:pt x="10066" y="0"/>
                  </a:cubicBezTo>
                  <a:close/>
                  <a:moveTo>
                    <a:pt x="14809" y="252"/>
                  </a:moveTo>
                  <a:cubicBezTo>
                    <a:pt x="14398" y="252"/>
                    <a:pt x="14148" y="332"/>
                    <a:pt x="13995" y="492"/>
                  </a:cubicBezTo>
                  <a:cubicBezTo>
                    <a:pt x="13914" y="572"/>
                    <a:pt x="13866" y="670"/>
                    <a:pt x="13842" y="777"/>
                  </a:cubicBezTo>
                  <a:cubicBezTo>
                    <a:pt x="13818" y="882"/>
                    <a:pt x="13810" y="994"/>
                    <a:pt x="13810" y="1116"/>
                  </a:cubicBezTo>
                  <a:lnTo>
                    <a:pt x="13810" y="1116"/>
                  </a:lnTo>
                  <a:cubicBezTo>
                    <a:pt x="13810" y="1116"/>
                    <a:pt x="13656" y="3253"/>
                    <a:pt x="13471" y="6531"/>
                  </a:cubicBezTo>
                  <a:cubicBezTo>
                    <a:pt x="13285" y="9808"/>
                    <a:pt x="12552" y="13798"/>
                    <a:pt x="11608" y="16461"/>
                  </a:cubicBezTo>
                  <a:cubicBezTo>
                    <a:pt x="10818" y="18661"/>
                    <a:pt x="10705" y="20166"/>
                    <a:pt x="10705" y="20914"/>
                  </a:cubicBezTo>
                  <a:cubicBezTo>
                    <a:pt x="10705" y="21075"/>
                    <a:pt x="10705" y="21199"/>
                    <a:pt x="10713" y="21297"/>
                  </a:cubicBezTo>
                  <a:cubicBezTo>
                    <a:pt x="10721" y="21386"/>
                    <a:pt x="10721" y="21458"/>
                    <a:pt x="10730" y="21529"/>
                  </a:cubicBezTo>
                  <a:cubicBezTo>
                    <a:pt x="10730" y="21564"/>
                    <a:pt x="10762" y="21600"/>
                    <a:pt x="10794" y="21600"/>
                  </a:cubicBezTo>
                  <a:lnTo>
                    <a:pt x="15059" y="21600"/>
                  </a:lnTo>
                  <a:cubicBezTo>
                    <a:pt x="15083" y="21600"/>
                    <a:pt x="15100" y="21591"/>
                    <a:pt x="15116" y="21573"/>
                  </a:cubicBezTo>
                  <a:cubicBezTo>
                    <a:pt x="15124" y="21555"/>
                    <a:pt x="15132" y="21538"/>
                    <a:pt x="15132" y="21511"/>
                  </a:cubicBezTo>
                  <a:cubicBezTo>
                    <a:pt x="15100" y="21306"/>
                    <a:pt x="15067" y="21012"/>
                    <a:pt x="15067" y="20638"/>
                  </a:cubicBezTo>
                  <a:cubicBezTo>
                    <a:pt x="15067" y="19725"/>
                    <a:pt x="15224" y="18299"/>
                    <a:pt x="15861" y="16256"/>
                  </a:cubicBezTo>
                  <a:cubicBezTo>
                    <a:pt x="15865" y="16535"/>
                    <a:pt x="15873" y="16928"/>
                    <a:pt x="15890" y="17352"/>
                  </a:cubicBezTo>
                  <a:cubicBezTo>
                    <a:pt x="15906" y="17753"/>
                    <a:pt x="15930" y="18180"/>
                    <a:pt x="15962" y="18563"/>
                  </a:cubicBezTo>
                  <a:cubicBezTo>
                    <a:pt x="15995" y="18937"/>
                    <a:pt x="16043" y="19267"/>
                    <a:pt x="16107" y="19489"/>
                  </a:cubicBezTo>
                  <a:cubicBezTo>
                    <a:pt x="16180" y="19712"/>
                    <a:pt x="16220" y="19890"/>
                    <a:pt x="16277" y="20015"/>
                  </a:cubicBezTo>
                  <a:cubicBezTo>
                    <a:pt x="16309" y="20077"/>
                    <a:pt x="16341" y="20131"/>
                    <a:pt x="16381" y="20175"/>
                  </a:cubicBezTo>
                  <a:cubicBezTo>
                    <a:pt x="16430" y="20211"/>
                    <a:pt x="16486" y="20237"/>
                    <a:pt x="16543" y="20237"/>
                  </a:cubicBezTo>
                  <a:cubicBezTo>
                    <a:pt x="16639" y="20229"/>
                    <a:pt x="16736" y="20193"/>
                    <a:pt x="16873" y="20113"/>
                  </a:cubicBezTo>
                  <a:cubicBezTo>
                    <a:pt x="17002" y="20032"/>
                    <a:pt x="17163" y="19917"/>
                    <a:pt x="17373" y="19756"/>
                  </a:cubicBezTo>
                  <a:cubicBezTo>
                    <a:pt x="17623" y="19569"/>
                    <a:pt x="18002" y="19151"/>
                    <a:pt x="18438" y="18616"/>
                  </a:cubicBezTo>
                  <a:cubicBezTo>
                    <a:pt x="19760" y="17022"/>
                    <a:pt x="21582" y="14431"/>
                    <a:pt x="21582" y="14431"/>
                  </a:cubicBezTo>
                  <a:cubicBezTo>
                    <a:pt x="21590" y="14422"/>
                    <a:pt x="21598" y="14404"/>
                    <a:pt x="21598" y="14386"/>
                  </a:cubicBezTo>
                  <a:lnTo>
                    <a:pt x="21598" y="12863"/>
                  </a:lnTo>
                  <a:cubicBezTo>
                    <a:pt x="21598" y="12836"/>
                    <a:pt x="21582" y="12810"/>
                    <a:pt x="21566" y="12801"/>
                  </a:cubicBezTo>
                  <a:cubicBezTo>
                    <a:pt x="21554" y="12792"/>
                    <a:pt x="21542" y="12787"/>
                    <a:pt x="21530" y="12787"/>
                  </a:cubicBezTo>
                  <a:cubicBezTo>
                    <a:pt x="21517" y="12787"/>
                    <a:pt x="21505" y="12792"/>
                    <a:pt x="21493" y="12801"/>
                  </a:cubicBezTo>
                  <a:cubicBezTo>
                    <a:pt x="21493" y="12801"/>
                    <a:pt x="21421" y="12854"/>
                    <a:pt x="21284" y="12943"/>
                  </a:cubicBezTo>
                  <a:cubicBezTo>
                    <a:pt x="20881" y="13202"/>
                    <a:pt x="19985" y="13771"/>
                    <a:pt x="19292" y="14155"/>
                  </a:cubicBezTo>
                  <a:cubicBezTo>
                    <a:pt x="19123" y="14243"/>
                    <a:pt x="18986" y="14288"/>
                    <a:pt x="18881" y="14288"/>
                  </a:cubicBezTo>
                  <a:cubicBezTo>
                    <a:pt x="18816" y="14288"/>
                    <a:pt x="18768" y="14270"/>
                    <a:pt x="18728" y="14243"/>
                  </a:cubicBezTo>
                  <a:cubicBezTo>
                    <a:pt x="18671" y="14199"/>
                    <a:pt x="18623" y="14119"/>
                    <a:pt x="18583" y="13976"/>
                  </a:cubicBezTo>
                  <a:cubicBezTo>
                    <a:pt x="18550" y="13843"/>
                    <a:pt x="18534" y="13665"/>
                    <a:pt x="18534" y="13433"/>
                  </a:cubicBezTo>
                  <a:cubicBezTo>
                    <a:pt x="18534" y="13050"/>
                    <a:pt x="18583" y="12551"/>
                    <a:pt x="18655" y="11928"/>
                  </a:cubicBezTo>
                  <a:cubicBezTo>
                    <a:pt x="18776" y="10939"/>
                    <a:pt x="19365" y="8543"/>
                    <a:pt x="19929" y="6335"/>
                  </a:cubicBezTo>
                  <a:cubicBezTo>
                    <a:pt x="20211" y="5230"/>
                    <a:pt x="20485" y="4170"/>
                    <a:pt x="20695" y="3351"/>
                  </a:cubicBezTo>
                  <a:cubicBezTo>
                    <a:pt x="20800" y="2941"/>
                    <a:pt x="20881" y="2594"/>
                    <a:pt x="20945" y="2327"/>
                  </a:cubicBezTo>
                  <a:cubicBezTo>
                    <a:pt x="20977" y="2193"/>
                    <a:pt x="21001" y="2086"/>
                    <a:pt x="21017" y="1998"/>
                  </a:cubicBezTo>
                  <a:cubicBezTo>
                    <a:pt x="21034" y="1908"/>
                    <a:pt x="21042" y="1846"/>
                    <a:pt x="21050" y="1801"/>
                  </a:cubicBezTo>
                  <a:lnTo>
                    <a:pt x="21050" y="1793"/>
                  </a:lnTo>
                  <a:cubicBezTo>
                    <a:pt x="21050" y="1739"/>
                    <a:pt x="21026" y="1686"/>
                    <a:pt x="20985" y="1641"/>
                  </a:cubicBezTo>
                  <a:cubicBezTo>
                    <a:pt x="20929" y="1561"/>
                    <a:pt x="20824" y="1499"/>
                    <a:pt x="20687" y="1436"/>
                  </a:cubicBezTo>
                  <a:cubicBezTo>
                    <a:pt x="20211" y="1205"/>
                    <a:pt x="19308" y="991"/>
                    <a:pt x="18349" y="804"/>
                  </a:cubicBezTo>
                  <a:cubicBezTo>
                    <a:pt x="17389" y="617"/>
                    <a:pt x="16381" y="448"/>
                    <a:pt x="15720" y="341"/>
                  </a:cubicBezTo>
                  <a:cubicBezTo>
                    <a:pt x="15349" y="278"/>
                    <a:pt x="15051" y="252"/>
                    <a:pt x="14809" y="252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45" name="Google Shape;1917;p37"/>
            <p:cNvSpPr/>
            <p:nvPr/>
          </p:nvSpPr>
          <p:spPr>
            <a:xfrm>
              <a:off x="2856716" y="1410025"/>
              <a:ext cx="292975" cy="133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600" extrusionOk="0">
                  <a:moveTo>
                    <a:pt x="21078" y="0"/>
                  </a:moveTo>
                  <a:cubicBezTo>
                    <a:pt x="20933" y="0"/>
                    <a:pt x="20797" y="15"/>
                    <a:pt x="20729" y="45"/>
                  </a:cubicBezTo>
                  <a:lnTo>
                    <a:pt x="5336" y="6155"/>
                  </a:lnTo>
                  <a:cubicBezTo>
                    <a:pt x="5233" y="6189"/>
                    <a:pt x="5233" y="6223"/>
                    <a:pt x="5336" y="6257"/>
                  </a:cubicBezTo>
                  <a:lnTo>
                    <a:pt x="11339" y="8067"/>
                  </a:lnTo>
                  <a:lnTo>
                    <a:pt x="4464" y="9131"/>
                  </a:lnTo>
                  <a:cubicBezTo>
                    <a:pt x="4362" y="9143"/>
                    <a:pt x="4310" y="9177"/>
                    <a:pt x="4310" y="9199"/>
                  </a:cubicBezTo>
                  <a:lnTo>
                    <a:pt x="0" y="21498"/>
                  </a:lnTo>
                  <a:cubicBezTo>
                    <a:pt x="0" y="21544"/>
                    <a:pt x="154" y="21589"/>
                    <a:pt x="411" y="21600"/>
                  </a:cubicBezTo>
                  <a:cubicBezTo>
                    <a:pt x="616" y="21600"/>
                    <a:pt x="822" y="21555"/>
                    <a:pt x="873" y="21510"/>
                  </a:cubicBezTo>
                  <a:lnTo>
                    <a:pt x="5132" y="9256"/>
                  </a:lnTo>
                  <a:lnTo>
                    <a:pt x="12161" y="8169"/>
                  </a:lnTo>
                  <a:cubicBezTo>
                    <a:pt x="12262" y="8158"/>
                    <a:pt x="12365" y="8135"/>
                    <a:pt x="12365" y="8101"/>
                  </a:cubicBezTo>
                  <a:cubicBezTo>
                    <a:pt x="12365" y="8079"/>
                    <a:pt x="12365" y="8056"/>
                    <a:pt x="12262" y="8033"/>
                  </a:cubicBezTo>
                  <a:lnTo>
                    <a:pt x="6209" y="6189"/>
                  </a:lnTo>
                  <a:lnTo>
                    <a:pt x="21446" y="136"/>
                  </a:lnTo>
                  <a:cubicBezTo>
                    <a:pt x="21600" y="91"/>
                    <a:pt x="21497" y="34"/>
                    <a:pt x="21292" y="11"/>
                  </a:cubicBezTo>
                  <a:cubicBezTo>
                    <a:pt x="21224" y="4"/>
                    <a:pt x="21150" y="0"/>
                    <a:pt x="21078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46" name="Google Shape;1918;p37"/>
            <p:cNvSpPr/>
            <p:nvPr/>
          </p:nvSpPr>
          <p:spPr>
            <a:xfrm>
              <a:off x="3393999" y="1460877"/>
              <a:ext cx="271264" cy="117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600" extrusionOk="0">
                  <a:moveTo>
                    <a:pt x="14751" y="0"/>
                  </a:moveTo>
                  <a:cubicBezTo>
                    <a:pt x="14723" y="0"/>
                    <a:pt x="14694" y="1"/>
                    <a:pt x="14666" y="2"/>
                  </a:cubicBezTo>
                  <a:cubicBezTo>
                    <a:pt x="14388" y="2"/>
                    <a:pt x="14222" y="66"/>
                    <a:pt x="14278" y="118"/>
                  </a:cubicBezTo>
                  <a:lnTo>
                    <a:pt x="19319" y="7147"/>
                  </a:lnTo>
                  <a:lnTo>
                    <a:pt x="12505" y="8351"/>
                  </a:lnTo>
                  <a:cubicBezTo>
                    <a:pt x="12450" y="8376"/>
                    <a:pt x="12339" y="8402"/>
                    <a:pt x="12339" y="8427"/>
                  </a:cubicBezTo>
                  <a:cubicBezTo>
                    <a:pt x="12339" y="8466"/>
                    <a:pt x="12394" y="8492"/>
                    <a:pt x="12505" y="8517"/>
                  </a:cubicBezTo>
                  <a:lnTo>
                    <a:pt x="20481" y="10182"/>
                  </a:lnTo>
                  <a:lnTo>
                    <a:pt x="44" y="21449"/>
                  </a:lnTo>
                  <a:cubicBezTo>
                    <a:pt x="-67" y="21500"/>
                    <a:pt x="44" y="21564"/>
                    <a:pt x="266" y="21590"/>
                  </a:cubicBezTo>
                  <a:cubicBezTo>
                    <a:pt x="324" y="21597"/>
                    <a:pt x="388" y="21600"/>
                    <a:pt x="451" y="21600"/>
                  </a:cubicBezTo>
                  <a:cubicBezTo>
                    <a:pt x="624" y="21600"/>
                    <a:pt x="793" y="21576"/>
                    <a:pt x="874" y="21539"/>
                  </a:cubicBezTo>
                  <a:lnTo>
                    <a:pt x="21478" y="10194"/>
                  </a:lnTo>
                  <a:cubicBezTo>
                    <a:pt x="21533" y="10156"/>
                    <a:pt x="21533" y="10105"/>
                    <a:pt x="21368" y="10079"/>
                  </a:cubicBezTo>
                  <a:lnTo>
                    <a:pt x="13558" y="8440"/>
                  </a:lnTo>
                  <a:lnTo>
                    <a:pt x="20093" y="7288"/>
                  </a:lnTo>
                  <a:cubicBezTo>
                    <a:pt x="20260" y="7262"/>
                    <a:pt x="20315" y="7224"/>
                    <a:pt x="20260" y="7186"/>
                  </a:cubicBezTo>
                  <a:lnTo>
                    <a:pt x="15164" y="92"/>
                  </a:lnTo>
                  <a:cubicBezTo>
                    <a:pt x="15117" y="36"/>
                    <a:pt x="14941" y="0"/>
                    <a:pt x="14751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47" name="Google Shape;1919;p37"/>
            <p:cNvSpPr/>
            <p:nvPr/>
          </p:nvSpPr>
          <p:spPr>
            <a:xfrm>
              <a:off x="2889551" y="2137705"/>
              <a:ext cx="835476" cy="556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600" extrusionOk="0">
                  <a:moveTo>
                    <a:pt x="12209" y="0"/>
                  </a:moveTo>
                  <a:cubicBezTo>
                    <a:pt x="11559" y="0"/>
                    <a:pt x="7977" y="7526"/>
                    <a:pt x="5940" y="10083"/>
                  </a:cubicBezTo>
                  <a:cubicBezTo>
                    <a:pt x="3888" y="12657"/>
                    <a:pt x="396" y="14825"/>
                    <a:pt x="396" y="14825"/>
                  </a:cubicBezTo>
                  <a:lnTo>
                    <a:pt x="0" y="21600"/>
                  </a:lnTo>
                  <a:lnTo>
                    <a:pt x="5868" y="14094"/>
                  </a:lnTo>
                  <a:lnTo>
                    <a:pt x="6624" y="14094"/>
                  </a:lnTo>
                  <a:cubicBezTo>
                    <a:pt x="7380" y="14094"/>
                    <a:pt x="8820" y="12549"/>
                    <a:pt x="8820" y="12549"/>
                  </a:cubicBezTo>
                  <a:cubicBezTo>
                    <a:pt x="8820" y="12549"/>
                    <a:pt x="8406" y="13172"/>
                    <a:pt x="8190" y="13470"/>
                  </a:cubicBezTo>
                  <a:cubicBezTo>
                    <a:pt x="7992" y="13796"/>
                    <a:pt x="7920" y="14825"/>
                    <a:pt x="8262" y="14907"/>
                  </a:cubicBezTo>
                  <a:cubicBezTo>
                    <a:pt x="8283" y="14913"/>
                    <a:pt x="8306" y="14916"/>
                    <a:pt x="8332" y="14916"/>
                  </a:cubicBezTo>
                  <a:cubicBezTo>
                    <a:pt x="8739" y="14916"/>
                    <a:pt x="9801" y="14146"/>
                    <a:pt x="11340" y="13280"/>
                  </a:cubicBezTo>
                  <a:cubicBezTo>
                    <a:pt x="12978" y="12359"/>
                    <a:pt x="15372" y="9866"/>
                    <a:pt x="15714" y="9351"/>
                  </a:cubicBezTo>
                  <a:cubicBezTo>
                    <a:pt x="16056" y="8836"/>
                    <a:pt x="13932" y="4717"/>
                    <a:pt x="13932" y="4717"/>
                  </a:cubicBezTo>
                  <a:cubicBezTo>
                    <a:pt x="13932" y="4717"/>
                    <a:pt x="17838" y="7806"/>
                    <a:pt x="19278" y="7806"/>
                  </a:cubicBezTo>
                  <a:cubicBezTo>
                    <a:pt x="20718" y="7806"/>
                    <a:pt x="21456" y="7210"/>
                    <a:pt x="21528" y="6587"/>
                  </a:cubicBezTo>
                  <a:cubicBezTo>
                    <a:pt x="21600" y="5963"/>
                    <a:pt x="20232" y="5963"/>
                    <a:pt x="18378" y="5042"/>
                  </a:cubicBezTo>
                  <a:cubicBezTo>
                    <a:pt x="16542" y="4120"/>
                    <a:pt x="12852" y="83"/>
                    <a:pt x="12222" y="1"/>
                  </a:cubicBezTo>
                  <a:cubicBezTo>
                    <a:pt x="12218" y="1"/>
                    <a:pt x="12213" y="0"/>
                    <a:pt x="12209" y="0"/>
                  </a:cubicBezTo>
                  <a:close/>
                </a:path>
              </a:pathLst>
            </a:custGeom>
            <a:solidFill>
              <a:srgbClr val="ADADA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48" name="Google Shape;1920;p37"/>
            <p:cNvSpPr/>
            <p:nvPr/>
          </p:nvSpPr>
          <p:spPr>
            <a:xfrm>
              <a:off x="3401538" y="2216647"/>
              <a:ext cx="300335" cy="122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059" y="7532"/>
                  </a:lnTo>
                  <a:cubicBezTo>
                    <a:pt x="2059" y="7532"/>
                    <a:pt x="12960" y="21600"/>
                    <a:pt x="16979" y="21600"/>
                  </a:cubicBezTo>
                  <a:cubicBezTo>
                    <a:pt x="18987" y="21600"/>
                    <a:pt x="20546" y="20982"/>
                    <a:pt x="21600" y="19874"/>
                  </a:cubicBezTo>
                  <a:lnTo>
                    <a:pt x="21399" y="19750"/>
                  </a:lnTo>
                  <a:cubicBezTo>
                    <a:pt x="12408" y="18268"/>
                    <a:pt x="0" y="3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49" name="Google Shape;1921;p37"/>
            <p:cNvSpPr/>
            <p:nvPr/>
          </p:nvSpPr>
          <p:spPr>
            <a:xfrm>
              <a:off x="2889551" y="2259262"/>
              <a:ext cx="611205" cy="435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600" extrusionOk="0">
                  <a:moveTo>
                    <a:pt x="18742" y="0"/>
                  </a:moveTo>
                  <a:cubicBezTo>
                    <a:pt x="18742" y="0"/>
                    <a:pt x="19396" y="4091"/>
                    <a:pt x="18645" y="4957"/>
                  </a:cubicBezTo>
                  <a:cubicBezTo>
                    <a:pt x="18516" y="5106"/>
                    <a:pt x="18370" y="5168"/>
                    <a:pt x="18218" y="5168"/>
                  </a:cubicBezTo>
                  <a:cubicBezTo>
                    <a:pt x="17525" y="5168"/>
                    <a:pt x="16709" y="3884"/>
                    <a:pt x="16709" y="3883"/>
                  </a:cubicBezTo>
                  <a:cubicBezTo>
                    <a:pt x="16709" y="3884"/>
                    <a:pt x="17023" y="8148"/>
                    <a:pt x="16128" y="8356"/>
                  </a:cubicBezTo>
                  <a:cubicBezTo>
                    <a:pt x="16050" y="8377"/>
                    <a:pt x="15970" y="8386"/>
                    <a:pt x="15889" y="8386"/>
                  </a:cubicBezTo>
                  <a:cubicBezTo>
                    <a:pt x="15031" y="8386"/>
                    <a:pt x="14021" y="7315"/>
                    <a:pt x="14021" y="7315"/>
                  </a:cubicBezTo>
                  <a:cubicBezTo>
                    <a:pt x="14021" y="7315"/>
                    <a:pt x="14021" y="10089"/>
                    <a:pt x="13125" y="10089"/>
                  </a:cubicBezTo>
                  <a:cubicBezTo>
                    <a:pt x="12229" y="10089"/>
                    <a:pt x="10897" y="5998"/>
                    <a:pt x="10897" y="5998"/>
                  </a:cubicBezTo>
                  <a:cubicBezTo>
                    <a:pt x="10897" y="5998"/>
                    <a:pt x="11211" y="8044"/>
                    <a:pt x="10292" y="9431"/>
                  </a:cubicBezTo>
                  <a:cubicBezTo>
                    <a:pt x="9657" y="10387"/>
                    <a:pt x="8619" y="10536"/>
                    <a:pt x="8036" y="10536"/>
                  </a:cubicBezTo>
                  <a:cubicBezTo>
                    <a:pt x="7774" y="10536"/>
                    <a:pt x="7604" y="10506"/>
                    <a:pt x="7604" y="10506"/>
                  </a:cubicBezTo>
                  <a:lnTo>
                    <a:pt x="581" y="17787"/>
                  </a:lnTo>
                  <a:lnTo>
                    <a:pt x="194" y="18445"/>
                  </a:lnTo>
                  <a:lnTo>
                    <a:pt x="0" y="21600"/>
                  </a:lnTo>
                  <a:lnTo>
                    <a:pt x="7894" y="11997"/>
                  </a:lnTo>
                  <a:lnTo>
                    <a:pt x="8911" y="11997"/>
                  </a:lnTo>
                  <a:cubicBezTo>
                    <a:pt x="9928" y="11997"/>
                    <a:pt x="11865" y="10021"/>
                    <a:pt x="11866" y="10020"/>
                  </a:cubicBezTo>
                  <a:cubicBezTo>
                    <a:pt x="11865" y="10020"/>
                    <a:pt x="11308" y="10818"/>
                    <a:pt x="11018" y="11199"/>
                  </a:cubicBezTo>
                  <a:cubicBezTo>
                    <a:pt x="10752" y="11615"/>
                    <a:pt x="10655" y="12933"/>
                    <a:pt x="11115" y="13037"/>
                  </a:cubicBezTo>
                  <a:cubicBezTo>
                    <a:pt x="11143" y="13045"/>
                    <a:pt x="11174" y="13049"/>
                    <a:pt x="11209" y="13049"/>
                  </a:cubicBezTo>
                  <a:cubicBezTo>
                    <a:pt x="11756" y="13049"/>
                    <a:pt x="13185" y="12063"/>
                    <a:pt x="15256" y="10956"/>
                  </a:cubicBezTo>
                  <a:cubicBezTo>
                    <a:pt x="17459" y="9777"/>
                    <a:pt x="20680" y="6587"/>
                    <a:pt x="21140" y="5929"/>
                  </a:cubicBezTo>
                  <a:cubicBezTo>
                    <a:pt x="21600" y="5270"/>
                    <a:pt x="18743" y="0"/>
                    <a:pt x="18742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50" name="Google Shape;1922;p37"/>
            <p:cNvSpPr/>
            <p:nvPr/>
          </p:nvSpPr>
          <p:spPr>
            <a:xfrm>
              <a:off x="3401538" y="2216647"/>
              <a:ext cx="248645" cy="116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244" y="6985"/>
                  </a:lnTo>
                  <a:cubicBezTo>
                    <a:pt x="2304" y="6985"/>
                    <a:pt x="2426" y="6856"/>
                    <a:pt x="2486" y="6856"/>
                  </a:cubicBezTo>
                  <a:cubicBezTo>
                    <a:pt x="2608" y="6856"/>
                    <a:pt x="2669" y="6856"/>
                    <a:pt x="2729" y="6985"/>
                  </a:cubicBezTo>
                  <a:cubicBezTo>
                    <a:pt x="2729" y="6985"/>
                    <a:pt x="3215" y="7503"/>
                    <a:pt x="4005" y="8409"/>
                  </a:cubicBezTo>
                  <a:cubicBezTo>
                    <a:pt x="4792" y="9182"/>
                    <a:pt x="5885" y="10347"/>
                    <a:pt x="7159" y="11641"/>
                  </a:cubicBezTo>
                  <a:cubicBezTo>
                    <a:pt x="9708" y="14226"/>
                    <a:pt x="12984" y="17332"/>
                    <a:pt x="15775" y="19400"/>
                  </a:cubicBezTo>
                  <a:cubicBezTo>
                    <a:pt x="17656" y="20694"/>
                    <a:pt x="19355" y="21600"/>
                    <a:pt x="20509" y="21600"/>
                  </a:cubicBezTo>
                  <a:lnTo>
                    <a:pt x="21114" y="21600"/>
                  </a:lnTo>
                  <a:lnTo>
                    <a:pt x="21600" y="19400"/>
                  </a:lnTo>
                  <a:cubicBezTo>
                    <a:pt x="11467" y="14615"/>
                    <a:pt x="0" y="3"/>
                    <a:pt x="0" y="0"/>
                  </a:cubicBezTo>
                  <a:close/>
                </a:path>
              </a:pathLst>
            </a:custGeom>
            <a:solidFill>
              <a:srgbClr val="9C9C9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51" name="Google Shape;1923;p37"/>
            <p:cNvSpPr/>
            <p:nvPr/>
          </p:nvSpPr>
          <p:spPr>
            <a:xfrm>
              <a:off x="2935649" y="2272523"/>
              <a:ext cx="559483" cy="375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200" y="0"/>
                  </a:moveTo>
                  <a:cubicBezTo>
                    <a:pt x="19281" y="725"/>
                    <a:pt x="19389" y="1810"/>
                    <a:pt x="19389" y="2816"/>
                  </a:cubicBezTo>
                  <a:cubicBezTo>
                    <a:pt x="19389" y="3741"/>
                    <a:pt x="19308" y="4626"/>
                    <a:pt x="18984" y="4987"/>
                  </a:cubicBezTo>
                  <a:cubicBezTo>
                    <a:pt x="18849" y="5148"/>
                    <a:pt x="18688" y="5229"/>
                    <a:pt x="18499" y="5229"/>
                  </a:cubicBezTo>
                  <a:cubicBezTo>
                    <a:pt x="17717" y="5229"/>
                    <a:pt x="16827" y="3742"/>
                    <a:pt x="16827" y="3741"/>
                  </a:cubicBezTo>
                  <a:cubicBezTo>
                    <a:pt x="16827" y="3742"/>
                    <a:pt x="16881" y="4505"/>
                    <a:pt x="16881" y="5470"/>
                  </a:cubicBezTo>
                  <a:cubicBezTo>
                    <a:pt x="16881" y="6959"/>
                    <a:pt x="16773" y="8810"/>
                    <a:pt x="16180" y="8930"/>
                  </a:cubicBezTo>
                  <a:cubicBezTo>
                    <a:pt x="16099" y="8971"/>
                    <a:pt x="16018" y="8971"/>
                    <a:pt x="15937" y="8971"/>
                  </a:cubicBezTo>
                  <a:cubicBezTo>
                    <a:pt x="14966" y="8971"/>
                    <a:pt x="13834" y="7723"/>
                    <a:pt x="13834" y="7723"/>
                  </a:cubicBezTo>
                  <a:cubicBezTo>
                    <a:pt x="13834" y="7723"/>
                    <a:pt x="13834" y="10941"/>
                    <a:pt x="12836" y="10941"/>
                  </a:cubicBezTo>
                  <a:cubicBezTo>
                    <a:pt x="11838" y="10941"/>
                    <a:pt x="10355" y="6195"/>
                    <a:pt x="10355" y="6195"/>
                  </a:cubicBezTo>
                  <a:cubicBezTo>
                    <a:pt x="10355" y="6195"/>
                    <a:pt x="10409" y="6637"/>
                    <a:pt x="10409" y="7200"/>
                  </a:cubicBezTo>
                  <a:cubicBezTo>
                    <a:pt x="10409" y="8045"/>
                    <a:pt x="10274" y="9251"/>
                    <a:pt x="9681" y="10177"/>
                  </a:cubicBezTo>
                  <a:cubicBezTo>
                    <a:pt x="8979" y="11303"/>
                    <a:pt x="7820" y="11464"/>
                    <a:pt x="7173" y="11464"/>
                  </a:cubicBezTo>
                  <a:cubicBezTo>
                    <a:pt x="6877" y="11464"/>
                    <a:pt x="6688" y="11424"/>
                    <a:pt x="6688" y="11424"/>
                  </a:cubicBezTo>
                  <a:lnTo>
                    <a:pt x="270" y="18343"/>
                  </a:lnTo>
                  <a:lnTo>
                    <a:pt x="0" y="21600"/>
                  </a:lnTo>
                  <a:lnTo>
                    <a:pt x="6877" y="12912"/>
                  </a:lnTo>
                  <a:cubicBezTo>
                    <a:pt x="6904" y="12832"/>
                    <a:pt x="6958" y="12832"/>
                    <a:pt x="7012" y="12832"/>
                  </a:cubicBezTo>
                  <a:lnTo>
                    <a:pt x="8144" y="12832"/>
                  </a:lnTo>
                  <a:cubicBezTo>
                    <a:pt x="8359" y="12832"/>
                    <a:pt x="8629" y="12711"/>
                    <a:pt x="8925" y="12550"/>
                  </a:cubicBezTo>
                  <a:cubicBezTo>
                    <a:pt x="9222" y="12389"/>
                    <a:pt x="9546" y="12188"/>
                    <a:pt x="9842" y="11946"/>
                  </a:cubicBezTo>
                  <a:cubicBezTo>
                    <a:pt x="10436" y="11464"/>
                    <a:pt x="11002" y="10901"/>
                    <a:pt x="11191" y="10699"/>
                  </a:cubicBezTo>
                  <a:cubicBezTo>
                    <a:pt x="11272" y="10619"/>
                    <a:pt x="11299" y="10579"/>
                    <a:pt x="11299" y="10579"/>
                  </a:cubicBezTo>
                  <a:cubicBezTo>
                    <a:pt x="11326" y="10538"/>
                    <a:pt x="11380" y="10538"/>
                    <a:pt x="11434" y="10538"/>
                  </a:cubicBezTo>
                  <a:cubicBezTo>
                    <a:pt x="11488" y="10538"/>
                    <a:pt x="11542" y="10579"/>
                    <a:pt x="11596" y="10659"/>
                  </a:cubicBezTo>
                  <a:cubicBezTo>
                    <a:pt x="11676" y="10780"/>
                    <a:pt x="11649" y="10981"/>
                    <a:pt x="11569" y="11102"/>
                  </a:cubicBezTo>
                  <a:cubicBezTo>
                    <a:pt x="11569" y="11102"/>
                    <a:pt x="10975" y="12027"/>
                    <a:pt x="10652" y="12470"/>
                  </a:cubicBezTo>
                  <a:cubicBezTo>
                    <a:pt x="10625" y="12550"/>
                    <a:pt x="10571" y="12671"/>
                    <a:pt x="10517" y="12832"/>
                  </a:cubicBezTo>
                  <a:cubicBezTo>
                    <a:pt x="10490" y="13033"/>
                    <a:pt x="10463" y="13233"/>
                    <a:pt x="10463" y="13435"/>
                  </a:cubicBezTo>
                  <a:cubicBezTo>
                    <a:pt x="10463" y="13636"/>
                    <a:pt x="10490" y="13797"/>
                    <a:pt x="10517" y="13877"/>
                  </a:cubicBezTo>
                  <a:cubicBezTo>
                    <a:pt x="10571" y="13998"/>
                    <a:pt x="10598" y="14038"/>
                    <a:pt x="10652" y="14038"/>
                  </a:cubicBezTo>
                  <a:lnTo>
                    <a:pt x="10705" y="14038"/>
                  </a:lnTo>
                  <a:cubicBezTo>
                    <a:pt x="10813" y="14038"/>
                    <a:pt x="11002" y="13998"/>
                    <a:pt x="11272" y="13877"/>
                  </a:cubicBezTo>
                  <a:cubicBezTo>
                    <a:pt x="11515" y="13757"/>
                    <a:pt x="11838" y="13555"/>
                    <a:pt x="12243" y="13354"/>
                  </a:cubicBezTo>
                  <a:cubicBezTo>
                    <a:pt x="12998" y="12872"/>
                    <a:pt x="13968" y="12268"/>
                    <a:pt x="15128" y="11625"/>
                  </a:cubicBezTo>
                  <a:cubicBezTo>
                    <a:pt x="16935" y="10619"/>
                    <a:pt x="19415" y="8286"/>
                    <a:pt x="20737" y="6878"/>
                  </a:cubicBezTo>
                  <a:cubicBezTo>
                    <a:pt x="21168" y="6436"/>
                    <a:pt x="21492" y="6074"/>
                    <a:pt x="21600" y="5913"/>
                  </a:cubicBezTo>
                  <a:lnTo>
                    <a:pt x="21600" y="5873"/>
                  </a:lnTo>
                  <a:cubicBezTo>
                    <a:pt x="21600" y="5712"/>
                    <a:pt x="21519" y="5350"/>
                    <a:pt x="21384" y="4908"/>
                  </a:cubicBezTo>
                  <a:cubicBezTo>
                    <a:pt x="21222" y="4425"/>
                    <a:pt x="21006" y="3902"/>
                    <a:pt x="20764" y="3339"/>
                  </a:cubicBezTo>
                  <a:cubicBezTo>
                    <a:pt x="20305" y="2252"/>
                    <a:pt x="19739" y="1046"/>
                    <a:pt x="19362" y="282"/>
                  </a:cubicBezTo>
                  <a:cubicBezTo>
                    <a:pt x="19308" y="201"/>
                    <a:pt x="19254" y="81"/>
                    <a:pt x="19200" y="0"/>
                  </a:cubicBezTo>
                  <a:close/>
                </a:path>
              </a:pathLst>
            </a:custGeom>
            <a:solidFill>
              <a:srgbClr val="9C9C9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52" name="Google Shape;1924;p37"/>
            <p:cNvSpPr/>
            <p:nvPr/>
          </p:nvSpPr>
          <p:spPr>
            <a:xfrm>
              <a:off x="3206812" y="2415709"/>
              <a:ext cx="30420" cy="51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7" h="21600" extrusionOk="0">
                  <a:moveTo>
                    <a:pt x="4435" y="0"/>
                  </a:moveTo>
                  <a:cubicBezTo>
                    <a:pt x="3736" y="0"/>
                    <a:pt x="2987" y="103"/>
                    <a:pt x="2250" y="285"/>
                  </a:cubicBezTo>
                  <a:cubicBezTo>
                    <a:pt x="369" y="871"/>
                    <a:pt x="-571" y="2044"/>
                    <a:pt x="369" y="3509"/>
                  </a:cubicBezTo>
                  <a:lnTo>
                    <a:pt x="13050" y="20198"/>
                  </a:lnTo>
                  <a:cubicBezTo>
                    <a:pt x="13736" y="21053"/>
                    <a:pt x="15184" y="21600"/>
                    <a:pt x="16645" y="21600"/>
                  </a:cubicBezTo>
                  <a:cubicBezTo>
                    <a:pt x="17179" y="21600"/>
                    <a:pt x="17713" y="21529"/>
                    <a:pt x="18221" y="21370"/>
                  </a:cubicBezTo>
                  <a:cubicBezTo>
                    <a:pt x="20089" y="20784"/>
                    <a:pt x="21029" y="19319"/>
                    <a:pt x="20089" y="18147"/>
                  </a:cubicBezTo>
                  <a:lnTo>
                    <a:pt x="7878" y="1457"/>
                  </a:lnTo>
                  <a:cubicBezTo>
                    <a:pt x="7243" y="459"/>
                    <a:pt x="5934" y="0"/>
                    <a:pt x="4435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53" name="Google Shape;1925;p37"/>
            <p:cNvSpPr/>
            <p:nvPr/>
          </p:nvSpPr>
          <p:spPr>
            <a:xfrm>
              <a:off x="3275959" y="2365103"/>
              <a:ext cx="59910" cy="120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8" h="21600" extrusionOk="0">
                  <a:moveTo>
                    <a:pt x="2223" y="0"/>
                  </a:moveTo>
                  <a:cubicBezTo>
                    <a:pt x="1874" y="0"/>
                    <a:pt x="1518" y="54"/>
                    <a:pt x="1189" y="180"/>
                  </a:cubicBezTo>
                  <a:cubicBezTo>
                    <a:pt x="195" y="430"/>
                    <a:pt x="-302" y="1057"/>
                    <a:pt x="195" y="1559"/>
                  </a:cubicBezTo>
                  <a:cubicBezTo>
                    <a:pt x="195" y="1559"/>
                    <a:pt x="1438" y="2562"/>
                    <a:pt x="2922" y="4063"/>
                  </a:cubicBezTo>
                  <a:cubicBezTo>
                    <a:pt x="5407" y="6445"/>
                    <a:pt x="8886" y="9953"/>
                    <a:pt x="11861" y="13209"/>
                  </a:cubicBezTo>
                  <a:cubicBezTo>
                    <a:pt x="13352" y="14839"/>
                    <a:pt x="14844" y="16341"/>
                    <a:pt x="15589" y="17594"/>
                  </a:cubicBezTo>
                  <a:cubicBezTo>
                    <a:pt x="16086" y="18221"/>
                    <a:pt x="16583" y="18848"/>
                    <a:pt x="16832" y="19224"/>
                  </a:cubicBezTo>
                  <a:cubicBezTo>
                    <a:pt x="17080" y="19726"/>
                    <a:pt x="17080" y="20102"/>
                    <a:pt x="17080" y="20224"/>
                  </a:cubicBezTo>
                  <a:lnTo>
                    <a:pt x="17208" y="20241"/>
                  </a:lnTo>
                  <a:cubicBezTo>
                    <a:pt x="16885" y="20716"/>
                    <a:pt x="17167" y="21251"/>
                    <a:pt x="18074" y="21478"/>
                  </a:cubicBezTo>
                  <a:cubicBezTo>
                    <a:pt x="18464" y="21559"/>
                    <a:pt x="18860" y="21600"/>
                    <a:pt x="19229" y="21600"/>
                  </a:cubicBezTo>
                  <a:cubicBezTo>
                    <a:pt x="20022" y="21600"/>
                    <a:pt x="20714" y="21407"/>
                    <a:pt x="21049" y="20976"/>
                  </a:cubicBezTo>
                  <a:cubicBezTo>
                    <a:pt x="21298" y="20726"/>
                    <a:pt x="21298" y="20475"/>
                    <a:pt x="21298" y="20224"/>
                  </a:cubicBezTo>
                  <a:cubicBezTo>
                    <a:pt x="21298" y="19601"/>
                    <a:pt x="21049" y="18974"/>
                    <a:pt x="20552" y="18096"/>
                  </a:cubicBezTo>
                  <a:cubicBezTo>
                    <a:pt x="18820" y="15466"/>
                    <a:pt x="14595" y="11081"/>
                    <a:pt x="10874" y="7323"/>
                  </a:cubicBezTo>
                  <a:cubicBezTo>
                    <a:pt x="7147" y="3687"/>
                    <a:pt x="3916" y="556"/>
                    <a:pt x="3916" y="556"/>
                  </a:cubicBezTo>
                  <a:cubicBezTo>
                    <a:pt x="3587" y="224"/>
                    <a:pt x="2922" y="0"/>
                    <a:pt x="2223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54" name="Google Shape;1926;p37"/>
            <p:cNvSpPr/>
            <p:nvPr/>
          </p:nvSpPr>
          <p:spPr>
            <a:xfrm>
              <a:off x="3347751" y="2293661"/>
              <a:ext cx="81711" cy="147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600" extrusionOk="0">
                  <a:moveTo>
                    <a:pt x="1506" y="0"/>
                  </a:moveTo>
                  <a:cubicBezTo>
                    <a:pt x="1223" y="0"/>
                    <a:pt x="946" y="56"/>
                    <a:pt x="733" y="178"/>
                  </a:cubicBezTo>
                  <a:cubicBezTo>
                    <a:pt x="0" y="383"/>
                    <a:pt x="-183" y="897"/>
                    <a:pt x="183" y="1307"/>
                  </a:cubicBezTo>
                  <a:cubicBezTo>
                    <a:pt x="367" y="1307"/>
                    <a:pt x="1466" y="2232"/>
                    <a:pt x="3110" y="3667"/>
                  </a:cubicBezTo>
                  <a:cubicBezTo>
                    <a:pt x="5675" y="5823"/>
                    <a:pt x="9518" y="9210"/>
                    <a:pt x="12816" y="12390"/>
                  </a:cubicBezTo>
                  <a:cubicBezTo>
                    <a:pt x="14460" y="13928"/>
                    <a:pt x="15925" y="15469"/>
                    <a:pt x="16841" y="16801"/>
                  </a:cubicBezTo>
                  <a:cubicBezTo>
                    <a:pt x="17941" y="18136"/>
                    <a:pt x="18490" y="19266"/>
                    <a:pt x="18490" y="19882"/>
                  </a:cubicBezTo>
                  <a:cubicBezTo>
                    <a:pt x="18490" y="20085"/>
                    <a:pt x="18307" y="20187"/>
                    <a:pt x="18307" y="20187"/>
                  </a:cubicBezTo>
                  <a:cubicBezTo>
                    <a:pt x="17941" y="20598"/>
                    <a:pt x="17941" y="21111"/>
                    <a:pt x="18674" y="21420"/>
                  </a:cubicBezTo>
                  <a:cubicBezTo>
                    <a:pt x="18961" y="21542"/>
                    <a:pt x="19278" y="21600"/>
                    <a:pt x="19590" y="21600"/>
                  </a:cubicBezTo>
                  <a:cubicBezTo>
                    <a:pt x="20070" y="21600"/>
                    <a:pt x="20536" y="21464"/>
                    <a:pt x="20867" y="21214"/>
                  </a:cubicBezTo>
                  <a:cubicBezTo>
                    <a:pt x="21417" y="20803"/>
                    <a:pt x="21417" y="20290"/>
                    <a:pt x="21417" y="19882"/>
                  </a:cubicBezTo>
                  <a:cubicBezTo>
                    <a:pt x="21417" y="19163"/>
                    <a:pt x="21234" y="18444"/>
                    <a:pt x="20684" y="17520"/>
                  </a:cubicBezTo>
                  <a:cubicBezTo>
                    <a:pt x="18674" y="14544"/>
                    <a:pt x="14281" y="10234"/>
                    <a:pt x="10251" y="6745"/>
                  </a:cubicBezTo>
                  <a:cubicBezTo>
                    <a:pt x="6408" y="3153"/>
                    <a:pt x="2744" y="383"/>
                    <a:pt x="2744" y="383"/>
                  </a:cubicBezTo>
                  <a:cubicBezTo>
                    <a:pt x="2412" y="136"/>
                    <a:pt x="1946" y="0"/>
                    <a:pt x="1506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55" name="Google Shape;1927;p37"/>
            <p:cNvSpPr/>
            <p:nvPr/>
          </p:nvSpPr>
          <p:spPr>
            <a:xfrm>
              <a:off x="2883260" y="2131453"/>
              <a:ext cx="847953" cy="568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241" y="451"/>
                  </a:moveTo>
                  <a:cubicBezTo>
                    <a:pt x="12277" y="451"/>
                    <a:pt x="12384" y="503"/>
                    <a:pt x="12544" y="636"/>
                  </a:cubicBezTo>
                  <a:cubicBezTo>
                    <a:pt x="13095" y="1034"/>
                    <a:pt x="14127" y="2015"/>
                    <a:pt x="15212" y="2996"/>
                  </a:cubicBezTo>
                  <a:cubicBezTo>
                    <a:pt x="16315" y="3977"/>
                    <a:pt x="17455" y="4959"/>
                    <a:pt x="18290" y="5382"/>
                  </a:cubicBezTo>
                  <a:cubicBezTo>
                    <a:pt x="19180" y="5834"/>
                    <a:pt x="19981" y="6045"/>
                    <a:pt x="20532" y="6231"/>
                  </a:cubicBezTo>
                  <a:cubicBezTo>
                    <a:pt x="20799" y="6337"/>
                    <a:pt x="21013" y="6417"/>
                    <a:pt x="21155" y="6496"/>
                  </a:cubicBezTo>
                  <a:cubicBezTo>
                    <a:pt x="21226" y="6549"/>
                    <a:pt x="21262" y="6576"/>
                    <a:pt x="21279" y="6602"/>
                  </a:cubicBezTo>
                  <a:lnTo>
                    <a:pt x="21297" y="6629"/>
                  </a:lnTo>
                  <a:cubicBezTo>
                    <a:pt x="21279" y="6735"/>
                    <a:pt x="21244" y="6840"/>
                    <a:pt x="21155" y="6947"/>
                  </a:cubicBezTo>
                  <a:cubicBezTo>
                    <a:pt x="20906" y="7318"/>
                    <a:pt x="20248" y="7663"/>
                    <a:pt x="19216" y="7663"/>
                  </a:cubicBezTo>
                  <a:cubicBezTo>
                    <a:pt x="18895" y="7663"/>
                    <a:pt x="18397" y="7477"/>
                    <a:pt x="17828" y="7212"/>
                  </a:cubicBezTo>
                  <a:cubicBezTo>
                    <a:pt x="17009" y="6788"/>
                    <a:pt x="16049" y="6151"/>
                    <a:pt x="15301" y="5621"/>
                  </a:cubicBezTo>
                  <a:cubicBezTo>
                    <a:pt x="14928" y="5356"/>
                    <a:pt x="14607" y="5117"/>
                    <a:pt x="14376" y="4959"/>
                  </a:cubicBezTo>
                  <a:cubicBezTo>
                    <a:pt x="14145" y="4773"/>
                    <a:pt x="14002" y="4667"/>
                    <a:pt x="14002" y="4667"/>
                  </a:cubicBezTo>
                  <a:cubicBezTo>
                    <a:pt x="13984" y="4648"/>
                    <a:pt x="13963" y="4639"/>
                    <a:pt x="13941" y="4639"/>
                  </a:cubicBezTo>
                  <a:cubicBezTo>
                    <a:pt x="13901" y="4639"/>
                    <a:pt x="13859" y="4668"/>
                    <a:pt x="13825" y="4720"/>
                  </a:cubicBezTo>
                  <a:cubicBezTo>
                    <a:pt x="13789" y="4799"/>
                    <a:pt x="13771" y="4906"/>
                    <a:pt x="13825" y="5011"/>
                  </a:cubicBezTo>
                  <a:cubicBezTo>
                    <a:pt x="13825" y="5011"/>
                    <a:pt x="13931" y="5223"/>
                    <a:pt x="14109" y="5542"/>
                  </a:cubicBezTo>
                  <a:cubicBezTo>
                    <a:pt x="14359" y="6045"/>
                    <a:pt x="14732" y="6840"/>
                    <a:pt x="15035" y="7557"/>
                  </a:cubicBezTo>
                  <a:cubicBezTo>
                    <a:pt x="15195" y="7928"/>
                    <a:pt x="15337" y="8273"/>
                    <a:pt x="15444" y="8591"/>
                  </a:cubicBezTo>
                  <a:cubicBezTo>
                    <a:pt x="15533" y="8882"/>
                    <a:pt x="15586" y="9121"/>
                    <a:pt x="15586" y="9227"/>
                  </a:cubicBezTo>
                  <a:cubicBezTo>
                    <a:pt x="15515" y="9333"/>
                    <a:pt x="15319" y="9598"/>
                    <a:pt x="15017" y="9890"/>
                  </a:cubicBezTo>
                  <a:cubicBezTo>
                    <a:pt x="14145" y="10818"/>
                    <a:pt x="12508" y="12356"/>
                    <a:pt x="11316" y="13019"/>
                  </a:cubicBezTo>
                  <a:cubicBezTo>
                    <a:pt x="10551" y="13443"/>
                    <a:pt x="9910" y="13841"/>
                    <a:pt x="9412" y="14159"/>
                  </a:cubicBezTo>
                  <a:cubicBezTo>
                    <a:pt x="9145" y="14291"/>
                    <a:pt x="8932" y="14424"/>
                    <a:pt x="8772" y="14504"/>
                  </a:cubicBezTo>
                  <a:cubicBezTo>
                    <a:pt x="8625" y="14569"/>
                    <a:pt x="8515" y="14617"/>
                    <a:pt x="8441" y="14617"/>
                  </a:cubicBezTo>
                  <a:cubicBezTo>
                    <a:pt x="8425" y="14617"/>
                    <a:pt x="8411" y="14614"/>
                    <a:pt x="8398" y="14610"/>
                  </a:cubicBezTo>
                  <a:lnTo>
                    <a:pt x="8363" y="14610"/>
                  </a:lnTo>
                  <a:cubicBezTo>
                    <a:pt x="8327" y="14610"/>
                    <a:pt x="8309" y="14583"/>
                    <a:pt x="8274" y="14504"/>
                  </a:cubicBezTo>
                  <a:cubicBezTo>
                    <a:pt x="8256" y="14450"/>
                    <a:pt x="8238" y="14344"/>
                    <a:pt x="8238" y="14212"/>
                  </a:cubicBezTo>
                  <a:cubicBezTo>
                    <a:pt x="8238" y="14079"/>
                    <a:pt x="8256" y="13947"/>
                    <a:pt x="8274" y="13814"/>
                  </a:cubicBezTo>
                  <a:cubicBezTo>
                    <a:pt x="8309" y="13708"/>
                    <a:pt x="8345" y="13629"/>
                    <a:pt x="8363" y="13575"/>
                  </a:cubicBezTo>
                  <a:cubicBezTo>
                    <a:pt x="8576" y="13284"/>
                    <a:pt x="8968" y="12674"/>
                    <a:pt x="8968" y="12674"/>
                  </a:cubicBezTo>
                  <a:cubicBezTo>
                    <a:pt x="9021" y="12594"/>
                    <a:pt x="9038" y="12462"/>
                    <a:pt x="8985" y="12382"/>
                  </a:cubicBezTo>
                  <a:cubicBezTo>
                    <a:pt x="8954" y="12320"/>
                    <a:pt x="8910" y="12295"/>
                    <a:pt x="8869" y="12295"/>
                  </a:cubicBezTo>
                  <a:cubicBezTo>
                    <a:pt x="8840" y="12295"/>
                    <a:pt x="8812" y="12308"/>
                    <a:pt x="8790" y="12329"/>
                  </a:cubicBezTo>
                  <a:cubicBezTo>
                    <a:pt x="8790" y="12329"/>
                    <a:pt x="8772" y="12356"/>
                    <a:pt x="8718" y="12409"/>
                  </a:cubicBezTo>
                  <a:cubicBezTo>
                    <a:pt x="8594" y="12541"/>
                    <a:pt x="8220" y="12913"/>
                    <a:pt x="7829" y="13231"/>
                  </a:cubicBezTo>
                  <a:cubicBezTo>
                    <a:pt x="7633" y="13390"/>
                    <a:pt x="7419" y="13522"/>
                    <a:pt x="7224" y="13629"/>
                  </a:cubicBezTo>
                  <a:cubicBezTo>
                    <a:pt x="7028" y="13735"/>
                    <a:pt x="6832" y="13814"/>
                    <a:pt x="6708" y="13814"/>
                  </a:cubicBezTo>
                  <a:lnTo>
                    <a:pt x="5961" y="13814"/>
                  </a:lnTo>
                  <a:cubicBezTo>
                    <a:pt x="5925" y="13814"/>
                    <a:pt x="5890" y="13814"/>
                    <a:pt x="5872" y="13867"/>
                  </a:cubicBezTo>
                  <a:lnTo>
                    <a:pt x="338" y="20867"/>
                  </a:lnTo>
                  <a:lnTo>
                    <a:pt x="704" y="14869"/>
                  </a:lnTo>
                  <a:cubicBezTo>
                    <a:pt x="1284" y="14514"/>
                    <a:pt x="4274" y="12582"/>
                    <a:pt x="6121" y="10261"/>
                  </a:cubicBezTo>
                  <a:cubicBezTo>
                    <a:pt x="7153" y="8988"/>
                    <a:pt x="8540" y="6523"/>
                    <a:pt x="9768" y="4375"/>
                  </a:cubicBezTo>
                  <a:cubicBezTo>
                    <a:pt x="10373" y="3288"/>
                    <a:pt x="10942" y="2306"/>
                    <a:pt x="11387" y="1564"/>
                  </a:cubicBezTo>
                  <a:cubicBezTo>
                    <a:pt x="11618" y="1220"/>
                    <a:pt x="11814" y="928"/>
                    <a:pt x="11957" y="716"/>
                  </a:cubicBezTo>
                  <a:cubicBezTo>
                    <a:pt x="12045" y="610"/>
                    <a:pt x="12116" y="557"/>
                    <a:pt x="12152" y="503"/>
                  </a:cubicBezTo>
                  <a:lnTo>
                    <a:pt x="12223" y="451"/>
                  </a:lnTo>
                  <a:close/>
                  <a:moveTo>
                    <a:pt x="12241" y="0"/>
                  </a:moveTo>
                  <a:cubicBezTo>
                    <a:pt x="12152" y="0"/>
                    <a:pt x="12081" y="53"/>
                    <a:pt x="12010" y="133"/>
                  </a:cubicBezTo>
                  <a:cubicBezTo>
                    <a:pt x="11868" y="239"/>
                    <a:pt x="11725" y="451"/>
                    <a:pt x="11529" y="716"/>
                  </a:cubicBezTo>
                  <a:cubicBezTo>
                    <a:pt x="10889" y="1644"/>
                    <a:pt x="9893" y="3447"/>
                    <a:pt x="8861" y="5276"/>
                  </a:cubicBezTo>
                  <a:cubicBezTo>
                    <a:pt x="7829" y="7079"/>
                    <a:pt x="6743" y="8935"/>
                    <a:pt x="5943" y="9943"/>
                  </a:cubicBezTo>
                  <a:cubicBezTo>
                    <a:pt x="4946" y="11163"/>
                    <a:pt x="3576" y="12329"/>
                    <a:pt x="2473" y="13177"/>
                  </a:cubicBezTo>
                  <a:cubicBezTo>
                    <a:pt x="1904" y="13575"/>
                    <a:pt x="1424" y="13920"/>
                    <a:pt x="1068" y="14159"/>
                  </a:cubicBezTo>
                  <a:cubicBezTo>
                    <a:pt x="890" y="14291"/>
                    <a:pt x="747" y="14371"/>
                    <a:pt x="658" y="14424"/>
                  </a:cubicBezTo>
                  <a:cubicBezTo>
                    <a:pt x="552" y="14504"/>
                    <a:pt x="499" y="14530"/>
                    <a:pt x="499" y="14530"/>
                  </a:cubicBezTo>
                  <a:cubicBezTo>
                    <a:pt x="445" y="14557"/>
                    <a:pt x="410" y="14636"/>
                    <a:pt x="410" y="14716"/>
                  </a:cubicBezTo>
                  <a:lnTo>
                    <a:pt x="0" y="21371"/>
                  </a:lnTo>
                  <a:cubicBezTo>
                    <a:pt x="0" y="21450"/>
                    <a:pt x="36" y="21530"/>
                    <a:pt x="89" y="21583"/>
                  </a:cubicBezTo>
                  <a:cubicBezTo>
                    <a:pt x="111" y="21594"/>
                    <a:pt x="133" y="21600"/>
                    <a:pt x="155" y="21600"/>
                  </a:cubicBezTo>
                  <a:cubicBezTo>
                    <a:pt x="187" y="21600"/>
                    <a:pt x="218" y="21588"/>
                    <a:pt x="249" y="21556"/>
                  </a:cubicBezTo>
                  <a:lnTo>
                    <a:pt x="6025" y="14238"/>
                  </a:lnTo>
                  <a:lnTo>
                    <a:pt x="6708" y="14238"/>
                  </a:lnTo>
                  <a:cubicBezTo>
                    <a:pt x="6921" y="14238"/>
                    <a:pt x="7171" y="14132"/>
                    <a:pt x="7419" y="14000"/>
                  </a:cubicBezTo>
                  <a:cubicBezTo>
                    <a:pt x="7627" y="13872"/>
                    <a:pt x="7840" y="13711"/>
                    <a:pt x="8039" y="13548"/>
                  </a:cubicBezTo>
                  <a:cubicBezTo>
                    <a:pt x="8028" y="13591"/>
                    <a:pt x="8017" y="13635"/>
                    <a:pt x="8007" y="13682"/>
                  </a:cubicBezTo>
                  <a:cubicBezTo>
                    <a:pt x="7971" y="13841"/>
                    <a:pt x="7953" y="14027"/>
                    <a:pt x="7953" y="14212"/>
                  </a:cubicBezTo>
                  <a:cubicBezTo>
                    <a:pt x="7953" y="14371"/>
                    <a:pt x="7971" y="14557"/>
                    <a:pt x="8007" y="14716"/>
                  </a:cubicBezTo>
                  <a:cubicBezTo>
                    <a:pt x="8060" y="14875"/>
                    <a:pt x="8167" y="15007"/>
                    <a:pt x="8309" y="15060"/>
                  </a:cubicBezTo>
                  <a:lnTo>
                    <a:pt x="8398" y="15060"/>
                  </a:lnTo>
                  <a:cubicBezTo>
                    <a:pt x="8522" y="15060"/>
                    <a:pt x="8665" y="15007"/>
                    <a:pt x="8861" y="14928"/>
                  </a:cubicBezTo>
                  <a:cubicBezTo>
                    <a:pt x="9412" y="14663"/>
                    <a:pt x="10284" y="14079"/>
                    <a:pt x="11422" y="13443"/>
                  </a:cubicBezTo>
                  <a:cubicBezTo>
                    <a:pt x="12259" y="12966"/>
                    <a:pt x="13255" y="12144"/>
                    <a:pt x="14092" y="11348"/>
                  </a:cubicBezTo>
                  <a:cubicBezTo>
                    <a:pt x="14518" y="10951"/>
                    <a:pt x="14892" y="10579"/>
                    <a:pt x="15195" y="10261"/>
                  </a:cubicBezTo>
                  <a:cubicBezTo>
                    <a:pt x="15497" y="9943"/>
                    <a:pt x="15693" y="9704"/>
                    <a:pt x="15799" y="9545"/>
                  </a:cubicBezTo>
                  <a:cubicBezTo>
                    <a:pt x="15871" y="9466"/>
                    <a:pt x="15889" y="9333"/>
                    <a:pt x="15889" y="9227"/>
                  </a:cubicBezTo>
                  <a:cubicBezTo>
                    <a:pt x="15889" y="9068"/>
                    <a:pt x="15853" y="8882"/>
                    <a:pt x="15799" y="8697"/>
                  </a:cubicBezTo>
                  <a:cubicBezTo>
                    <a:pt x="15604" y="8007"/>
                    <a:pt x="15177" y="7053"/>
                    <a:pt x="14785" y="6204"/>
                  </a:cubicBezTo>
                  <a:cubicBezTo>
                    <a:pt x="14661" y="5943"/>
                    <a:pt x="14542" y="5698"/>
                    <a:pt x="14438" y="5485"/>
                  </a:cubicBezTo>
                  <a:cubicBezTo>
                    <a:pt x="14824" y="5770"/>
                    <a:pt x="15376" y="6169"/>
                    <a:pt x="15978" y="6576"/>
                  </a:cubicBezTo>
                  <a:cubicBezTo>
                    <a:pt x="16565" y="6947"/>
                    <a:pt x="17170" y="7345"/>
                    <a:pt x="17739" y="7610"/>
                  </a:cubicBezTo>
                  <a:cubicBezTo>
                    <a:pt x="18308" y="7901"/>
                    <a:pt x="18824" y="8113"/>
                    <a:pt x="19216" y="8113"/>
                  </a:cubicBezTo>
                  <a:cubicBezTo>
                    <a:pt x="19927" y="8113"/>
                    <a:pt x="20496" y="7954"/>
                    <a:pt x="20888" y="7716"/>
                  </a:cubicBezTo>
                  <a:cubicBezTo>
                    <a:pt x="21084" y="7583"/>
                    <a:pt x="21244" y="7451"/>
                    <a:pt x="21369" y="7292"/>
                  </a:cubicBezTo>
                  <a:cubicBezTo>
                    <a:pt x="21493" y="7106"/>
                    <a:pt x="21564" y="6920"/>
                    <a:pt x="21582" y="6708"/>
                  </a:cubicBezTo>
                  <a:lnTo>
                    <a:pt x="21600" y="6629"/>
                  </a:lnTo>
                  <a:cubicBezTo>
                    <a:pt x="21600" y="6496"/>
                    <a:pt x="21547" y="6364"/>
                    <a:pt x="21493" y="6284"/>
                  </a:cubicBezTo>
                  <a:cubicBezTo>
                    <a:pt x="21386" y="6151"/>
                    <a:pt x="21244" y="6072"/>
                    <a:pt x="21048" y="5965"/>
                  </a:cubicBezTo>
                  <a:cubicBezTo>
                    <a:pt x="20496" y="5727"/>
                    <a:pt x="19536" y="5542"/>
                    <a:pt x="18379" y="4959"/>
                  </a:cubicBezTo>
                  <a:cubicBezTo>
                    <a:pt x="17490" y="4507"/>
                    <a:pt x="16120" y="3314"/>
                    <a:pt x="14910" y="2201"/>
                  </a:cubicBezTo>
                  <a:cubicBezTo>
                    <a:pt x="14305" y="1644"/>
                    <a:pt x="13736" y="1114"/>
                    <a:pt x="13273" y="716"/>
                  </a:cubicBezTo>
                  <a:cubicBezTo>
                    <a:pt x="13042" y="530"/>
                    <a:pt x="12846" y="371"/>
                    <a:pt x="12668" y="239"/>
                  </a:cubicBezTo>
                  <a:cubicBezTo>
                    <a:pt x="12508" y="106"/>
                    <a:pt x="12384" y="27"/>
                    <a:pt x="12259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56" name="Google Shape;1928;p37"/>
            <p:cNvSpPr/>
            <p:nvPr/>
          </p:nvSpPr>
          <p:spPr>
            <a:xfrm>
              <a:off x="2151270" y="1415616"/>
              <a:ext cx="797661" cy="1564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140" y="0"/>
                  </a:moveTo>
                  <a:cubicBezTo>
                    <a:pt x="10573" y="0"/>
                    <a:pt x="9703" y="222"/>
                    <a:pt x="9570" y="1215"/>
                  </a:cubicBezTo>
                  <a:cubicBezTo>
                    <a:pt x="9419" y="2198"/>
                    <a:pt x="0" y="20697"/>
                    <a:pt x="0" y="21170"/>
                  </a:cubicBezTo>
                  <a:cubicBezTo>
                    <a:pt x="0" y="21433"/>
                    <a:pt x="446" y="21600"/>
                    <a:pt x="1603" y="21600"/>
                  </a:cubicBezTo>
                  <a:cubicBezTo>
                    <a:pt x="2523" y="21600"/>
                    <a:pt x="3893" y="21494"/>
                    <a:pt x="5844" y="21246"/>
                  </a:cubicBezTo>
                  <a:cubicBezTo>
                    <a:pt x="9570" y="20774"/>
                    <a:pt x="20635" y="18866"/>
                    <a:pt x="20635" y="18866"/>
                  </a:cubicBezTo>
                  <a:lnTo>
                    <a:pt x="21600" y="14865"/>
                  </a:lnTo>
                  <a:lnTo>
                    <a:pt x="10063" y="16041"/>
                  </a:lnTo>
                  <a:lnTo>
                    <a:pt x="15680" y="7654"/>
                  </a:lnTo>
                  <a:lnTo>
                    <a:pt x="14091" y="116"/>
                  </a:lnTo>
                  <a:cubicBezTo>
                    <a:pt x="14091" y="116"/>
                    <a:pt x="11727" y="0"/>
                    <a:pt x="1114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57" name="Google Shape;1929;p37"/>
            <p:cNvSpPr/>
            <p:nvPr/>
          </p:nvSpPr>
          <p:spPr>
            <a:xfrm>
              <a:off x="2151270" y="1942893"/>
              <a:ext cx="773913" cy="1037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0" y="0"/>
                  </a:moveTo>
                  <a:cubicBezTo>
                    <a:pt x="4055" y="8694"/>
                    <a:pt x="0" y="20486"/>
                    <a:pt x="0" y="20951"/>
                  </a:cubicBezTo>
                  <a:cubicBezTo>
                    <a:pt x="0" y="21348"/>
                    <a:pt x="460" y="21600"/>
                    <a:pt x="1653" y="21600"/>
                  </a:cubicBezTo>
                  <a:cubicBezTo>
                    <a:pt x="2601" y="21600"/>
                    <a:pt x="4012" y="21440"/>
                    <a:pt x="6024" y="21067"/>
                  </a:cubicBezTo>
                  <a:cubicBezTo>
                    <a:pt x="9864" y="20355"/>
                    <a:pt x="21268" y="17476"/>
                    <a:pt x="21268" y="17476"/>
                  </a:cubicBezTo>
                  <a:lnTo>
                    <a:pt x="21600" y="15455"/>
                  </a:lnTo>
                  <a:cubicBezTo>
                    <a:pt x="20762" y="15629"/>
                    <a:pt x="7486" y="18290"/>
                    <a:pt x="4952" y="18915"/>
                  </a:cubicBezTo>
                  <a:cubicBezTo>
                    <a:pt x="4716" y="18974"/>
                    <a:pt x="4546" y="19001"/>
                    <a:pt x="4432" y="19001"/>
                  </a:cubicBezTo>
                  <a:cubicBezTo>
                    <a:pt x="3867" y="19001"/>
                    <a:pt x="4651" y="18349"/>
                    <a:pt x="5380" y="17708"/>
                  </a:cubicBezTo>
                  <a:cubicBezTo>
                    <a:pt x="6110" y="17067"/>
                    <a:pt x="6785" y="16426"/>
                    <a:pt x="6065" y="16426"/>
                  </a:cubicBezTo>
                  <a:cubicBezTo>
                    <a:pt x="6034" y="16426"/>
                    <a:pt x="6001" y="16427"/>
                    <a:pt x="5965" y="16429"/>
                  </a:cubicBezTo>
                  <a:cubicBezTo>
                    <a:pt x="4094" y="16531"/>
                    <a:pt x="1910" y="18479"/>
                    <a:pt x="1910" y="18479"/>
                  </a:cubicBezTo>
                  <a:lnTo>
                    <a:pt x="6960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58" name="Google Shape;1930;p37"/>
            <p:cNvSpPr/>
            <p:nvPr/>
          </p:nvSpPr>
          <p:spPr>
            <a:xfrm>
              <a:off x="2157561" y="2131453"/>
              <a:ext cx="761331" cy="8429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727" y="0"/>
                  </a:moveTo>
                  <a:cubicBezTo>
                    <a:pt x="4359" y="4957"/>
                    <a:pt x="2893" y="10129"/>
                    <a:pt x="1803" y="14120"/>
                  </a:cubicBezTo>
                  <a:cubicBezTo>
                    <a:pt x="852" y="17555"/>
                    <a:pt x="159" y="20114"/>
                    <a:pt x="20" y="20812"/>
                  </a:cubicBezTo>
                  <a:cubicBezTo>
                    <a:pt x="0" y="20884"/>
                    <a:pt x="0" y="20956"/>
                    <a:pt x="0" y="20956"/>
                  </a:cubicBezTo>
                  <a:cubicBezTo>
                    <a:pt x="0" y="21063"/>
                    <a:pt x="20" y="21134"/>
                    <a:pt x="59" y="21224"/>
                  </a:cubicBezTo>
                  <a:cubicBezTo>
                    <a:pt x="119" y="21296"/>
                    <a:pt x="178" y="21349"/>
                    <a:pt x="297" y="21403"/>
                  </a:cubicBezTo>
                  <a:cubicBezTo>
                    <a:pt x="515" y="21528"/>
                    <a:pt x="912" y="21600"/>
                    <a:pt x="1486" y="21600"/>
                  </a:cubicBezTo>
                  <a:cubicBezTo>
                    <a:pt x="2437" y="21600"/>
                    <a:pt x="3864" y="21403"/>
                    <a:pt x="5905" y="20956"/>
                  </a:cubicBezTo>
                  <a:cubicBezTo>
                    <a:pt x="9314" y="20186"/>
                    <a:pt x="18607" y="17377"/>
                    <a:pt x="20887" y="16679"/>
                  </a:cubicBezTo>
                  <a:cubicBezTo>
                    <a:pt x="21065" y="16625"/>
                    <a:pt x="21203" y="16589"/>
                    <a:pt x="21283" y="16571"/>
                  </a:cubicBezTo>
                  <a:lnTo>
                    <a:pt x="21600" y="14245"/>
                  </a:lnTo>
                  <a:cubicBezTo>
                    <a:pt x="19817" y="14674"/>
                    <a:pt x="7332" y="17699"/>
                    <a:pt x="4855" y="18450"/>
                  </a:cubicBezTo>
                  <a:cubicBezTo>
                    <a:pt x="4617" y="18522"/>
                    <a:pt x="4439" y="18558"/>
                    <a:pt x="4320" y="18558"/>
                  </a:cubicBezTo>
                  <a:cubicBezTo>
                    <a:pt x="4201" y="18558"/>
                    <a:pt x="4142" y="18504"/>
                    <a:pt x="4142" y="18432"/>
                  </a:cubicBezTo>
                  <a:cubicBezTo>
                    <a:pt x="4142" y="18164"/>
                    <a:pt x="4716" y="17573"/>
                    <a:pt x="5291" y="16965"/>
                  </a:cubicBezTo>
                  <a:cubicBezTo>
                    <a:pt x="5806" y="16410"/>
                    <a:pt x="6302" y="15855"/>
                    <a:pt x="6302" y="15569"/>
                  </a:cubicBezTo>
                  <a:cubicBezTo>
                    <a:pt x="6302" y="15462"/>
                    <a:pt x="6203" y="15390"/>
                    <a:pt x="5985" y="15390"/>
                  </a:cubicBezTo>
                  <a:lnTo>
                    <a:pt x="5885" y="15390"/>
                  </a:lnTo>
                  <a:cubicBezTo>
                    <a:pt x="3983" y="15516"/>
                    <a:pt x="1763" y="17914"/>
                    <a:pt x="1763" y="17914"/>
                  </a:cubicBezTo>
                  <a:lnTo>
                    <a:pt x="5806" y="0"/>
                  </a:ln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59" name="Google Shape;1931;p37"/>
            <p:cNvSpPr/>
            <p:nvPr/>
          </p:nvSpPr>
          <p:spPr>
            <a:xfrm>
              <a:off x="2145678" y="1410025"/>
              <a:ext cx="809526" cy="1576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126" y="0"/>
                  </a:moveTo>
                  <a:cubicBezTo>
                    <a:pt x="10809" y="0"/>
                    <a:pt x="10399" y="67"/>
                    <a:pt x="10083" y="258"/>
                  </a:cubicBezTo>
                  <a:cubicBezTo>
                    <a:pt x="9747" y="459"/>
                    <a:pt x="9486" y="775"/>
                    <a:pt x="9412" y="1273"/>
                  </a:cubicBezTo>
                  <a:cubicBezTo>
                    <a:pt x="9412" y="1330"/>
                    <a:pt x="9375" y="1455"/>
                    <a:pt x="9300" y="1646"/>
                  </a:cubicBezTo>
                  <a:cubicBezTo>
                    <a:pt x="8722" y="3053"/>
                    <a:pt x="6411" y="7800"/>
                    <a:pt x="4231" y="12250"/>
                  </a:cubicBezTo>
                  <a:cubicBezTo>
                    <a:pt x="3131" y="14480"/>
                    <a:pt x="2087" y="16623"/>
                    <a:pt x="1305" y="18250"/>
                  </a:cubicBezTo>
                  <a:cubicBezTo>
                    <a:pt x="913" y="19064"/>
                    <a:pt x="578" y="19743"/>
                    <a:pt x="354" y="20231"/>
                  </a:cubicBezTo>
                  <a:cubicBezTo>
                    <a:pt x="242" y="20471"/>
                    <a:pt x="149" y="20672"/>
                    <a:pt x="93" y="20815"/>
                  </a:cubicBezTo>
                  <a:cubicBezTo>
                    <a:pt x="75" y="20892"/>
                    <a:pt x="37" y="20949"/>
                    <a:pt x="37" y="20997"/>
                  </a:cubicBezTo>
                  <a:cubicBezTo>
                    <a:pt x="19" y="21035"/>
                    <a:pt x="0" y="21064"/>
                    <a:pt x="0" y="21093"/>
                  </a:cubicBezTo>
                  <a:cubicBezTo>
                    <a:pt x="0" y="21169"/>
                    <a:pt x="37" y="21246"/>
                    <a:pt x="112" y="21313"/>
                  </a:cubicBezTo>
                  <a:cubicBezTo>
                    <a:pt x="224" y="21409"/>
                    <a:pt x="410" y="21485"/>
                    <a:pt x="671" y="21533"/>
                  </a:cubicBezTo>
                  <a:cubicBezTo>
                    <a:pt x="951" y="21581"/>
                    <a:pt x="1286" y="21600"/>
                    <a:pt x="1715" y="21600"/>
                  </a:cubicBezTo>
                  <a:cubicBezTo>
                    <a:pt x="2647" y="21600"/>
                    <a:pt x="4007" y="21495"/>
                    <a:pt x="5945" y="21246"/>
                  </a:cubicBezTo>
                  <a:cubicBezTo>
                    <a:pt x="9635" y="20768"/>
                    <a:pt x="20519" y="18882"/>
                    <a:pt x="20519" y="18882"/>
                  </a:cubicBezTo>
                  <a:cubicBezTo>
                    <a:pt x="20575" y="18873"/>
                    <a:pt x="20631" y="18844"/>
                    <a:pt x="20631" y="18815"/>
                  </a:cubicBezTo>
                  <a:lnTo>
                    <a:pt x="21600" y="14844"/>
                  </a:lnTo>
                  <a:cubicBezTo>
                    <a:pt x="21600" y="14815"/>
                    <a:pt x="21581" y="14796"/>
                    <a:pt x="21544" y="14776"/>
                  </a:cubicBezTo>
                  <a:cubicBezTo>
                    <a:pt x="21517" y="14762"/>
                    <a:pt x="21480" y="14754"/>
                    <a:pt x="21447" y="14754"/>
                  </a:cubicBezTo>
                  <a:cubicBezTo>
                    <a:pt x="21435" y="14754"/>
                    <a:pt x="21424" y="14755"/>
                    <a:pt x="21414" y="14757"/>
                  </a:cubicBezTo>
                  <a:lnTo>
                    <a:pt x="10306" y="15896"/>
                  </a:lnTo>
                  <a:lnTo>
                    <a:pt x="15730" y="7704"/>
                  </a:lnTo>
                  <a:cubicBezTo>
                    <a:pt x="15767" y="7666"/>
                    <a:pt x="15730" y="7618"/>
                    <a:pt x="15637" y="7599"/>
                  </a:cubicBezTo>
                  <a:cubicBezTo>
                    <a:pt x="15624" y="7597"/>
                    <a:pt x="15611" y="7596"/>
                    <a:pt x="15598" y="7596"/>
                  </a:cubicBezTo>
                  <a:cubicBezTo>
                    <a:pt x="15533" y="7596"/>
                    <a:pt x="15466" y="7616"/>
                    <a:pt x="15450" y="7656"/>
                  </a:cubicBezTo>
                  <a:lnTo>
                    <a:pt x="9915" y="15982"/>
                  </a:lnTo>
                  <a:cubicBezTo>
                    <a:pt x="9896" y="16001"/>
                    <a:pt x="9915" y="16040"/>
                    <a:pt x="9952" y="16059"/>
                  </a:cubicBezTo>
                  <a:cubicBezTo>
                    <a:pt x="9980" y="16073"/>
                    <a:pt x="10017" y="16082"/>
                    <a:pt x="10057" y="16082"/>
                  </a:cubicBezTo>
                  <a:cubicBezTo>
                    <a:pt x="10071" y="16082"/>
                    <a:pt x="10086" y="16081"/>
                    <a:pt x="10101" y="16078"/>
                  </a:cubicBezTo>
                  <a:lnTo>
                    <a:pt x="21265" y="14930"/>
                  </a:lnTo>
                  <a:lnTo>
                    <a:pt x="20327" y="18746"/>
                  </a:lnTo>
                  <a:cubicBezTo>
                    <a:pt x="20248" y="18759"/>
                    <a:pt x="20124" y="18779"/>
                    <a:pt x="19960" y="18806"/>
                  </a:cubicBezTo>
                  <a:cubicBezTo>
                    <a:pt x="17817" y="19179"/>
                    <a:pt x="9076" y="20681"/>
                    <a:pt x="5871" y="21093"/>
                  </a:cubicBezTo>
                  <a:cubicBezTo>
                    <a:pt x="3951" y="21332"/>
                    <a:pt x="2609" y="21437"/>
                    <a:pt x="1715" y="21437"/>
                  </a:cubicBezTo>
                  <a:cubicBezTo>
                    <a:pt x="1175" y="21437"/>
                    <a:pt x="802" y="21399"/>
                    <a:pt x="596" y="21332"/>
                  </a:cubicBezTo>
                  <a:cubicBezTo>
                    <a:pt x="485" y="21303"/>
                    <a:pt x="429" y="21275"/>
                    <a:pt x="373" y="21236"/>
                  </a:cubicBezTo>
                  <a:cubicBezTo>
                    <a:pt x="336" y="21188"/>
                    <a:pt x="317" y="21150"/>
                    <a:pt x="317" y="21093"/>
                  </a:cubicBezTo>
                  <a:cubicBezTo>
                    <a:pt x="317" y="21093"/>
                    <a:pt x="317" y="21055"/>
                    <a:pt x="336" y="21016"/>
                  </a:cubicBezTo>
                  <a:cubicBezTo>
                    <a:pt x="466" y="20643"/>
                    <a:pt x="1119" y="19274"/>
                    <a:pt x="2013" y="17437"/>
                  </a:cubicBezTo>
                  <a:cubicBezTo>
                    <a:pt x="3355" y="14671"/>
                    <a:pt x="5256" y="10814"/>
                    <a:pt x="6840" y="7561"/>
                  </a:cubicBezTo>
                  <a:cubicBezTo>
                    <a:pt x="7622" y="5934"/>
                    <a:pt x="8331" y="4460"/>
                    <a:pt x="8852" y="3340"/>
                  </a:cubicBezTo>
                  <a:cubicBezTo>
                    <a:pt x="9114" y="2785"/>
                    <a:pt x="9319" y="2316"/>
                    <a:pt x="9467" y="1971"/>
                  </a:cubicBezTo>
                  <a:cubicBezTo>
                    <a:pt x="9617" y="1617"/>
                    <a:pt x="9710" y="1388"/>
                    <a:pt x="9729" y="1282"/>
                  </a:cubicBezTo>
                  <a:cubicBezTo>
                    <a:pt x="9803" y="804"/>
                    <a:pt x="10046" y="527"/>
                    <a:pt x="10306" y="364"/>
                  </a:cubicBezTo>
                  <a:cubicBezTo>
                    <a:pt x="10586" y="201"/>
                    <a:pt x="10884" y="163"/>
                    <a:pt x="11126" y="163"/>
                  </a:cubicBezTo>
                  <a:cubicBezTo>
                    <a:pt x="11406" y="163"/>
                    <a:pt x="12133" y="192"/>
                    <a:pt x="12785" y="211"/>
                  </a:cubicBezTo>
                  <a:cubicBezTo>
                    <a:pt x="13437" y="239"/>
                    <a:pt x="14015" y="268"/>
                    <a:pt x="14015" y="268"/>
                  </a:cubicBezTo>
                  <a:cubicBezTo>
                    <a:pt x="14025" y="269"/>
                    <a:pt x="14035" y="269"/>
                    <a:pt x="14044" y="269"/>
                  </a:cubicBezTo>
                  <a:cubicBezTo>
                    <a:pt x="14123" y="269"/>
                    <a:pt x="14183" y="235"/>
                    <a:pt x="14183" y="201"/>
                  </a:cubicBezTo>
                  <a:cubicBezTo>
                    <a:pt x="14201" y="153"/>
                    <a:pt x="14127" y="115"/>
                    <a:pt x="14052" y="115"/>
                  </a:cubicBezTo>
                  <a:cubicBezTo>
                    <a:pt x="14052" y="115"/>
                    <a:pt x="13456" y="86"/>
                    <a:pt x="12804" y="57"/>
                  </a:cubicBezTo>
                  <a:cubicBezTo>
                    <a:pt x="12151" y="29"/>
                    <a:pt x="11424" y="0"/>
                    <a:pt x="11126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60" name="Google Shape;1932;p37"/>
            <p:cNvSpPr/>
            <p:nvPr/>
          </p:nvSpPr>
          <p:spPr>
            <a:xfrm>
              <a:off x="2665354" y="2157993"/>
              <a:ext cx="209538" cy="304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448" y="0"/>
                  </a:moveTo>
                  <a:lnTo>
                    <a:pt x="0" y="21055"/>
                  </a:lnTo>
                  <a:lnTo>
                    <a:pt x="19726" y="21600"/>
                  </a:lnTo>
                  <a:lnTo>
                    <a:pt x="21600" y="1139"/>
                  </a:lnTo>
                  <a:lnTo>
                    <a:pt x="2448" y="0"/>
                  </a:ln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61" name="Google Shape;1933;p37"/>
            <p:cNvSpPr/>
            <p:nvPr/>
          </p:nvSpPr>
          <p:spPr>
            <a:xfrm>
              <a:off x="2659487" y="2152137"/>
              <a:ext cx="221087" cy="316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600" extrusionOk="0">
                  <a:moveTo>
                    <a:pt x="3382" y="814"/>
                  </a:moveTo>
                  <a:lnTo>
                    <a:pt x="20337" y="1829"/>
                  </a:lnTo>
                  <a:lnTo>
                    <a:pt x="18707" y="20789"/>
                  </a:lnTo>
                  <a:lnTo>
                    <a:pt x="1181" y="20266"/>
                  </a:lnTo>
                  <a:lnTo>
                    <a:pt x="3382" y="814"/>
                  </a:lnTo>
                  <a:close/>
                  <a:moveTo>
                    <a:pt x="2827" y="0"/>
                  </a:moveTo>
                  <a:cubicBezTo>
                    <a:pt x="2711" y="0"/>
                    <a:pt x="2590" y="44"/>
                    <a:pt x="2540" y="113"/>
                  </a:cubicBezTo>
                  <a:cubicBezTo>
                    <a:pt x="2405" y="161"/>
                    <a:pt x="2337" y="256"/>
                    <a:pt x="2337" y="352"/>
                  </a:cubicBezTo>
                  <a:lnTo>
                    <a:pt x="27" y="20646"/>
                  </a:lnTo>
                  <a:cubicBezTo>
                    <a:pt x="-41" y="20742"/>
                    <a:pt x="27" y="20837"/>
                    <a:pt x="163" y="20932"/>
                  </a:cubicBezTo>
                  <a:cubicBezTo>
                    <a:pt x="231" y="21028"/>
                    <a:pt x="367" y="21076"/>
                    <a:pt x="571" y="21076"/>
                  </a:cubicBezTo>
                  <a:lnTo>
                    <a:pt x="19181" y="21600"/>
                  </a:lnTo>
                  <a:cubicBezTo>
                    <a:pt x="19521" y="21600"/>
                    <a:pt x="19725" y="21409"/>
                    <a:pt x="19793" y="21219"/>
                  </a:cubicBezTo>
                  <a:lnTo>
                    <a:pt x="21491" y="1495"/>
                  </a:lnTo>
                  <a:cubicBezTo>
                    <a:pt x="21559" y="1304"/>
                    <a:pt x="21289" y="1113"/>
                    <a:pt x="21017" y="1067"/>
                  </a:cubicBezTo>
                  <a:lnTo>
                    <a:pt x="2948" y="18"/>
                  </a:lnTo>
                  <a:cubicBezTo>
                    <a:pt x="2912" y="5"/>
                    <a:pt x="2869" y="0"/>
                    <a:pt x="2827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62" name="Google Shape;1934;p37"/>
            <p:cNvSpPr/>
            <p:nvPr/>
          </p:nvSpPr>
          <p:spPr>
            <a:xfrm>
              <a:off x="2758248" y="2083264"/>
              <a:ext cx="53070" cy="119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8" y="0"/>
                  </a:moveTo>
                  <a:lnTo>
                    <a:pt x="0" y="21094"/>
                  </a:lnTo>
                  <a:lnTo>
                    <a:pt x="2047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63" name="Google Shape;1935;p37"/>
            <p:cNvSpPr/>
            <p:nvPr/>
          </p:nvSpPr>
          <p:spPr>
            <a:xfrm>
              <a:off x="2752656" y="2077673"/>
              <a:ext cx="64254" cy="130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612" y="1849"/>
                  </a:moveTo>
                  <a:lnTo>
                    <a:pt x="16907" y="19635"/>
                  </a:lnTo>
                  <a:lnTo>
                    <a:pt x="3988" y="19288"/>
                  </a:lnTo>
                  <a:lnTo>
                    <a:pt x="4662" y="1849"/>
                  </a:lnTo>
                  <a:close/>
                  <a:moveTo>
                    <a:pt x="2820" y="0"/>
                  </a:moveTo>
                  <a:cubicBezTo>
                    <a:pt x="1645" y="0"/>
                    <a:pt x="940" y="347"/>
                    <a:pt x="940" y="925"/>
                  </a:cubicBezTo>
                  <a:lnTo>
                    <a:pt x="0" y="20213"/>
                  </a:lnTo>
                  <a:cubicBezTo>
                    <a:pt x="0" y="20675"/>
                    <a:pt x="705" y="21138"/>
                    <a:pt x="1880" y="21138"/>
                  </a:cubicBezTo>
                  <a:lnTo>
                    <a:pt x="18786" y="21600"/>
                  </a:lnTo>
                  <a:cubicBezTo>
                    <a:pt x="19250" y="21600"/>
                    <a:pt x="19720" y="21484"/>
                    <a:pt x="20190" y="21369"/>
                  </a:cubicBezTo>
                  <a:cubicBezTo>
                    <a:pt x="20660" y="21138"/>
                    <a:pt x="20660" y="20906"/>
                    <a:pt x="20895" y="20675"/>
                  </a:cubicBezTo>
                  <a:lnTo>
                    <a:pt x="21600" y="925"/>
                  </a:lnTo>
                  <a:cubicBezTo>
                    <a:pt x="21600" y="694"/>
                    <a:pt x="21600" y="462"/>
                    <a:pt x="21130" y="231"/>
                  </a:cubicBezTo>
                  <a:cubicBezTo>
                    <a:pt x="20660" y="0"/>
                    <a:pt x="20190" y="0"/>
                    <a:pt x="19720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64" name="Google Shape;1936;p37"/>
            <p:cNvSpPr/>
            <p:nvPr/>
          </p:nvSpPr>
          <p:spPr>
            <a:xfrm>
              <a:off x="3455294" y="1992422"/>
              <a:ext cx="968814" cy="810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600" extrusionOk="0">
                  <a:moveTo>
                    <a:pt x="8143" y="0"/>
                  </a:moveTo>
                  <a:cubicBezTo>
                    <a:pt x="7895" y="0"/>
                    <a:pt x="7667" y="183"/>
                    <a:pt x="7564" y="466"/>
                  </a:cubicBezTo>
                  <a:lnTo>
                    <a:pt x="62" y="20335"/>
                  </a:lnTo>
                  <a:cubicBezTo>
                    <a:pt x="-138" y="20856"/>
                    <a:pt x="169" y="21470"/>
                    <a:pt x="646" y="21470"/>
                  </a:cubicBezTo>
                  <a:lnTo>
                    <a:pt x="12822" y="21600"/>
                  </a:lnTo>
                  <a:cubicBezTo>
                    <a:pt x="13068" y="21600"/>
                    <a:pt x="13314" y="21432"/>
                    <a:pt x="13422" y="21154"/>
                  </a:cubicBezTo>
                  <a:lnTo>
                    <a:pt x="21262" y="1583"/>
                  </a:lnTo>
                  <a:cubicBezTo>
                    <a:pt x="21462" y="1062"/>
                    <a:pt x="21155" y="448"/>
                    <a:pt x="20678" y="429"/>
                  </a:cubicBezTo>
                  <a:lnTo>
                    <a:pt x="8179" y="2"/>
                  </a:lnTo>
                  <a:cubicBezTo>
                    <a:pt x="8167" y="1"/>
                    <a:pt x="8155" y="0"/>
                    <a:pt x="8143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65" name="Google Shape;1937;p37"/>
            <p:cNvSpPr/>
            <p:nvPr/>
          </p:nvSpPr>
          <p:spPr>
            <a:xfrm>
              <a:off x="3449034" y="1986189"/>
              <a:ext cx="980635" cy="822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323" y="312"/>
                  </a:moveTo>
                  <a:lnTo>
                    <a:pt x="20831" y="752"/>
                  </a:lnTo>
                  <a:cubicBezTo>
                    <a:pt x="21139" y="752"/>
                    <a:pt x="21354" y="1063"/>
                    <a:pt x="21354" y="1394"/>
                  </a:cubicBezTo>
                  <a:cubicBezTo>
                    <a:pt x="21354" y="1485"/>
                    <a:pt x="21339" y="1577"/>
                    <a:pt x="21292" y="1668"/>
                  </a:cubicBezTo>
                  <a:lnTo>
                    <a:pt x="13446" y="20940"/>
                  </a:lnTo>
                  <a:cubicBezTo>
                    <a:pt x="13369" y="21160"/>
                    <a:pt x="13169" y="21306"/>
                    <a:pt x="12969" y="21306"/>
                  </a:cubicBezTo>
                  <a:lnTo>
                    <a:pt x="784" y="21178"/>
                  </a:lnTo>
                  <a:cubicBezTo>
                    <a:pt x="477" y="21178"/>
                    <a:pt x="261" y="20866"/>
                    <a:pt x="261" y="20536"/>
                  </a:cubicBezTo>
                  <a:cubicBezTo>
                    <a:pt x="261" y="20444"/>
                    <a:pt x="277" y="20353"/>
                    <a:pt x="308" y="20280"/>
                  </a:cubicBezTo>
                  <a:lnTo>
                    <a:pt x="7831" y="678"/>
                  </a:lnTo>
                  <a:cubicBezTo>
                    <a:pt x="7907" y="458"/>
                    <a:pt x="8108" y="312"/>
                    <a:pt x="8308" y="312"/>
                  </a:cubicBezTo>
                  <a:close/>
                  <a:moveTo>
                    <a:pt x="8308" y="0"/>
                  </a:moveTo>
                  <a:cubicBezTo>
                    <a:pt x="8000" y="0"/>
                    <a:pt x="7723" y="220"/>
                    <a:pt x="7585" y="550"/>
                  </a:cubicBezTo>
                  <a:lnTo>
                    <a:pt x="77" y="20151"/>
                  </a:lnTo>
                  <a:cubicBezTo>
                    <a:pt x="30" y="20280"/>
                    <a:pt x="0" y="20408"/>
                    <a:pt x="0" y="20536"/>
                  </a:cubicBezTo>
                  <a:cubicBezTo>
                    <a:pt x="0" y="21032"/>
                    <a:pt x="338" y="21472"/>
                    <a:pt x="784" y="21472"/>
                  </a:cubicBezTo>
                  <a:lnTo>
                    <a:pt x="12969" y="21600"/>
                  </a:lnTo>
                  <a:cubicBezTo>
                    <a:pt x="13277" y="21600"/>
                    <a:pt x="13554" y="21398"/>
                    <a:pt x="13677" y="21068"/>
                  </a:cubicBezTo>
                  <a:lnTo>
                    <a:pt x="21523" y="1797"/>
                  </a:lnTo>
                  <a:cubicBezTo>
                    <a:pt x="21585" y="1668"/>
                    <a:pt x="21600" y="1522"/>
                    <a:pt x="21600" y="1394"/>
                  </a:cubicBezTo>
                  <a:cubicBezTo>
                    <a:pt x="21600" y="899"/>
                    <a:pt x="21292" y="458"/>
                    <a:pt x="20831" y="440"/>
                  </a:cubicBezTo>
                  <a:lnTo>
                    <a:pt x="8339" y="0"/>
                  </a:ln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66" name="Google Shape;1938;p37"/>
            <p:cNvSpPr/>
            <p:nvPr/>
          </p:nvSpPr>
          <p:spPr>
            <a:xfrm>
              <a:off x="3540985" y="2531770"/>
              <a:ext cx="39202" cy="71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4" h="21600" extrusionOk="0">
                  <a:moveTo>
                    <a:pt x="17650" y="0"/>
                  </a:moveTo>
                  <a:cubicBezTo>
                    <a:pt x="16370" y="0"/>
                    <a:pt x="15302" y="393"/>
                    <a:pt x="15020" y="1008"/>
                  </a:cubicBezTo>
                  <a:lnTo>
                    <a:pt x="130" y="19122"/>
                  </a:lnTo>
                  <a:cubicBezTo>
                    <a:pt x="-243" y="19959"/>
                    <a:pt x="130" y="21013"/>
                    <a:pt x="1994" y="21435"/>
                  </a:cubicBezTo>
                  <a:cubicBezTo>
                    <a:pt x="2386" y="21549"/>
                    <a:pt x="2810" y="21600"/>
                    <a:pt x="3243" y="21600"/>
                  </a:cubicBezTo>
                  <a:cubicBezTo>
                    <a:pt x="4391" y="21600"/>
                    <a:pt x="5540" y="21213"/>
                    <a:pt x="6084" y="20592"/>
                  </a:cubicBezTo>
                  <a:lnTo>
                    <a:pt x="20611" y="2484"/>
                  </a:lnTo>
                  <a:cubicBezTo>
                    <a:pt x="21357" y="1641"/>
                    <a:pt x="20611" y="587"/>
                    <a:pt x="19120" y="165"/>
                  </a:cubicBezTo>
                  <a:cubicBezTo>
                    <a:pt x="18627" y="51"/>
                    <a:pt x="18123" y="0"/>
                    <a:pt x="1765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67" name="Google Shape;1939;p37"/>
            <p:cNvSpPr/>
            <p:nvPr/>
          </p:nvSpPr>
          <p:spPr>
            <a:xfrm>
              <a:off x="3588875" y="1998070"/>
              <a:ext cx="339991" cy="499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600" extrusionOk="0">
                  <a:moveTo>
                    <a:pt x="15792" y="0"/>
                  </a:moveTo>
                  <a:cubicBezTo>
                    <a:pt x="14863" y="0"/>
                    <a:pt x="14065" y="331"/>
                    <a:pt x="13712" y="905"/>
                  </a:cubicBezTo>
                  <a:lnTo>
                    <a:pt x="35" y="21244"/>
                  </a:lnTo>
                  <a:cubicBezTo>
                    <a:pt x="-54" y="21365"/>
                    <a:pt x="35" y="21516"/>
                    <a:pt x="212" y="21576"/>
                  </a:cubicBezTo>
                  <a:cubicBezTo>
                    <a:pt x="270" y="21592"/>
                    <a:pt x="330" y="21600"/>
                    <a:pt x="385" y="21600"/>
                  </a:cubicBezTo>
                  <a:cubicBezTo>
                    <a:pt x="539" y="21600"/>
                    <a:pt x="666" y="21544"/>
                    <a:pt x="698" y="21456"/>
                  </a:cubicBezTo>
                  <a:lnTo>
                    <a:pt x="14376" y="1117"/>
                  </a:lnTo>
                  <a:cubicBezTo>
                    <a:pt x="14641" y="724"/>
                    <a:pt x="15173" y="482"/>
                    <a:pt x="15792" y="482"/>
                  </a:cubicBezTo>
                  <a:lnTo>
                    <a:pt x="15836" y="482"/>
                  </a:lnTo>
                  <a:lnTo>
                    <a:pt x="21149" y="603"/>
                  </a:lnTo>
                  <a:cubicBezTo>
                    <a:pt x="21369" y="603"/>
                    <a:pt x="21546" y="482"/>
                    <a:pt x="21546" y="362"/>
                  </a:cubicBezTo>
                  <a:cubicBezTo>
                    <a:pt x="21546" y="211"/>
                    <a:pt x="21413" y="91"/>
                    <a:pt x="21193" y="91"/>
                  </a:cubicBezTo>
                  <a:lnTo>
                    <a:pt x="15836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68" name="Google Shape;1940;p37"/>
            <p:cNvSpPr/>
            <p:nvPr/>
          </p:nvSpPr>
          <p:spPr>
            <a:xfrm>
              <a:off x="3943545" y="2000866"/>
              <a:ext cx="56565" cy="13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395" y="0"/>
                  </a:moveTo>
                  <a:cubicBezTo>
                    <a:pt x="1068" y="0"/>
                    <a:pt x="0" y="4523"/>
                    <a:pt x="0" y="9077"/>
                  </a:cubicBezTo>
                  <a:cubicBezTo>
                    <a:pt x="0" y="14769"/>
                    <a:pt x="1068" y="19323"/>
                    <a:pt x="2128" y="19323"/>
                  </a:cubicBezTo>
                  <a:lnTo>
                    <a:pt x="19205" y="21600"/>
                  </a:lnTo>
                  <a:cubicBezTo>
                    <a:pt x="20532" y="21600"/>
                    <a:pt x="21600" y="17046"/>
                    <a:pt x="21600" y="12492"/>
                  </a:cubicBezTo>
                  <a:cubicBezTo>
                    <a:pt x="21600" y="6800"/>
                    <a:pt x="20532" y="2246"/>
                    <a:pt x="19472" y="2246"/>
                  </a:cubicBezTo>
                  <a:lnTo>
                    <a:pt x="2395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69" name="Google Shape;1941;p37"/>
            <p:cNvSpPr/>
            <p:nvPr/>
          </p:nvSpPr>
          <p:spPr>
            <a:xfrm>
              <a:off x="4168609" y="2444384"/>
              <a:ext cx="170169" cy="85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478" h="21600" extrusionOk="0">
                  <a:moveTo>
                    <a:pt x="16369" y="0"/>
                  </a:moveTo>
                  <a:cubicBezTo>
                    <a:pt x="16133" y="0"/>
                    <a:pt x="15879" y="52"/>
                    <a:pt x="15606" y="162"/>
                  </a:cubicBezTo>
                  <a:cubicBezTo>
                    <a:pt x="15606" y="162"/>
                    <a:pt x="8477" y="7368"/>
                    <a:pt x="3016" y="12288"/>
                  </a:cubicBezTo>
                  <a:cubicBezTo>
                    <a:pt x="-2369" y="17208"/>
                    <a:pt x="665" y="21600"/>
                    <a:pt x="2864" y="21600"/>
                  </a:cubicBezTo>
                  <a:cubicBezTo>
                    <a:pt x="4988" y="21600"/>
                    <a:pt x="13255" y="15801"/>
                    <a:pt x="16365" y="11233"/>
                  </a:cubicBezTo>
                  <a:cubicBezTo>
                    <a:pt x="19231" y="7183"/>
                    <a:pt x="19133" y="0"/>
                    <a:pt x="16369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70" name="Google Shape;1942;p37"/>
            <p:cNvSpPr/>
            <p:nvPr/>
          </p:nvSpPr>
          <p:spPr>
            <a:xfrm>
              <a:off x="4174489" y="2456191"/>
              <a:ext cx="158790" cy="68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600" extrusionOk="0">
                  <a:moveTo>
                    <a:pt x="21348" y="0"/>
                  </a:moveTo>
                  <a:cubicBezTo>
                    <a:pt x="19929" y="1323"/>
                    <a:pt x="18222" y="2867"/>
                    <a:pt x="16613" y="4190"/>
                  </a:cubicBezTo>
                  <a:cubicBezTo>
                    <a:pt x="13107" y="7272"/>
                    <a:pt x="9412" y="9697"/>
                    <a:pt x="6475" y="11241"/>
                  </a:cubicBezTo>
                  <a:cubicBezTo>
                    <a:pt x="5622" y="11903"/>
                    <a:pt x="4863" y="12123"/>
                    <a:pt x="4107" y="12564"/>
                  </a:cubicBezTo>
                  <a:cubicBezTo>
                    <a:pt x="3823" y="12785"/>
                    <a:pt x="3538" y="13005"/>
                    <a:pt x="3254" y="13226"/>
                  </a:cubicBezTo>
                  <a:cubicBezTo>
                    <a:pt x="1927" y="14543"/>
                    <a:pt x="1076" y="15646"/>
                    <a:pt x="507" y="16748"/>
                  </a:cubicBezTo>
                  <a:cubicBezTo>
                    <a:pt x="33" y="17630"/>
                    <a:pt x="-62" y="18292"/>
                    <a:pt x="33" y="18513"/>
                  </a:cubicBezTo>
                  <a:cubicBezTo>
                    <a:pt x="33" y="18733"/>
                    <a:pt x="33" y="18954"/>
                    <a:pt x="128" y="19395"/>
                  </a:cubicBezTo>
                  <a:cubicBezTo>
                    <a:pt x="222" y="19836"/>
                    <a:pt x="507" y="20056"/>
                    <a:pt x="791" y="20497"/>
                  </a:cubicBezTo>
                  <a:cubicBezTo>
                    <a:pt x="1265" y="21159"/>
                    <a:pt x="2116" y="21600"/>
                    <a:pt x="2685" y="21600"/>
                  </a:cubicBezTo>
                  <a:lnTo>
                    <a:pt x="2780" y="21600"/>
                  </a:lnTo>
                  <a:cubicBezTo>
                    <a:pt x="3254" y="21600"/>
                    <a:pt x="4392" y="21159"/>
                    <a:pt x="5811" y="20497"/>
                  </a:cubicBezTo>
                  <a:cubicBezTo>
                    <a:pt x="7139" y="19615"/>
                    <a:pt x="8843" y="18513"/>
                    <a:pt x="10550" y="17410"/>
                  </a:cubicBezTo>
                  <a:cubicBezTo>
                    <a:pt x="13866" y="14764"/>
                    <a:pt x="17466" y="11462"/>
                    <a:pt x="19265" y="8815"/>
                  </a:cubicBezTo>
                  <a:cubicBezTo>
                    <a:pt x="20877" y="6616"/>
                    <a:pt x="21538" y="3528"/>
                    <a:pt x="21538" y="1544"/>
                  </a:cubicBezTo>
                  <a:cubicBezTo>
                    <a:pt x="21538" y="882"/>
                    <a:pt x="21443" y="441"/>
                    <a:pt x="21348" y="0"/>
                  </a:cubicBezTo>
                  <a:close/>
                </a:path>
              </a:pathLst>
            </a:custGeom>
            <a:solidFill>
              <a:srgbClr val="9C9C9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71" name="Google Shape;1943;p37"/>
            <p:cNvSpPr/>
            <p:nvPr/>
          </p:nvSpPr>
          <p:spPr>
            <a:xfrm>
              <a:off x="4162849" y="2438037"/>
              <a:ext cx="181615" cy="98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609" y="2606"/>
                  </a:moveTo>
                  <a:cubicBezTo>
                    <a:pt x="19274" y="2606"/>
                    <a:pt x="19607" y="2913"/>
                    <a:pt x="19854" y="3373"/>
                  </a:cubicBezTo>
                  <a:cubicBezTo>
                    <a:pt x="20104" y="3829"/>
                    <a:pt x="20270" y="4289"/>
                    <a:pt x="20270" y="5055"/>
                  </a:cubicBezTo>
                  <a:cubicBezTo>
                    <a:pt x="20270" y="6435"/>
                    <a:pt x="19690" y="8581"/>
                    <a:pt x="18277" y="10110"/>
                  </a:cubicBezTo>
                  <a:cubicBezTo>
                    <a:pt x="16699" y="11950"/>
                    <a:pt x="13542" y="14245"/>
                    <a:pt x="10635" y="16085"/>
                  </a:cubicBezTo>
                  <a:cubicBezTo>
                    <a:pt x="9138" y="16852"/>
                    <a:pt x="7644" y="17618"/>
                    <a:pt x="6480" y="18231"/>
                  </a:cubicBezTo>
                  <a:cubicBezTo>
                    <a:pt x="5235" y="18691"/>
                    <a:pt x="4238" y="18998"/>
                    <a:pt x="3822" y="18998"/>
                  </a:cubicBezTo>
                  <a:cubicBezTo>
                    <a:pt x="3240" y="18998"/>
                    <a:pt x="2494" y="18691"/>
                    <a:pt x="2078" y="18231"/>
                  </a:cubicBezTo>
                  <a:cubicBezTo>
                    <a:pt x="1829" y="17925"/>
                    <a:pt x="1580" y="17771"/>
                    <a:pt x="1496" y="17465"/>
                  </a:cubicBezTo>
                  <a:cubicBezTo>
                    <a:pt x="1413" y="17158"/>
                    <a:pt x="1413" y="17005"/>
                    <a:pt x="1413" y="16852"/>
                  </a:cubicBezTo>
                  <a:cubicBezTo>
                    <a:pt x="1330" y="16698"/>
                    <a:pt x="1413" y="16238"/>
                    <a:pt x="1829" y="15625"/>
                  </a:cubicBezTo>
                  <a:cubicBezTo>
                    <a:pt x="2328" y="14859"/>
                    <a:pt x="3074" y="14092"/>
                    <a:pt x="4238" y="13176"/>
                  </a:cubicBezTo>
                  <a:cubicBezTo>
                    <a:pt x="9705" y="9257"/>
                    <a:pt x="16697" y="3671"/>
                    <a:pt x="17861" y="2739"/>
                  </a:cubicBezTo>
                  <a:lnTo>
                    <a:pt x="17861" y="2760"/>
                  </a:lnTo>
                  <a:cubicBezTo>
                    <a:pt x="18110" y="2606"/>
                    <a:pt x="18360" y="2606"/>
                    <a:pt x="18609" y="2606"/>
                  </a:cubicBezTo>
                  <a:close/>
                  <a:moveTo>
                    <a:pt x="18609" y="0"/>
                  </a:moveTo>
                  <a:cubicBezTo>
                    <a:pt x="18277" y="0"/>
                    <a:pt x="18027" y="153"/>
                    <a:pt x="17695" y="153"/>
                  </a:cubicBezTo>
                  <a:lnTo>
                    <a:pt x="17529" y="307"/>
                  </a:lnTo>
                  <a:cubicBezTo>
                    <a:pt x="17529" y="307"/>
                    <a:pt x="15535" y="1840"/>
                    <a:pt x="12877" y="3982"/>
                  </a:cubicBezTo>
                  <a:cubicBezTo>
                    <a:pt x="10136" y="6128"/>
                    <a:pt x="6730" y="8730"/>
                    <a:pt x="3739" y="10877"/>
                  </a:cubicBezTo>
                  <a:cubicBezTo>
                    <a:pt x="2494" y="11797"/>
                    <a:pt x="1580" y="12716"/>
                    <a:pt x="998" y="13636"/>
                  </a:cubicBezTo>
                  <a:cubicBezTo>
                    <a:pt x="333" y="14552"/>
                    <a:pt x="0" y="15778"/>
                    <a:pt x="0" y="16852"/>
                  </a:cubicBezTo>
                  <a:cubicBezTo>
                    <a:pt x="0" y="17771"/>
                    <a:pt x="166" y="18538"/>
                    <a:pt x="416" y="19151"/>
                  </a:cubicBezTo>
                  <a:cubicBezTo>
                    <a:pt x="831" y="19914"/>
                    <a:pt x="1413" y="20527"/>
                    <a:pt x="1995" y="20987"/>
                  </a:cubicBezTo>
                  <a:cubicBezTo>
                    <a:pt x="2577" y="21293"/>
                    <a:pt x="3157" y="21600"/>
                    <a:pt x="3822" y="21600"/>
                  </a:cubicBezTo>
                  <a:cubicBezTo>
                    <a:pt x="4487" y="21447"/>
                    <a:pt x="5485" y="21140"/>
                    <a:pt x="6730" y="20680"/>
                  </a:cubicBezTo>
                  <a:cubicBezTo>
                    <a:pt x="8640" y="19760"/>
                    <a:pt x="11051" y="18538"/>
                    <a:pt x="13293" y="17005"/>
                  </a:cubicBezTo>
                  <a:cubicBezTo>
                    <a:pt x="15535" y="15472"/>
                    <a:pt x="17612" y="13943"/>
                    <a:pt x="19025" y="12410"/>
                  </a:cubicBezTo>
                  <a:cubicBezTo>
                    <a:pt x="20685" y="10417"/>
                    <a:pt x="21600" y="7661"/>
                    <a:pt x="21600" y="5055"/>
                  </a:cubicBezTo>
                  <a:cubicBezTo>
                    <a:pt x="21600" y="3675"/>
                    <a:pt x="21351" y="2453"/>
                    <a:pt x="20769" y="1533"/>
                  </a:cubicBezTo>
                  <a:cubicBezTo>
                    <a:pt x="20270" y="613"/>
                    <a:pt x="19524" y="0"/>
                    <a:pt x="18609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72" name="Google Shape;1944;p37"/>
            <p:cNvSpPr/>
            <p:nvPr/>
          </p:nvSpPr>
          <p:spPr>
            <a:xfrm>
              <a:off x="4153562" y="2374435"/>
              <a:ext cx="231386" cy="117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447" h="21600" extrusionOk="0">
                  <a:moveTo>
                    <a:pt x="16272" y="0"/>
                  </a:moveTo>
                  <a:cubicBezTo>
                    <a:pt x="16049" y="0"/>
                    <a:pt x="15810" y="45"/>
                    <a:pt x="15554" y="139"/>
                  </a:cubicBezTo>
                  <a:cubicBezTo>
                    <a:pt x="15554" y="139"/>
                    <a:pt x="8425" y="7334"/>
                    <a:pt x="3024" y="12218"/>
                  </a:cubicBezTo>
                  <a:cubicBezTo>
                    <a:pt x="-2377" y="17102"/>
                    <a:pt x="687" y="21600"/>
                    <a:pt x="2801" y="21600"/>
                  </a:cubicBezTo>
                  <a:cubicBezTo>
                    <a:pt x="4973" y="21600"/>
                    <a:pt x="13271" y="15816"/>
                    <a:pt x="16333" y="11318"/>
                  </a:cubicBezTo>
                  <a:cubicBezTo>
                    <a:pt x="19223" y="7150"/>
                    <a:pt x="19099" y="0"/>
                    <a:pt x="16272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73" name="Google Shape;1945;p37"/>
            <p:cNvSpPr/>
            <p:nvPr/>
          </p:nvSpPr>
          <p:spPr>
            <a:xfrm>
              <a:off x="4159373" y="2380782"/>
              <a:ext cx="219349" cy="105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600" extrusionOk="0">
                  <a:moveTo>
                    <a:pt x="19886" y="0"/>
                  </a:moveTo>
                  <a:cubicBezTo>
                    <a:pt x="19817" y="143"/>
                    <a:pt x="19749" y="143"/>
                    <a:pt x="19680" y="286"/>
                  </a:cubicBezTo>
                  <a:cubicBezTo>
                    <a:pt x="18035" y="2430"/>
                    <a:pt x="15497" y="4721"/>
                    <a:pt x="12754" y="6721"/>
                  </a:cubicBezTo>
                  <a:cubicBezTo>
                    <a:pt x="10628" y="8296"/>
                    <a:pt x="8434" y="9728"/>
                    <a:pt x="6514" y="10726"/>
                  </a:cubicBezTo>
                  <a:cubicBezTo>
                    <a:pt x="5416" y="11729"/>
                    <a:pt x="4389" y="12588"/>
                    <a:pt x="3359" y="13447"/>
                  </a:cubicBezTo>
                  <a:cubicBezTo>
                    <a:pt x="1988" y="14592"/>
                    <a:pt x="1165" y="15591"/>
                    <a:pt x="616" y="16450"/>
                  </a:cubicBezTo>
                  <a:cubicBezTo>
                    <a:pt x="137" y="17452"/>
                    <a:pt x="0" y="18168"/>
                    <a:pt x="0" y="18454"/>
                  </a:cubicBezTo>
                  <a:cubicBezTo>
                    <a:pt x="0" y="18884"/>
                    <a:pt x="69" y="19170"/>
                    <a:pt x="206" y="19456"/>
                  </a:cubicBezTo>
                  <a:cubicBezTo>
                    <a:pt x="341" y="19882"/>
                    <a:pt x="547" y="20168"/>
                    <a:pt x="822" y="20455"/>
                  </a:cubicBezTo>
                  <a:cubicBezTo>
                    <a:pt x="1439" y="21170"/>
                    <a:pt x="2194" y="21600"/>
                    <a:pt x="2879" y="21600"/>
                  </a:cubicBezTo>
                  <a:lnTo>
                    <a:pt x="2947" y="21600"/>
                  </a:lnTo>
                  <a:cubicBezTo>
                    <a:pt x="3496" y="21600"/>
                    <a:pt x="4595" y="21170"/>
                    <a:pt x="5965" y="20455"/>
                  </a:cubicBezTo>
                  <a:cubicBezTo>
                    <a:pt x="7336" y="19882"/>
                    <a:pt x="8915" y="18884"/>
                    <a:pt x="10628" y="17738"/>
                  </a:cubicBezTo>
                  <a:cubicBezTo>
                    <a:pt x="13921" y="15591"/>
                    <a:pt x="17417" y="12731"/>
                    <a:pt x="19268" y="10297"/>
                  </a:cubicBezTo>
                  <a:cubicBezTo>
                    <a:pt x="20847" y="8153"/>
                    <a:pt x="21600" y="5433"/>
                    <a:pt x="21531" y="3432"/>
                  </a:cubicBezTo>
                  <a:cubicBezTo>
                    <a:pt x="21531" y="2430"/>
                    <a:pt x="21394" y="1571"/>
                    <a:pt x="21053" y="998"/>
                  </a:cubicBezTo>
                  <a:cubicBezTo>
                    <a:pt x="20847" y="426"/>
                    <a:pt x="20435" y="143"/>
                    <a:pt x="19886" y="0"/>
                  </a:cubicBezTo>
                  <a:close/>
                </a:path>
              </a:pathLst>
            </a:custGeom>
            <a:solidFill>
              <a:srgbClr val="9C9C9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74" name="Google Shape;1946;p37"/>
            <p:cNvSpPr/>
            <p:nvPr/>
          </p:nvSpPr>
          <p:spPr>
            <a:xfrm>
              <a:off x="4147489" y="2368900"/>
              <a:ext cx="243072" cy="128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682" y="1997"/>
                  </a:moveTo>
                  <a:cubicBezTo>
                    <a:pt x="19428" y="1997"/>
                    <a:pt x="19862" y="2346"/>
                    <a:pt x="20111" y="2816"/>
                  </a:cubicBezTo>
                  <a:cubicBezTo>
                    <a:pt x="20420" y="3286"/>
                    <a:pt x="20544" y="3991"/>
                    <a:pt x="20544" y="4813"/>
                  </a:cubicBezTo>
                  <a:cubicBezTo>
                    <a:pt x="20606" y="6455"/>
                    <a:pt x="19925" y="8687"/>
                    <a:pt x="18496" y="10446"/>
                  </a:cubicBezTo>
                  <a:cubicBezTo>
                    <a:pt x="16820" y="12443"/>
                    <a:pt x="13656" y="14789"/>
                    <a:pt x="10676" y="16552"/>
                  </a:cubicBezTo>
                  <a:cubicBezTo>
                    <a:pt x="9125" y="17491"/>
                    <a:pt x="7696" y="18311"/>
                    <a:pt x="6455" y="18781"/>
                  </a:cubicBezTo>
                  <a:cubicBezTo>
                    <a:pt x="5214" y="19368"/>
                    <a:pt x="4158" y="19720"/>
                    <a:pt x="3662" y="19720"/>
                  </a:cubicBezTo>
                  <a:cubicBezTo>
                    <a:pt x="3104" y="19720"/>
                    <a:pt x="2359" y="19368"/>
                    <a:pt x="1800" y="18781"/>
                  </a:cubicBezTo>
                  <a:cubicBezTo>
                    <a:pt x="1551" y="18546"/>
                    <a:pt x="1365" y="18311"/>
                    <a:pt x="1242" y="17961"/>
                  </a:cubicBezTo>
                  <a:cubicBezTo>
                    <a:pt x="1118" y="17726"/>
                    <a:pt x="1056" y="17491"/>
                    <a:pt x="1056" y="17139"/>
                  </a:cubicBezTo>
                  <a:cubicBezTo>
                    <a:pt x="1056" y="16904"/>
                    <a:pt x="1180" y="16317"/>
                    <a:pt x="1613" y="15494"/>
                  </a:cubicBezTo>
                  <a:cubicBezTo>
                    <a:pt x="2110" y="14789"/>
                    <a:pt x="2856" y="13970"/>
                    <a:pt x="4096" y="13030"/>
                  </a:cubicBezTo>
                  <a:cubicBezTo>
                    <a:pt x="9675" y="8897"/>
                    <a:pt x="16958" y="2950"/>
                    <a:pt x="17999" y="2099"/>
                  </a:cubicBezTo>
                  <a:lnTo>
                    <a:pt x="18001" y="2115"/>
                  </a:lnTo>
                  <a:cubicBezTo>
                    <a:pt x="18247" y="1997"/>
                    <a:pt x="18496" y="1997"/>
                    <a:pt x="18682" y="1997"/>
                  </a:cubicBezTo>
                  <a:close/>
                  <a:moveTo>
                    <a:pt x="18682" y="0"/>
                  </a:moveTo>
                  <a:cubicBezTo>
                    <a:pt x="18434" y="0"/>
                    <a:pt x="18125" y="0"/>
                    <a:pt x="17814" y="117"/>
                  </a:cubicBezTo>
                  <a:lnTo>
                    <a:pt x="17690" y="235"/>
                  </a:lnTo>
                  <a:cubicBezTo>
                    <a:pt x="17690" y="235"/>
                    <a:pt x="17193" y="587"/>
                    <a:pt x="16323" y="1292"/>
                  </a:cubicBezTo>
                  <a:cubicBezTo>
                    <a:pt x="13842" y="3286"/>
                    <a:pt x="8193" y="7865"/>
                    <a:pt x="3724" y="11151"/>
                  </a:cubicBezTo>
                  <a:cubicBezTo>
                    <a:pt x="2421" y="12091"/>
                    <a:pt x="1551" y="13030"/>
                    <a:pt x="932" y="14088"/>
                  </a:cubicBezTo>
                  <a:cubicBezTo>
                    <a:pt x="373" y="15024"/>
                    <a:pt x="0" y="16082"/>
                    <a:pt x="0" y="17139"/>
                  </a:cubicBezTo>
                  <a:cubicBezTo>
                    <a:pt x="0" y="17961"/>
                    <a:pt x="186" y="18663"/>
                    <a:pt x="435" y="19250"/>
                  </a:cubicBezTo>
                  <a:cubicBezTo>
                    <a:pt x="808" y="20073"/>
                    <a:pt x="1304" y="20660"/>
                    <a:pt x="1924" y="21013"/>
                  </a:cubicBezTo>
                  <a:cubicBezTo>
                    <a:pt x="2483" y="21365"/>
                    <a:pt x="3104" y="21600"/>
                    <a:pt x="3662" y="21600"/>
                  </a:cubicBezTo>
                  <a:cubicBezTo>
                    <a:pt x="4345" y="21600"/>
                    <a:pt x="5401" y="21248"/>
                    <a:pt x="6642" y="20660"/>
                  </a:cubicBezTo>
                  <a:cubicBezTo>
                    <a:pt x="8565" y="19838"/>
                    <a:pt x="10986" y="18546"/>
                    <a:pt x="13283" y="16904"/>
                  </a:cubicBezTo>
                  <a:cubicBezTo>
                    <a:pt x="15518" y="15377"/>
                    <a:pt x="17690" y="13735"/>
                    <a:pt x="19055" y="12091"/>
                  </a:cubicBezTo>
                  <a:cubicBezTo>
                    <a:pt x="20730" y="10097"/>
                    <a:pt x="21600" y="7395"/>
                    <a:pt x="21600" y="4813"/>
                  </a:cubicBezTo>
                  <a:cubicBezTo>
                    <a:pt x="21600" y="3521"/>
                    <a:pt x="21352" y="2232"/>
                    <a:pt x="20855" y="1410"/>
                  </a:cubicBezTo>
                  <a:cubicBezTo>
                    <a:pt x="20297" y="470"/>
                    <a:pt x="19614" y="0"/>
                    <a:pt x="18682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75" name="Google Shape;1947;p37"/>
            <p:cNvSpPr/>
            <p:nvPr/>
          </p:nvSpPr>
          <p:spPr>
            <a:xfrm>
              <a:off x="4132135" y="2309963"/>
              <a:ext cx="253367" cy="128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466" h="21600" extrusionOk="0">
                  <a:moveTo>
                    <a:pt x="16344" y="0"/>
                  </a:moveTo>
                  <a:cubicBezTo>
                    <a:pt x="16108" y="0"/>
                    <a:pt x="15853" y="54"/>
                    <a:pt x="15577" y="162"/>
                  </a:cubicBezTo>
                  <a:cubicBezTo>
                    <a:pt x="15577" y="162"/>
                    <a:pt x="8450" y="7350"/>
                    <a:pt x="3003" y="12179"/>
                  </a:cubicBezTo>
                  <a:cubicBezTo>
                    <a:pt x="-2393" y="17124"/>
                    <a:pt x="712" y="21600"/>
                    <a:pt x="2850" y="21600"/>
                  </a:cubicBezTo>
                  <a:cubicBezTo>
                    <a:pt x="4938" y="21600"/>
                    <a:pt x="13286" y="15830"/>
                    <a:pt x="16391" y="11354"/>
                  </a:cubicBezTo>
                  <a:cubicBezTo>
                    <a:pt x="19207" y="7229"/>
                    <a:pt x="19124" y="0"/>
                    <a:pt x="16344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76" name="Google Shape;1948;p37"/>
            <p:cNvSpPr/>
            <p:nvPr/>
          </p:nvSpPr>
          <p:spPr>
            <a:xfrm>
              <a:off x="4137722" y="2317217"/>
              <a:ext cx="241695" cy="115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600" extrusionOk="0">
                  <a:moveTo>
                    <a:pt x="20356" y="0"/>
                  </a:moveTo>
                  <a:cubicBezTo>
                    <a:pt x="20293" y="0"/>
                    <a:pt x="20231" y="131"/>
                    <a:pt x="20231" y="131"/>
                  </a:cubicBezTo>
                  <a:cubicBezTo>
                    <a:pt x="17305" y="3927"/>
                    <a:pt x="10583" y="8640"/>
                    <a:pt x="6473" y="10605"/>
                  </a:cubicBezTo>
                  <a:cubicBezTo>
                    <a:pt x="5415" y="11522"/>
                    <a:pt x="4418" y="12436"/>
                    <a:pt x="3423" y="13222"/>
                  </a:cubicBezTo>
                  <a:cubicBezTo>
                    <a:pt x="2054" y="14401"/>
                    <a:pt x="1182" y="15449"/>
                    <a:pt x="684" y="16366"/>
                  </a:cubicBezTo>
                  <a:cubicBezTo>
                    <a:pt x="123" y="17280"/>
                    <a:pt x="0" y="17935"/>
                    <a:pt x="0" y="18459"/>
                  </a:cubicBezTo>
                  <a:cubicBezTo>
                    <a:pt x="0" y="18721"/>
                    <a:pt x="62" y="19114"/>
                    <a:pt x="248" y="19507"/>
                  </a:cubicBezTo>
                  <a:cubicBezTo>
                    <a:pt x="372" y="19769"/>
                    <a:pt x="621" y="20162"/>
                    <a:pt x="933" y="20555"/>
                  </a:cubicBezTo>
                  <a:cubicBezTo>
                    <a:pt x="1494" y="21207"/>
                    <a:pt x="2302" y="21600"/>
                    <a:pt x="2925" y="21600"/>
                  </a:cubicBezTo>
                  <a:lnTo>
                    <a:pt x="2987" y="21600"/>
                  </a:lnTo>
                  <a:cubicBezTo>
                    <a:pt x="3548" y="21600"/>
                    <a:pt x="4668" y="21207"/>
                    <a:pt x="5976" y="20555"/>
                  </a:cubicBezTo>
                  <a:cubicBezTo>
                    <a:pt x="7345" y="19900"/>
                    <a:pt x="8963" y="18852"/>
                    <a:pt x="10645" y="17804"/>
                  </a:cubicBezTo>
                  <a:cubicBezTo>
                    <a:pt x="13944" y="15580"/>
                    <a:pt x="17429" y="12698"/>
                    <a:pt x="19234" y="10343"/>
                  </a:cubicBezTo>
                  <a:cubicBezTo>
                    <a:pt x="20854" y="8247"/>
                    <a:pt x="21600" y="5368"/>
                    <a:pt x="21538" y="3275"/>
                  </a:cubicBezTo>
                  <a:cubicBezTo>
                    <a:pt x="21538" y="2227"/>
                    <a:pt x="21413" y="1441"/>
                    <a:pt x="21103" y="786"/>
                  </a:cubicBezTo>
                  <a:cubicBezTo>
                    <a:pt x="20916" y="393"/>
                    <a:pt x="20667" y="131"/>
                    <a:pt x="20356" y="0"/>
                  </a:cubicBezTo>
                  <a:close/>
                </a:path>
              </a:pathLst>
            </a:custGeom>
            <a:solidFill>
              <a:srgbClr val="9C9C9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77" name="Google Shape;1949;p37"/>
            <p:cNvSpPr/>
            <p:nvPr/>
          </p:nvSpPr>
          <p:spPr>
            <a:xfrm>
              <a:off x="4126538" y="2303956"/>
              <a:ext cx="264722" cy="139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750" y="1835"/>
                  </a:moveTo>
                  <a:cubicBezTo>
                    <a:pt x="19434" y="1835"/>
                    <a:pt x="19890" y="2159"/>
                    <a:pt x="20233" y="2699"/>
                  </a:cubicBezTo>
                  <a:cubicBezTo>
                    <a:pt x="20516" y="3240"/>
                    <a:pt x="20630" y="3888"/>
                    <a:pt x="20630" y="4753"/>
                  </a:cubicBezTo>
                  <a:cubicBezTo>
                    <a:pt x="20687" y="6479"/>
                    <a:pt x="20005" y="8854"/>
                    <a:pt x="18522" y="10584"/>
                  </a:cubicBezTo>
                  <a:cubicBezTo>
                    <a:pt x="16869" y="12526"/>
                    <a:pt x="13678" y="14904"/>
                    <a:pt x="10658" y="16739"/>
                  </a:cubicBezTo>
                  <a:cubicBezTo>
                    <a:pt x="9118" y="17604"/>
                    <a:pt x="7637" y="18468"/>
                    <a:pt x="6383" y="19009"/>
                  </a:cubicBezTo>
                  <a:cubicBezTo>
                    <a:pt x="5186" y="19546"/>
                    <a:pt x="4161" y="19871"/>
                    <a:pt x="3647" y="19871"/>
                  </a:cubicBezTo>
                  <a:cubicBezTo>
                    <a:pt x="3020" y="19871"/>
                    <a:pt x="2280" y="19546"/>
                    <a:pt x="1767" y="19009"/>
                  </a:cubicBezTo>
                  <a:cubicBezTo>
                    <a:pt x="1481" y="18685"/>
                    <a:pt x="1253" y="18360"/>
                    <a:pt x="1139" y="18144"/>
                  </a:cubicBezTo>
                  <a:cubicBezTo>
                    <a:pt x="970" y="17820"/>
                    <a:pt x="913" y="17496"/>
                    <a:pt x="913" y="17279"/>
                  </a:cubicBezTo>
                  <a:cubicBezTo>
                    <a:pt x="913" y="16847"/>
                    <a:pt x="1025" y="16307"/>
                    <a:pt x="1538" y="15553"/>
                  </a:cubicBezTo>
                  <a:cubicBezTo>
                    <a:pt x="1995" y="14796"/>
                    <a:pt x="2793" y="13932"/>
                    <a:pt x="4047" y="12959"/>
                  </a:cubicBezTo>
                  <a:cubicBezTo>
                    <a:pt x="9662" y="8743"/>
                    <a:pt x="17003" y="2752"/>
                    <a:pt x="18008" y="1931"/>
                  </a:cubicBezTo>
                  <a:lnTo>
                    <a:pt x="18010" y="1943"/>
                  </a:lnTo>
                  <a:cubicBezTo>
                    <a:pt x="18238" y="1835"/>
                    <a:pt x="18522" y="1835"/>
                    <a:pt x="18750" y="1835"/>
                  </a:cubicBezTo>
                  <a:close/>
                  <a:moveTo>
                    <a:pt x="18750" y="0"/>
                  </a:moveTo>
                  <a:cubicBezTo>
                    <a:pt x="18465" y="0"/>
                    <a:pt x="18181" y="108"/>
                    <a:pt x="17839" y="216"/>
                  </a:cubicBezTo>
                  <a:lnTo>
                    <a:pt x="17725" y="216"/>
                  </a:lnTo>
                  <a:cubicBezTo>
                    <a:pt x="17725" y="216"/>
                    <a:pt x="17211" y="649"/>
                    <a:pt x="16357" y="1294"/>
                  </a:cubicBezTo>
                  <a:cubicBezTo>
                    <a:pt x="13849" y="3348"/>
                    <a:pt x="8207" y="7885"/>
                    <a:pt x="3647" y="11340"/>
                  </a:cubicBezTo>
                  <a:cubicBezTo>
                    <a:pt x="2394" y="12202"/>
                    <a:pt x="1481" y="13175"/>
                    <a:pt x="913" y="14148"/>
                  </a:cubicBezTo>
                  <a:cubicBezTo>
                    <a:pt x="342" y="15121"/>
                    <a:pt x="0" y="16199"/>
                    <a:pt x="0" y="17279"/>
                  </a:cubicBezTo>
                  <a:cubicBezTo>
                    <a:pt x="0" y="18036"/>
                    <a:pt x="171" y="18685"/>
                    <a:pt x="399" y="19225"/>
                  </a:cubicBezTo>
                  <a:cubicBezTo>
                    <a:pt x="741" y="20087"/>
                    <a:pt x="1253" y="20627"/>
                    <a:pt x="1824" y="21060"/>
                  </a:cubicBezTo>
                  <a:cubicBezTo>
                    <a:pt x="2394" y="21384"/>
                    <a:pt x="3020" y="21600"/>
                    <a:pt x="3647" y="21600"/>
                  </a:cubicBezTo>
                  <a:cubicBezTo>
                    <a:pt x="4332" y="21600"/>
                    <a:pt x="5357" y="21276"/>
                    <a:pt x="6612" y="20735"/>
                  </a:cubicBezTo>
                  <a:cubicBezTo>
                    <a:pt x="8549" y="19871"/>
                    <a:pt x="10942" y="18468"/>
                    <a:pt x="13279" y="16955"/>
                  </a:cubicBezTo>
                  <a:cubicBezTo>
                    <a:pt x="15559" y="15445"/>
                    <a:pt x="17668" y="13715"/>
                    <a:pt x="19035" y="12097"/>
                  </a:cubicBezTo>
                  <a:cubicBezTo>
                    <a:pt x="20687" y="10043"/>
                    <a:pt x="21600" y="7344"/>
                    <a:pt x="21600" y="4753"/>
                  </a:cubicBezTo>
                  <a:cubicBezTo>
                    <a:pt x="21600" y="3456"/>
                    <a:pt x="21372" y="2267"/>
                    <a:pt x="20859" y="1402"/>
                  </a:cubicBezTo>
                  <a:cubicBezTo>
                    <a:pt x="20347" y="540"/>
                    <a:pt x="19605" y="0"/>
                    <a:pt x="18750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78" name="Google Shape;1950;p37"/>
            <p:cNvSpPr/>
            <p:nvPr/>
          </p:nvSpPr>
          <p:spPr>
            <a:xfrm>
              <a:off x="4139965" y="2250743"/>
              <a:ext cx="253224" cy="127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443" h="21600" extrusionOk="0">
                  <a:moveTo>
                    <a:pt x="16277" y="0"/>
                  </a:moveTo>
                  <a:cubicBezTo>
                    <a:pt x="16053" y="0"/>
                    <a:pt x="15813" y="45"/>
                    <a:pt x="15554" y="140"/>
                  </a:cubicBezTo>
                  <a:cubicBezTo>
                    <a:pt x="15554" y="140"/>
                    <a:pt x="8434" y="7332"/>
                    <a:pt x="3041" y="12285"/>
                  </a:cubicBezTo>
                  <a:cubicBezTo>
                    <a:pt x="-2402" y="17119"/>
                    <a:pt x="701" y="21600"/>
                    <a:pt x="2838" y="21600"/>
                  </a:cubicBezTo>
                  <a:cubicBezTo>
                    <a:pt x="4975" y="21600"/>
                    <a:pt x="13266" y="15821"/>
                    <a:pt x="16369" y="11341"/>
                  </a:cubicBezTo>
                  <a:cubicBezTo>
                    <a:pt x="19198" y="7188"/>
                    <a:pt x="19099" y="0"/>
                    <a:pt x="16277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79" name="Google Shape;1951;p37"/>
            <p:cNvSpPr/>
            <p:nvPr/>
          </p:nvSpPr>
          <p:spPr>
            <a:xfrm>
              <a:off x="4139800" y="2250875"/>
              <a:ext cx="253558" cy="127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101" y="0"/>
                  </a:moveTo>
                  <a:cubicBezTo>
                    <a:pt x="18803" y="0"/>
                    <a:pt x="18565" y="0"/>
                    <a:pt x="18207" y="118"/>
                  </a:cubicBezTo>
                  <a:cubicBezTo>
                    <a:pt x="18207" y="118"/>
                    <a:pt x="9879" y="7317"/>
                    <a:pt x="3571" y="12275"/>
                  </a:cubicBezTo>
                  <a:cubicBezTo>
                    <a:pt x="953" y="14280"/>
                    <a:pt x="0" y="16170"/>
                    <a:pt x="0" y="17823"/>
                  </a:cubicBezTo>
                  <a:cubicBezTo>
                    <a:pt x="0" y="20064"/>
                    <a:pt x="1846" y="21600"/>
                    <a:pt x="3333" y="21600"/>
                  </a:cubicBezTo>
                  <a:cubicBezTo>
                    <a:pt x="5833" y="21600"/>
                    <a:pt x="15531" y="15815"/>
                    <a:pt x="19160" y="11330"/>
                  </a:cubicBezTo>
                  <a:cubicBezTo>
                    <a:pt x="19160" y="11330"/>
                    <a:pt x="19220" y="11212"/>
                    <a:pt x="19279" y="11212"/>
                  </a:cubicBezTo>
                  <a:cubicBezTo>
                    <a:pt x="19577" y="10739"/>
                    <a:pt x="19875" y="10267"/>
                    <a:pt x="20171" y="9798"/>
                  </a:cubicBezTo>
                  <a:cubicBezTo>
                    <a:pt x="21124" y="8026"/>
                    <a:pt x="21600" y="6021"/>
                    <a:pt x="21600" y="4249"/>
                  </a:cubicBezTo>
                  <a:cubicBezTo>
                    <a:pt x="21600" y="1890"/>
                    <a:pt x="20766" y="0"/>
                    <a:pt x="19101" y="0"/>
                  </a:cubicBezTo>
                  <a:close/>
                </a:path>
              </a:pathLst>
            </a:custGeom>
            <a:solidFill>
              <a:srgbClr val="9C9C9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80" name="Google Shape;1952;p37"/>
            <p:cNvSpPr/>
            <p:nvPr/>
          </p:nvSpPr>
          <p:spPr>
            <a:xfrm>
              <a:off x="4134227" y="2244585"/>
              <a:ext cx="264723" cy="140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750" y="1828"/>
                  </a:moveTo>
                  <a:cubicBezTo>
                    <a:pt x="19434" y="1828"/>
                    <a:pt x="19889" y="2259"/>
                    <a:pt x="20231" y="2689"/>
                  </a:cubicBezTo>
                  <a:cubicBezTo>
                    <a:pt x="20516" y="3224"/>
                    <a:pt x="20630" y="3869"/>
                    <a:pt x="20687" y="4837"/>
                  </a:cubicBezTo>
                  <a:cubicBezTo>
                    <a:pt x="20687" y="6450"/>
                    <a:pt x="20003" y="8813"/>
                    <a:pt x="18522" y="10531"/>
                  </a:cubicBezTo>
                  <a:cubicBezTo>
                    <a:pt x="16869" y="12467"/>
                    <a:pt x="13678" y="14830"/>
                    <a:pt x="10657" y="16659"/>
                  </a:cubicBezTo>
                  <a:cubicBezTo>
                    <a:pt x="9118" y="17519"/>
                    <a:pt x="7637" y="18376"/>
                    <a:pt x="6382" y="18914"/>
                  </a:cubicBezTo>
                  <a:cubicBezTo>
                    <a:pt x="5186" y="19452"/>
                    <a:pt x="4161" y="19775"/>
                    <a:pt x="3647" y="19775"/>
                  </a:cubicBezTo>
                  <a:cubicBezTo>
                    <a:pt x="3020" y="19775"/>
                    <a:pt x="2280" y="19452"/>
                    <a:pt x="1767" y="18914"/>
                  </a:cubicBezTo>
                  <a:cubicBezTo>
                    <a:pt x="1481" y="18699"/>
                    <a:pt x="1253" y="18376"/>
                    <a:pt x="1139" y="18054"/>
                  </a:cubicBezTo>
                  <a:cubicBezTo>
                    <a:pt x="968" y="17731"/>
                    <a:pt x="911" y="17519"/>
                    <a:pt x="911" y="17196"/>
                  </a:cubicBezTo>
                  <a:cubicBezTo>
                    <a:pt x="911" y="16874"/>
                    <a:pt x="1025" y="16228"/>
                    <a:pt x="1538" y="15475"/>
                  </a:cubicBezTo>
                  <a:cubicBezTo>
                    <a:pt x="1995" y="14723"/>
                    <a:pt x="2792" y="13865"/>
                    <a:pt x="4047" y="12897"/>
                  </a:cubicBezTo>
                  <a:cubicBezTo>
                    <a:pt x="10086" y="8383"/>
                    <a:pt x="18122" y="1936"/>
                    <a:pt x="18122" y="1936"/>
                  </a:cubicBezTo>
                  <a:lnTo>
                    <a:pt x="18113" y="1901"/>
                  </a:lnTo>
                  <a:cubicBezTo>
                    <a:pt x="18350" y="1828"/>
                    <a:pt x="18551" y="1828"/>
                    <a:pt x="18750" y="1828"/>
                  </a:cubicBezTo>
                  <a:close/>
                  <a:moveTo>
                    <a:pt x="18750" y="0"/>
                  </a:moveTo>
                  <a:cubicBezTo>
                    <a:pt x="18465" y="0"/>
                    <a:pt x="18179" y="108"/>
                    <a:pt x="17837" y="215"/>
                  </a:cubicBezTo>
                  <a:lnTo>
                    <a:pt x="17725" y="215"/>
                  </a:lnTo>
                  <a:cubicBezTo>
                    <a:pt x="17725" y="215"/>
                    <a:pt x="17211" y="645"/>
                    <a:pt x="16413" y="1398"/>
                  </a:cubicBezTo>
                  <a:cubicBezTo>
                    <a:pt x="13849" y="3439"/>
                    <a:pt x="8206" y="7953"/>
                    <a:pt x="3647" y="11284"/>
                  </a:cubicBezTo>
                  <a:cubicBezTo>
                    <a:pt x="2392" y="12252"/>
                    <a:pt x="1481" y="13112"/>
                    <a:pt x="911" y="14077"/>
                  </a:cubicBezTo>
                  <a:cubicBezTo>
                    <a:pt x="342" y="15045"/>
                    <a:pt x="0" y="16121"/>
                    <a:pt x="0" y="17196"/>
                  </a:cubicBezTo>
                  <a:cubicBezTo>
                    <a:pt x="0" y="17946"/>
                    <a:pt x="171" y="18699"/>
                    <a:pt x="398" y="19237"/>
                  </a:cubicBezTo>
                  <a:cubicBezTo>
                    <a:pt x="740" y="19990"/>
                    <a:pt x="1310" y="20527"/>
                    <a:pt x="1824" y="20958"/>
                  </a:cubicBezTo>
                  <a:cubicBezTo>
                    <a:pt x="2392" y="21385"/>
                    <a:pt x="3020" y="21600"/>
                    <a:pt x="3647" y="21600"/>
                  </a:cubicBezTo>
                  <a:cubicBezTo>
                    <a:pt x="4330" y="21600"/>
                    <a:pt x="5357" y="21173"/>
                    <a:pt x="6610" y="20635"/>
                  </a:cubicBezTo>
                  <a:cubicBezTo>
                    <a:pt x="8548" y="19775"/>
                    <a:pt x="10942" y="18484"/>
                    <a:pt x="13279" y="16874"/>
                  </a:cubicBezTo>
                  <a:cubicBezTo>
                    <a:pt x="15559" y="15368"/>
                    <a:pt x="17668" y="13650"/>
                    <a:pt x="19035" y="12037"/>
                  </a:cubicBezTo>
                  <a:cubicBezTo>
                    <a:pt x="20744" y="10104"/>
                    <a:pt x="21600" y="7308"/>
                    <a:pt x="21600" y="4837"/>
                  </a:cubicBezTo>
                  <a:cubicBezTo>
                    <a:pt x="21600" y="3546"/>
                    <a:pt x="21372" y="2259"/>
                    <a:pt x="20859" y="1398"/>
                  </a:cubicBezTo>
                  <a:cubicBezTo>
                    <a:pt x="20345" y="538"/>
                    <a:pt x="19605" y="0"/>
                    <a:pt x="18750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81" name="Google Shape;1953;p37"/>
            <p:cNvSpPr/>
            <p:nvPr/>
          </p:nvSpPr>
          <p:spPr>
            <a:xfrm>
              <a:off x="3097431" y="787070"/>
              <a:ext cx="627491" cy="791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1600" extrusionOk="0">
                  <a:moveTo>
                    <a:pt x="8611" y="0"/>
                  </a:moveTo>
                  <a:cubicBezTo>
                    <a:pt x="8611" y="0"/>
                    <a:pt x="2195" y="3334"/>
                    <a:pt x="855" y="4630"/>
                  </a:cubicBezTo>
                  <a:cubicBezTo>
                    <a:pt x="-485" y="5945"/>
                    <a:pt x="126" y="8689"/>
                    <a:pt x="220" y="9565"/>
                  </a:cubicBezTo>
                  <a:cubicBezTo>
                    <a:pt x="314" y="10422"/>
                    <a:pt x="408" y="16215"/>
                    <a:pt x="1019" y="17149"/>
                  </a:cubicBezTo>
                  <a:cubicBezTo>
                    <a:pt x="1633" y="18071"/>
                    <a:pt x="3459" y="21600"/>
                    <a:pt x="9225" y="21600"/>
                  </a:cubicBezTo>
                  <a:cubicBezTo>
                    <a:pt x="9416" y="21600"/>
                    <a:pt x="9611" y="21596"/>
                    <a:pt x="9810" y="21588"/>
                  </a:cubicBezTo>
                  <a:cubicBezTo>
                    <a:pt x="14299" y="21436"/>
                    <a:pt x="16555" y="18463"/>
                    <a:pt x="17449" y="16577"/>
                  </a:cubicBezTo>
                  <a:cubicBezTo>
                    <a:pt x="18341" y="14691"/>
                    <a:pt x="18529" y="12519"/>
                    <a:pt x="18529" y="12519"/>
                  </a:cubicBezTo>
                  <a:cubicBezTo>
                    <a:pt x="18529" y="12519"/>
                    <a:pt x="21115" y="12157"/>
                    <a:pt x="21115" y="10422"/>
                  </a:cubicBezTo>
                  <a:cubicBezTo>
                    <a:pt x="21115" y="8773"/>
                    <a:pt x="20604" y="6864"/>
                    <a:pt x="19501" y="6864"/>
                  </a:cubicBezTo>
                  <a:cubicBezTo>
                    <a:pt x="19446" y="6864"/>
                    <a:pt x="19388" y="6868"/>
                    <a:pt x="19329" y="6879"/>
                  </a:cubicBezTo>
                  <a:cubicBezTo>
                    <a:pt x="18718" y="6993"/>
                    <a:pt x="17895" y="8117"/>
                    <a:pt x="17895" y="8117"/>
                  </a:cubicBezTo>
                  <a:cubicBezTo>
                    <a:pt x="17895" y="8117"/>
                    <a:pt x="14510" y="6307"/>
                    <a:pt x="11643" y="3621"/>
                  </a:cubicBezTo>
                  <a:cubicBezTo>
                    <a:pt x="8799" y="934"/>
                    <a:pt x="8611" y="0"/>
                    <a:pt x="8611" y="0"/>
                  </a:cubicBezTo>
                  <a:close/>
                </a:path>
              </a:pathLst>
            </a:custGeom>
            <a:solidFill>
              <a:srgbClr val="ADADA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82" name="Google Shape;1954;p37"/>
            <p:cNvSpPr/>
            <p:nvPr/>
          </p:nvSpPr>
          <p:spPr>
            <a:xfrm>
              <a:off x="3103981" y="787070"/>
              <a:ext cx="525250" cy="3030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255" y="0"/>
                  </a:moveTo>
                  <a:cubicBezTo>
                    <a:pt x="10255" y="0"/>
                    <a:pt x="2413" y="8710"/>
                    <a:pt x="775" y="12094"/>
                  </a:cubicBezTo>
                  <a:cubicBezTo>
                    <a:pt x="402" y="12891"/>
                    <a:pt x="144" y="13836"/>
                    <a:pt x="0" y="14882"/>
                  </a:cubicBezTo>
                  <a:lnTo>
                    <a:pt x="9766" y="7865"/>
                  </a:lnTo>
                  <a:cubicBezTo>
                    <a:pt x="9766" y="7865"/>
                    <a:pt x="15777" y="21600"/>
                    <a:pt x="20342" y="21600"/>
                  </a:cubicBezTo>
                  <a:cubicBezTo>
                    <a:pt x="20776" y="21600"/>
                    <a:pt x="21198" y="21475"/>
                    <a:pt x="21600" y="21203"/>
                  </a:cubicBezTo>
                  <a:cubicBezTo>
                    <a:pt x="21600" y="21203"/>
                    <a:pt x="17464" y="16475"/>
                    <a:pt x="13960" y="9457"/>
                  </a:cubicBezTo>
                  <a:cubicBezTo>
                    <a:pt x="10484" y="2439"/>
                    <a:pt x="10255" y="0"/>
                    <a:pt x="10255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83" name="Google Shape;1955;p37"/>
            <p:cNvSpPr/>
            <p:nvPr/>
          </p:nvSpPr>
          <p:spPr>
            <a:xfrm>
              <a:off x="3102583" y="1103799"/>
              <a:ext cx="622339" cy="474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21" y="0"/>
                  </a:moveTo>
                  <a:cubicBezTo>
                    <a:pt x="1984" y="0"/>
                    <a:pt x="1843" y="5"/>
                    <a:pt x="1697" y="15"/>
                  </a:cubicBezTo>
                  <a:cubicBezTo>
                    <a:pt x="970" y="79"/>
                    <a:pt x="437" y="460"/>
                    <a:pt x="0" y="936"/>
                  </a:cubicBezTo>
                  <a:cubicBezTo>
                    <a:pt x="24" y="1159"/>
                    <a:pt x="49" y="1381"/>
                    <a:pt x="49" y="1540"/>
                  </a:cubicBezTo>
                  <a:cubicBezTo>
                    <a:pt x="146" y="2969"/>
                    <a:pt x="243" y="12624"/>
                    <a:pt x="873" y="14180"/>
                  </a:cubicBezTo>
                  <a:cubicBezTo>
                    <a:pt x="1506" y="15717"/>
                    <a:pt x="3389" y="21600"/>
                    <a:pt x="9337" y="21600"/>
                  </a:cubicBezTo>
                  <a:cubicBezTo>
                    <a:pt x="9533" y="21600"/>
                    <a:pt x="9734" y="21594"/>
                    <a:pt x="9939" y="21580"/>
                  </a:cubicBezTo>
                  <a:cubicBezTo>
                    <a:pt x="14569" y="21326"/>
                    <a:pt x="16897" y="16372"/>
                    <a:pt x="17818" y="13228"/>
                  </a:cubicBezTo>
                  <a:cubicBezTo>
                    <a:pt x="18739" y="10084"/>
                    <a:pt x="18933" y="6463"/>
                    <a:pt x="18933" y="6463"/>
                  </a:cubicBezTo>
                  <a:cubicBezTo>
                    <a:pt x="18933" y="6463"/>
                    <a:pt x="21600" y="5860"/>
                    <a:pt x="21600" y="2969"/>
                  </a:cubicBezTo>
                  <a:cubicBezTo>
                    <a:pt x="21600" y="2398"/>
                    <a:pt x="21576" y="1794"/>
                    <a:pt x="21527" y="1191"/>
                  </a:cubicBezTo>
                  <a:cubicBezTo>
                    <a:pt x="21454" y="2112"/>
                    <a:pt x="21309" y="3128"/>
                    <a:pt x="21018" y="3953"/>
                  </a:cubicBezTo>
                  <a:cubicBezTo>
                    <a:pt x="20475" y="5516"/>
                    <a:pt x="19309" y="5732"/>
                    <a:pt x="18706" y="5732"/>
                  </a:cubicBezTo>
                  <a:cubicBezTo>
                    <a:pt x="18476" y="5732"/>
                    <a:pt x="18327" y="5701"/>
                    <a:pt x="18327" y="5701"/>
                  </a:cubicBezTo>
                  <a:cubicBezTo>
                    <a:pt x="18327" y="5701"/>
                    <a:pt x="17115" y="13958"/>
                    <a:pt x="15466" y="16499"/>
                  </a:cubicBezTo>
                  <a:cubicBezTo>
                    <a:pt x="14384" y="18167"/>
                    <a:pt x="12079" y="19671"/>
                    <a:pt x="9354" y="19671"/>
                  </a:cubicBezTo>
                  <a:cubicBezTo>
                    <a:pt x="7928" y="19671"/>
                    <a:pt x="6389" y="19260"/>
                    <a:pt x="4848" y="18245"/>
                  </a:cubicBezTo>
                  <a:cubicBezTo>
                    <a:pt x="364" y="15324"/>
                    <a:pt x="970" y="8083"/>
                    <a:pt x="970" y="8083"/>
                  </a:cubicBezTo>
                  <a:cubicBezTo>
                    <a:pt x="970" y="8083"/>
                    <a:pt x="3661" y="8083"/>
                    <a:pt x="4703" y="4748"/>
                  </a:cubicBezTo>
                  <a:cubicBezTo>
                    <a:pt x="5690" y="1592"/>
                    <a:pt x="4548" y="0"/>
                    <a:pt x="2121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84" name="Google Shape;1956;p37"/>
            <p:cNvSpPr/>
            <p:nvPr/>
          </p:nvSpPr>
          <p:spPr>
            <a:xfrm>
              <a:off x="3102583" y="1104139"/>
              <a:ext cx="622339" cy="474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7" y="0"/>
                  </a:moveTo>
                  <a:cubicBezTo>
                    <a:pt x="970" y="64"/>
                    <a:pt x="437" y="445"/>
                    <a:pt x="0" y="921"/>
                  </a:cubicBezTo>
                  <a:cubicBezTo>
                    <a:pt x="24" y="1144"/>
                    <a:pt x="49" y="1334"/>
                    <a:pt x="49" y="1525"/>
                  </a:cubicBezTo>
                  <a:cubicBezTo>
                    <a:pt x="146" y="2922"/>
                    <a:pt x="243" y="12198"/>
                    <a:pt x="848" y="14072"/>
                  </a:cubicBezTo>
                  <a:cubicBezTo>
                    <a:pt x="848" y="14104"/>
                    <a:pt x="873" y="14135"/>
                    <a:pt x="873" y="14167"/>
                  </a:cubicBezTo>
                  <a:cubicBezTo>
                    <a:pt x="921" y="14294"/>
                    <a:pt x="970" y="14421"/>
                    <a:pt x="1043" y="14580"/>
                  </a:cubicBezTo>
                  <a:cubicBezTo>
                    <a:pt x="1091" y="14739"/>
                    <a:pt x="1188" y="14929"/>
                    <a:pt x="1261" y="15120"/>
                  </a:cubicBezTo>
                  <a:cubicBezTo>
                    <a:pt x="1479" y="15660"/>
                    <a:pt x="1770" y="16327"/>
                    <a:pt x="2182" y="17026"/>
                  </a:cubicBezTo>
                  <a:cubicBezTo>
                    <a:pt x="2279" y="17216"/>
                    <a:pt x="2376" y="17407"/>
                    <a:pt x="2497" y="17598"/>
                  </a:cubicBezTo>
                  <a:cubicBezTo>
                    <a:pt x="2570" y="17693"/>
                    <a:pt x="2618" y="17757"/>
                    <a:pt x="2667" y="17852"/>
                  </a:cubicBezTo>
                  <a:cubicBezTo>
                    <a:pt x="3951" y="19758"/>
                    <a:pt x="6012" y="21600"/>
                    <a:pt x="9358" y="21600"/>
                  </a:cubicBezTo>
                  <a:cubicBezTo>
                    <a:pt x="9552" y="21600"/>
                    <a:pt x="9745" y="21600"/>
                    <a:pt x="9939" y="21568"/>
                  </a:cubicBezTo>
                  <a:cubicBezTo>
                    <a:pt x="10982" y="21505"/>
                    <a:pt x="11928" y="21219"/>
                    <a:pt x="12752" y="20743"/>
                  </a:cubicBezTo>
                  <a:cubicBezTo>
                    <a:pt x="13018" y="20584"/>
                    <a:pt x="13261" y="20425"/>
                    <a:pt x="13503" y="20266"/>
                  </a:cubicBezTo>
                  <a:lnTo>
                    <a:pt x="13527" y="20234"/>
                  </a:lnTo>
                  <a:cubicBezTo>
                    <a:pt x="13673" y="20108"/>
                    <a:pt x="13818" y="20012"/>
                    <a:pt x="13964" y="19885"/>
                  </a:cubicBezTo>
                  <a:cubicBezTo>
                    <a:pt x="14958" y="18996"/>
                    <a:pt x="15758" y="17884"/>
                    <a:pt x="16388" y="16740"/>
                  </a:cubicBezTo>
                  <a:cubicBezTo>
                    <a:pt x="16485" y="16581"/>
                    <a:pt x="16558" y="16423"/>
                    <a:pt x="16655" y="16232"/>
                  </a:cubicBezTo>
                  <a:cubicBezTo>
                    <a:pt x="16776" y="15977"/>
                    <a:pt x="16897" y="15724"/>
                    <a:pt x="17018" y="15470"/>
                  </a:cubicBezTo>
                  <a:cubicBezTo>
                    <a:pt x="17091" y="15279"/>
                    <a:pt x="17163" y="15120"/>
                    <a:pt x="17236" y="14929"/>
                  </a:cubicBezTo>
                  <a:cubicBezTo>
                    <a:pt x="17479" y="14326"/>
                    <a:pt x="17673" y="13754"/>
                    <a:pt x="17818" y="13214"/>
                  </a:cubicBezTo>
                  <a:cubicBezTo>
                    <a:pt x="18739" y="10070"/>
                    <a:pt x="18933" y="6448"/>
                    <a:pt x="18933" y="6448"/>
                  </a:cubicBezTo>
                  <a:cubicBezTo>
                    <a:pt x="18933" y="6448"/>
                    <a:pt x="21600" y="5845"/>
                    <a:pt x="21600" y="2954"/>
                  </a:cubicBezTo>
                  <a:cubicBezTo>
                    <a:pt x="21600" y="2383"/>
                    <a:pt x="21576" y="1779"/>
                    <a:pt x="21527" y="1175"/>
                  </a:cubicBezTo>
                  <a:cubicBezTo>
                    <a:pt x="21454" y="2096"/>
                    <a:pt x="21309" y="3113"/>
                    <a:pt x="21018" y="3939"/>
                  </a:cubicBezTo>
                  <a:cubicBezTo>
                    <a:pt x="20460" y="5527"/>
                    <a:pt x="19273" y="5718"/>
                    <a:pt x="18666" y="5718"/>
                  </a:cubicBezTo>
                  <a:cubicBezTo>
                    <a:pt x="18449" y="5718"/>
                    <a:pt x="18327" y="5686"/>
                    <a:pt x="18327" y="5686"/>
                  </a:cubicBezTo>
                  <a:cubicBezTo>
                    <a:pt x="18327" y="5686"/>
                    <a:pt x="17115" y="13945"/>
                    <a:pt x="15466" y="16486"/>
                  </a:cubicBezTo>
                  <a:cubicBezTo>
                    <a:pt x="14400" y="18169"/>
                    <a:pt x="12072" y="19663"/>
                    <a:pt x="9358" y="19663"/>
                  </a:cubicBezTo>
                  <a:cubicBezTo>
                    <a:pt x="7928" y="19663"/>
                    <a:pt x="6400" y="19249"/>
                    <a:pt x="4848" y="18233"/>
                  </a:cubicBezTo>
                  <a:cubicBezTo>
                    <a:pt x="1309" y="15914"/>
                    <a:pt x="946" y="10927"/>
                    <a:pt x="921" y="8926"/>
                  </a:cubicBezTo>
                  <a:cubicBezTo>
                    <a:pt x="921" y="8386"/>
                    <a:pt x="970" y="8069"/>
                    <a:pt x="970" y="8069"/>
                  </a:cubicBezTo>
                  <a:cubicBezTo>
                    <a:pt x="970" y="8069"/>
                    <a:pt x="3661" y="8069"/>
                    <a:pt x="4703" y="4733"/>
                  </a:cubicBezTo>
                  <a:cubicBezTo>
                    <a:pt x="4945" y="3939"/>
                    <a:pt x="5067" y="3272"/>
                    <a:pt x="5067" y="2700"/>
                  </a:cubicBezTo>
                  <a:cubicBezTo>
                    <a:pt x="5067" y="889"/>
                    <a:pt x="3951" y="0"/>
                    <a:pt x="2134" y="0"/>
                  </a:cubicBezTo>
                  <a:close/>
                </a:path>
              </a:pathLst>
            </a:custGeom>
            <a:solidFill>
              <a:srgbClr val="9C9C9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85" name="Google Shape;1957;p37"/>
            <p:cNvSpPr/>
            <p:nvPr/>
          </p:nvSpPr>
          <p:spPr>
            <a:xfrm>
              <a:off x="3357518" y="1048961"/>
              <a:ext cx="212334" cy="212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1" y="0"/>
                  </a:moveTo>
                  <a:cubicBezTo>
                    <a:pt x="4832" y="0"/>
                    <a:pt x="0" y="4831"/>
                    <a:pt x="0" y="10800"/>
                  </a:cubicBezTo>
                  <a:cubicBezTo>
                    <a:pt x="0" y="16769"/>
                    <a:pt x="4832" y="21600"/>
                    <a:pt x="10801" y="21600"/>
                  </a:cubicBezTo>
                  <a:cubicBezTo>
                    <a:pt x="16768" y="21600"/>
                    <a:pt x="21600" y="16769"/>
                    <a:pt x="21600" y="10800"/>
                  </a:cubicBezTo>
                  <a:cubicBezTo>
                    <a:pt x="21600" y="4831"/>
                    <a:pt x="16768" y="0"/>
                    <a:pt x="10801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86" name="Google Shape;1958;p37"/>
            <p:cNvSpPr/>
            <p:nvPr/>
          </p:nvSpPr>
          <p:spPr>
            <a:xfrm>
              <a:off x="3357518" y="1048961"/>
              <a:ext cx="212334" cy="212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1" y="0"/>
                  </a:moveTo>
                  <a:cubicBezTo>
                    <a:pt x="4832" y="0"/>
                    <a:pt x="0" y="4831"/>
                    <a:pt x="0" y="10800"/>
                  </a:cubicBezTo>
                  <a:cubicBezTo>
                    <a:pt x="0" y="16769"/>
                    <a:pt x="4832" y="21600"/>
                    <a:pt x="10801" y="21600"/>
                  </a:cubicBezTo>
                  <a:cubicBezTo>
                    <a:pt x="16768" y="21600"/>
                    <a:pt x="21600" y="16769"/>
                    <a:pt x="21600" y="10800"/>
                  </a:cubicBezTo>
                  <a:cubicBezTo>
                    <a:pt x="21600" y="6964"/>
                    <a:pt x="19611" y="3624"/>
                    <a:pt x="16628" y="1706"/>
                  </a:cubicBezTo>
                  <a:cubicBezTo>
                    <a:pt x="16344" y="1564"/>
                    <a:pt x="16130" y="1422"/>
                    <a:pt x="15917" y="1280"/>
                  </a:cubicBezTo>
                  <a:cubicBezTo>
                    <a:pt x="14353" y="427"/>
                    <a:pt x="12648" y="0"/>
                    <a:pt x="10801" y="0"/>
                  </a:cubicBezTo>
                  <a:close/>
                </a:path>
              </a:pathLst>
            </a:custGeom>
            <a:solidFill>
              <a:srgbClr val="9C9C9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87" name="Google Shape;1959;p37"/>
            <p:cNvSpPr/>
            <p:nvPr/>
          </p:nvSpPr>
          <p:spPr>
            <a:xfrm>
              <a:off x="3103981" y="787070"/>
              <a:ext cx="525250" cy="3031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255" y="0"/>
                  </a:moveTo>
                  <a:cubicBezTo>
                    <a:pt x="10255" y="0"/>
                    <a:pt x="2413" y="8709"/>
                    <a:pt x="775" y="12094"/>
                  </a:cubicBezTo>
                  <a:cubicBezTo>
                    <a:pt x="402" y="12891"/>
                    <a:pt x="144" y="13836"/>
                    <a:pt x="0" y="14881"/>
                  </a:cubicBezTo>
                  <a:lnTo>
                    <a:pt x="9766" y="7864"/>
                  </a:lnTo>
                  <a:cubicBezTo>
                    <a:pt x="9766" y="7864"/>
                    <a:pt x="13184" y="15727"/>
                    <a:pt x="16861" y="19559"/>
                  </a:cubicBezTo>
                  <a:cubicBezTo>
                    <a:pt x="16947" y="19659"/>
                    <a:pt x="17033" y="19758"/>
                    <a:pt x="17148" y="19858"/>
                  </a:cubicBezTo>
                  <a:cubicBezTo>
                    <a:pt x="18210" y="20903"/>
                    <a:pt x="19302" y="21600"/>
                    <a:pt x="20336" y="21600"/>
                  </a:cubicBezTo>
                  <a:cubicBezTo>
                    <a:pt x="20767" y="21600"/>
                    <a:pt x="21198" y="21451"/>
                    <a:pt x="21600" y="21202"/>
                  </a:cubicBezTo>
                  <a:cubicBezTo>
                    <a:pt x="21600" y="21202"/>
                    <a:pt x="17464" y="16474"/>
                    <a:pt x="13960" y="9457"/>
                  </a:cubicBezTo>
                  <a:cubicBezTo>
                    <a:pt x="10484" y="2439"/>
                    <a:pt x="10255" y="0"/>
                    <a:pt x="10255" y="0"/>
                  </a:cubicBezTo>
                  <a:close/>
                </a:path>
              </a:pathLst>
            </a:custGeom>
            <a:solidFill>
              <a:srgbClr val="9C9C9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grpSp>
          <p:nvGrpSpPr>
            <p:cNvPr id="2090" name="Google Shape;1960;p37"/>
            <p:cNvGrpSpPr/>
            <p:nvPr/>
          </p:nvGrpSpPr>
          <p:grpSpPr>
            <a:xfrm>
              <a:off x="3511131" y="1057289"/>
              <a:ext cx="12701" cy="12701"/>
              <a:chOff x="0" y="0"/>
              <a:chExt cx="12700" cy="12700"/>
            </a:xfrm>
          </p:grpSpPr>
          <p:sp>
            <p:nvSpPr>
              <p:cNvPr id="2088" name="Линия"/>
              <p:cNvSpPr/>
              <p:nvPr/>
            </p:nvSpPr>
            <p:spPr>
              <a:xfrm>
                <a:off x="0" y="0"/>
                <a:ext cx="12700" cy="127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cubicBezTo>
                      <a:pt x="12960" y="14400"/>
                      <a:pt x="6480" y="7200"/>
                      <a:pt x="0" y="0"/>
                    </a:cubicBez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089" name="Линия"/>
              <p:cNvSpPr/>
              <p:nvPr/>
            </p:nvSpPr>
            <p:spPr>
              <a:xfrm>
                <a:off x="0" y="0"/>
                <a:ext cx="12700" cy="127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cubicBezTo>
                      <a:pt x="6480" y="7200"/>
                      <a:pt x="12960" y="14400"/>
                      <a:pt x="21600" y="21600"/>
                    </a:cubicBezTo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2091" name="Google Shape;1961;p37"/>
            <p:cNvSpPr/>
            <p:nvPr/>
          </p:nvSpPr>
          <p:spPr>
            <a:xfrm>
              <a:off x="3091417" y="781384"/>
              <a:ext cx="639796" cy="803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743" y="394"/>
                  </a:moveTo>
                  <a:cubicBezTo>
                    <a:pt x="8941" y="807"/>
                    <a:pt x="9587" y="1831"/>
                    <a:pt x="11743" y="3815"/>
                  </a:cubicBezTo>
                  <a:cubicBezTo>
                    <a:pt x="14643" y="6482"/>
                    <a:pt x="18039" y="8266"/>
                    <a:pt x="18063" y="8285"/>
                  </a:cubicBezTo>
                  <a:cubicBezTo>
                    <a:pt x="18110" y="8304"/>
                    <a:pt x="18157" y="8304"/>
                    <a:pt x="18204" y="8304"/>
                  </a:cubicBezTo>
                  <a:cubicBezTo>
                    <a:pt x="18251" y="8285"/>
                    <a:pt x="18299" y="8266"/>
                    <a:pt x="18346" y="8229"/>
                  </a:cubicBezTo>
                  <a:cubicBezTo>
                    <a:pt x="18346" y="8229"/>
                    <a:pt x="18346" y="8210"/>
                    <a:pt x="18369" y="8172"/>
                  </a:cubicBezTo>
                  <a:cubicBezTo>
                    <a:pt x="18440" y="8078"/>
                    <a:pt x="18652" y="7815"/>
                    <a:pt x="18912" y="7571"/>
                  </a:cubicBezTo>
                  <a:cubicBezTo>
                    <a:pt x="19030" y="7440"/>
                    <a:pt x="19171" y="7327"/>
                    <a:pt x="19313" y="7252"/>
                  </a:cubicBezTo>
                  <a:cubicBezTo>
                    <a:pt x="19430" y="7158"/>
                    <a:pt x="19548" y="7102"/>
                    <a:pt x="19643" y="7083"/>
                  </a:cubicBezTo>
                  <a:cubicBezTo>
                    <a:pt x="19690" y="7083"/>
                    <a:pt x="19737" y="7064"/>
                    <a:pt x="19784" y="7064"/>
                  </a:cubicBezTo>
                  <a:cubicBezTo>
                    <a:pt x="19973" y="7064"/>
                    <a:pt x="20161" y="7158"/>
                    <a:pt x="20326" y="7327"/>
                  </a:cubicBezTo>
                  <a:cubicBezTo>
                    <a:pt x="20609" y="7609"/>
                    <a:pt x="20845" y="8078"/>
                    <a:pt x="20986" y="8642"/>
                  </a:cubicBezTo>
                  <a:cubicBezTo>
                    <a:pt x="21128" y="9186"/>
                    <a:pt x="21199" y="9825"/>
                    <a:pt x="21199" y="10426"/>
                  </a:cubicBezTo>
                  <a:cubicBezTo>
                    <a:pt x="21199" y="10820"/>
                    <a:pt x="21057" y="11139"/>
                    <a:pt x="20822" y="11384"/>
                  </a:cubicBezTo>
                  <a:cubicBezTo>
                    <a:pt x="20491" y="11759"/>
                    <a:pt x="19973" y="12003"/>
                    <a:pt x="19548" y="12154"/>
                  </a:cubicBezTo>
                  <a:cubicBezTo>
                    <a:pt x="19313" y="12229"/>
                    <a:pt x="19124" y="12267"/>
                    <a:pt x="18982" y="12304"/>
                  </a:cubicBezTo>
                  <a:cubicBezTo>
                    <a:pt x="18912" y="12322"/>
                    <a:pt x="18864" y="12322"/>
                    <a:pt x="18817" y="12341"/>
                  </a:cubicBezTo>
                  <a:lnTo>
                    <a:pt x="18770" y="12341"/>
                  </a:lnTo>
                  <a:cubicBezTo>
                    <a:pt x="18676" y="12360"/>
                    <a:pt x="18605" y="12416"/>
                    <a:pt x="18605" y="12492"/>
                  </a:cubicBezTo>
                  <a:cubicBezTo>
                    <a:pt x="18605" y="12492"/>
                    <a:pt x="18605" y="12510"/>
                    <a:pt x="18581" y="12586"/>
                  </a:cubicBezTo>
                  <a:cubicBezTo>
                    <a:pt x="18534" y="12999"/>
                    <a:pt x="18299" y="14839"/>
                    <a:pt x="17544" y="16435"/>
                  </a:cubicBezTo>
                  <a:cubicBezTo>
                    <a:pt x="17096" y="17356"/>
                    <a:pt x="16318" y="18520"/>
                    <a:pt x="15092" y="19496"/>
                  </a:cubicBezTo>
                  <a:cubicBezTo>
                    <a:pt x="13889" y="20455"/>
                    <a:pt x="12238" y="21206"/>
                    <a:pt x="10045" y="21280"/>
                  </a:cubicBezTo>
                  <a:cubicBezTo>
                    <a:pt x="9856" y="21280"/>
                    <a:pt x="9668" y="21299"/>
                    <a:pt x="9479" y="21299"/>
                  </a:cubicBezTo>
                  <a:cubicBezTo>
                    <a:pt x="6626" y="21299"/>
                    <a:pt x="4787" y="20436"/>
                    <a:pt x="3537" y="19478"/>
                  </a:cubicBezTo>
                  <a:cubicBezTo>
                    <a:pt x="2924" y="19008"/>
                    <a:pt x="2476" y="18483"/>
                    <a:pt x="2122" y="18050"/>
                  </a:cubicBezTo>
                  <a:cubicBezTo>
                    <a:pt x="1792" y="17600"/>
                    <a:pt x="1556" y="17224"/>
                    <a:pt x="1415" y="16980"/>
                  </a:cubicBezTo>
                  <a:cubicBezTo>
                    <a:pt x="1344" y="16905"/>
                    <a:pt x="1273" y="16717"/>
                    <a:pt x="1226" y="16473"/>
                  </a:cubicBezTo>
                  <a:cubicBezTo>
                    <a:pt x="1014" y="15628"/>
                    <a:pt x="873" y="14088"/>
                    <a:pt x="778" y="12661"/>
                  </a:cubicBezTo>
                  <a:cubicBezTo>
                    <a:pt x="707" y="11233"/>
                    <a:pt x="660" y="9937"/>
                    <a:pt x="637" y="9562"/>
                  </a:cubicBezTo>
                  <a:cubicBezTo>
                    <a:pt x="589" y="9111"/>
                    <a:pt x="401" y="8247"/>
                    <a:pt x="401" y="7308"/>
                  </a:cubicBezTo>
                  <a:cubicBezTo>
                    <a:pt x="401" y="6369"/>
                    <a:pt x="589" y="5411"/>
                    <a:pt x="1202" y="4829"/>
                  </a:cubicBezTo>
                  <a:cubicBezTo>
                    <a:pt x="1533" y="4529"/>
                    <a:pt x="2169" y="4078"/>
                    <a:pt x="2971" y="3590"/>
                  </a:cubicBezTo>
                  <a:cubicBezTo>
                    <a:pt x="4150" y="2857"/>
                    <a:pt x="5636" y="2031"/>
                    <a:pt x="6838" y="1392"/>
                  </a:cubicBezTo>
                  <a:cubicBezTo>
                    <a:pt x="7451" y="1073"/>
                    <a:pt x="7970" y="791"/>
                    <a:pt x="8347" y="604"/>
                  </a:cubicBezTo>
                  <a:cubicBezTo>
                    <a:pt x="8507" y="517"/>
                    <a:pt x="8641" y="446"/>
                    <a:pt x="8743" y="394"/>
                  </a:cubicBezTo>
                  <a:close/>
                  <a:moveTo>
                    <a:pt x="8849" y="0"/>
                  </a:moveTo>
                  <a:cubicBezTo>
                    <a:pt x="8810" y="0"/>
                    <a:pt x="8775" y="11"/>
                    <a:pt x="8748" y="22"/>
                  </a:cubicBezTo>
                  <a:cubicBezTo>
                    <a:pt x="8748" y="22"/>
                    <a:pt x="7121" y="848"/>
                    <a:pt x="5353" y="1825"/>
                  </a:cubicBezTo>
                  <a:cubicBezTo>
                    <a:pt x="4456" y="2313"/>
                    <a:pt x="3513" y="2857"/>
                    <a:pt x="2711" y="3346"/>
                  </a:cubicBezTo>
                  <a:cubicBezTo>
                    <a:pt x="1933" y="3834"/>
                    <a:pt x="1273" y="4285"/>
                    <a:pt x="896" y="4623"/>
                  </a:cubicBezTo>
                  <a:cubicBezTo>
                    <a:pt x="188" y="5317"/>
                    <a:pt x="0" y="6351"/>
                    <a:pt x="0" y="7308"/>
                  </a:cubicBezTo>
                  <a:cubicBezTo>
                    <a:pt x="0" y="8266"/>
                    <a:pt x="188" y="9167"/>
                    <a:pt x="235" y="9581"/>
                  </a:cubicBezTo>
                  <a:cubicBezTo>
                    <a:pt x="283" y="9994"/>
                    <a:pt x="330" y="11646"/>
                    <a:pt x="424" y="13299"/>
                  </a:cubicBezTo>
                  <a:cubicBezTo>
                    <a:pt x="495" y="14126"/>
                    <a:pt x="566" y="14952"/>
                    <a:pt x="660" y="15647"/>
                  </a:cubicBezTo>
                  <a:cubicBezTo>
                    <a:pt x="707" y="15985"/>
                    <a:pt x="778" y="16285"/>
                    <a:pt x="825" y="16548"/>
                  </a:cubicBezTo>
                  <a:cubicBezTo>
                    <a:pt x="896" y="16792"/>
                    <a:pt x="966" y="16999"/>
                    <a:pt x="1061" y="17130"/>
                  </a:cubicBezTo>
                  <a:cubicBezTo>
                    <a:pt x="1202" y="17356"/>
                    <a:pt x="1438" y="17750"/>
                    <a:pt x="1792" y="18201"/>
                  </a:cubicBezTo>
                  <a:cubicBezTo>
                    <a:pt x="2334" y="18896"/>
                    <a:pt x="3136" y="19760"/>
                    <a:pt x="4362" y="20436"/>
                  </a:cubicBezTo>
                  <a:cubicBezTo>
                    <a:pt x="5612" y="21112"/>
                    <a:pt x="7263" y="21600"/>
                    <a:pt x="9479" y="21600"/>
                  </a:cubicBezTo>
                  <a:lnTo>
                    <a:pt x="10045" y="21600"/>
                  </a:lnTo>
                  <a:cubicBezTo>
                    <a:pt x="12356" y="21506"/>
                    <a:pt x="14101" y="20717"/>
                    <a:pt x="15374" y="19703"/>
                  </a:cubicBezTo>
                  <a:cubicBezTo>
                    <a:pt x="16648" y="18708"/>
                    <a:pt x="17450" y="17487"/>
                    <a:pt x="17897" y="16548"/>
                  </a:cubicBezTo>
                  <a:cubicBezTo>
                    <a:pt x="18690" y="14930"/>
                    <a:pt x="18922" y="13103"/>
                    <a:pt x="18972" y="12628"/>
                  </a:cubicBezTo>
                  <a:cubicBezTo>
                    <a:pt x="19209" y="12581"/>
                    <a:pt x="19691" y="12478"/>
                    <a:pt x="20185" y="12248"/>
                  </a:cubicBezTo>
                  <a:cubicBezTo>
                    <a:pt x="20539" y="12079"/>
                    <a:pt x="20893" y="11853"/>
                    <a:pt x="21152" y="11572"/>
                  </a:cubicBezTo>
                  <a:cubicBezTo>
                    <a:pt x="21411" y="11271"/>
                    <a:pt x="21600" y="10895"/>
                    <a:pt x="21600" y="10426"/>
                  </a:cubicBezTo>
                  <a:cubicBezTo>
                    <a:pt x="21600" y="9600"/>
                    <a:pt x="21458" y="8717"/>
                    <a:pt x="21175" y="8022"/>
                  </a:cubicBezTo>
                  <a:cubicBezTo>
                    <a:pt x="21034" y="7665"/>
                    <a:pt x="20869" y="7365"/>
                    <a:pt x="20657" y="7140"/>
                  </a:cubicBezTo>
                  <a:cubicBezTo>
                    <a:pt x="20421" y="6914"/>
                    <a:pt x="20115" y="6764"/>
                    <a:pt x="19784" y="6764"/>
                  </a:cubicBezTo>
                  <a:cubicBezTo>
                    <a:pt x="19713" y="6764"/>
                    <a:pt x="19619" y="6764"/>
                    <a:pt x="19548" y="6782"/>
                  </a:cubicBezTo>
                  <a:cubicBezTo>
                    <a:pt x="19336" y="6820"/>
                    <a:pt x="19148" y="6933"/>
                    <a:pt x="18982" y="7046"/>
                  </a:cubicBezTo>
                  <a:cubicBezTo>
                    <a:pt x="18619" y="7321"/>
                    <a:pt x="18280" y="7707"/>
                    <a:pt x="18109" y="7914"/>
                  </a:cubicBezTo>
                  <a:cubicBezTo>
                    <a:pt x="17381" y="7514"/>
                    <a:pt x="14497" y="5891"/>
                    <a:pt x="12050" y="3627"/>
                  </a:cubicBezTo>
                  <a:cubicBezTo>
                    <a:pt x="10611" y="2313"/>
                    <a:pt x="9856" y="1430"/>
                    <a:pt x="9479" y="867"/>
                  </a:cubicBezTo>
                  <a:cubicBezTo>
                    <a:pt x="9267" y="604"/>
                    <a:pt x="9173" y="397"/>
                    <a:pt x="9102" y="284"/>
                  </a:cubicBezTo>
                  <a:cubicBezTo>
                    <a:pt x="9078" y="228"/>
                    <a:pt x="9055" y="190"/>
                    <a:pt x="9055" y="153"/>
                  </a:cubicBezTo>
                  <a:lnTo>
                    <a:pt x="9055" y="134"/>
                  </a:lnTo>
                  <a:cubicBezTo>
                    <a:pt x="9031" y="78"/>
                    <a:pt x="8984" y="41"/>
                    <a:pt x="8937" y="22"/>
                  </a:cubicBezTo>
                  <a:cubicBezTo>
                    <a:pt x="8907" y="6"/>
                    <a:pt x="8877" y="0"/>
                    <a:pt x="8849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92" name="Google Shape;1962;p37"/>
            <p:cNvSpPr/>
            <p:nvPr/>
          </p:nvSpPr>
          <p:spPr>
            <a:xfrm>
              <a:off x="3059281" y="1012655"/>
              <a:ext cx="217227" cy="217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64" y="0"/>
                  </a:moveTo>
                  <a:cubicBezTo>
                    <a:pt x="4792" y="0"/>
                    <a:pt x="0" y="4846"/>
                    <a:pt x="0" y="10799"/>
                  </a:cubicBezTo>
                  <a:cubicBezTo>
                    <a:pt x="0" y="16754"/>
                    <a:pt x="4792" y="21600"/>
                    <a:pt x="10764" y="21600"/>
                  </a:cubicBezTo>
                  <a:cubicBezTo>
                    <a:pt x="16738" y="21600"/>
                    <a:pt x="21600" y="16754"/>
                    <a:pt x="21600" y="10799"/>
                  </a:cubicBezTo>
                  <a:cubicBezTo>
                    <a:pt x="21600" y="4846"/>
                    <a:pt x="16738" y="0"/>
                    <a:pt x="10764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93" name="Google Shape;1963;p37"/>
            <p:cNvSpPr/>
            <p:nvPr/>
          </p:nvSpPr>
          <p:spPr>
            <a:xfrm>
              <a:off x="3078136" y="1088781"/>
              <a:ext cx="198372" cy="141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067" y="0"/>
                  </a:moveTo>
                  <a:cubicBezTo>
                    <a:pt x="20078" y="2979"/>
                    <a:pt x="18862" y="5319"/>
                    <a:pt x="17644" y="5425"/>
                  </a:cubicBezTo>
                  <a:cubicBezTo>
                    <a:pt x="16934" y="5520"/>
                    <a:pt x="16325" y="5558"/>
                    <a:pt x="15787" y="5558"/>
                  </a:cubicBezTo>
                  <a:cubicBezTo>
                    <a:pt x="13620" y="5558"/>
                    <a:pt x="12600" y="4947"/>
                    <a:pt x="10716" y="4947"/>
                  </a:cubicBezTo>
                  <a:cubicBezTo>
                    <a:pt x="10415" y="4947"/>
                    <a:pt x="10090" y="4965"/>
                    <a:pt x="9734" y="4999"/>
                  </a:cubicBezTo>
                  <a:cubicBezTo>
                    <a:pt x="7757" y="5106"/>
                    <a:pt x="3043" y="10534"/>
                    <a:pt x="0" y="14258"/>
                  </a:cubicBezTo>
                  <a:cubicBezTo>
                    <a:pt x="2129" y="18621"/>
                    <a:pt x="5704" y="21600"/>
                    <a:pt x="9734" y="21600"/>
                  </a:cubicBezTo>
                  <a:cubicBezTo>
                    <a:pt x="16276" y="21600"/>
                    <a:pt x="21600" y="14152"/>
                    <a:pt x="21600" y="4999"/>
                  </a:cubicBezTo>
                  <a:cubicBezTo>
                    <a:pt x="21600" y="3192"/>
                    <a:pt x="21448" y="1594"/>
                    <a:pt x="21067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94" name="Google Shape;1964;p37"/>
            <p:cNvSpPr/>
            <p:nvPr/>
          </p:nvSpPr>
          <p:spPr>
            <a:xfrm>
              <a:off x="3052990" y="1007063"/>
              <a:ext cx="229111" cy="229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1054"/>
                  </a:moveTo>
                  <a:cubicBezTo>
                    <a:pt x="13499" y="1054"/>
                    <a:pt x="15936" y="2173"/>
                    <a:pt x="17714" y="3951"/>
                  </a:cubicBezTo>
                  <a:cubicBezTo>
                    <a:pt x="19427" y="5664"/>
                    <a:pt x="20546" y="8101"/>
                    <a:pt x="20546" y="10799"/>
                  </a:cubicBezTo>
                  <a:cubicBezTo>
                    <a:pt x="20546" y="13433"/>
                    <a:pt x="19427" y="15870"/>
                    <a:pt x="17714" y="17648"/>
                  </a:cubicBezTo>
                  <a:cubicBezTo>
                    <a:pt x="15936" y="19427"/>
                    <a:pt x="13499" y="20480"/>
                    <a:pt x="10799" y="20480"/>
                  </a:cubicBezTo>
                  <a:cubicBezTo>
                    <a:pt x="8167" y="20480"/>
                    <a:pt x="5730" y="19427"/>
                    <a:pt x="3951" y="17648"/>
                  </a:cubicBezTo>
                  <a:cubicBezTo>
                    <a:pt x="2173" y="15870"/>
                    <a:pt x="1120" y="13433"/>
                    <a:pt x="1120" y="10799"/>
                  </a:cubicBezTo>
                  <a:cubicBezTo>
                    <a:pt x="1120" y="8101"/>
                    <a:pt x="2173" y="5664"/>
                    <a:pt x="3951" y="3951"/>
                  </a:cubicBezTo>
                  <a:cubicBezTo>
                    <a:pt x="5730" y="2173"/>
                    <a:pt x="8167" y="1054"/>
                    <a:pt x="10799" y="1054"/>
                  </a:cubicBezTo>
                  <a:close/>
                  <a:moveTo>
                    <a:pt x="10799" y="0"/>
                  </a:moveTo>
                  <a:cubicBezTo>
                    <a:pt x="4873" y="0"/>
                    <a:pt x="0" y="4807"/>
                    <a:pt x="0" y="10799"/>
                  </a:cubicBezTo>
                  <a:cubicBezTo>
                    <a:pt x="0" y="16727"/>
                    <a:pt x="4873" y="21600"/>
                    <a:pt x="10799" y="21600"/>
                  </a:cubicBezTo>
                  <a:cubicBezTo>
                    <a:pt x="16793" y="21600"/>
                    <a:pt x="21600" y="16727"/>
                    <a:pt x="21600" y="10799"/>
                  </a:cubicBezTo>
                  <a:cubicBezTo>
                    <a:pt x="21600" y="4807"/>
                    <a:pt x="16793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95" name="Google Shape;1965;p37"/>
            <p:cNvSpPr/>
            <p:nvPr/>
          </p:nvSpPr>
          <p:spPr>
            <a:xfrm>
              <a:off x="3356120" y="1012655"/>
              <a:ext cx="217926" cy="217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1" y="0"/>
                  </a:moveTo>
                  <a:cubicBezTo>
                    <a:pt x="4846" y="0"/>
                    <a:pt x="0" y="4846"/>
                    <a:pt x="0" y="10799"/>
                  </a:cubicBezTo>
                  <a:cubicBezTo>
                    <a:pt x="0" y="16754"/>
                    <a:pt x="4846" y="21600"/>
                    <a:pt x="10801" y="21600"/>
                  </a:cubicBezTo>
                  <a:cubicBezTo>
                    <a:pt x="16754" y="21600"/>
                    <a:pt x="21600" y="16754"/>
                    <a:pt x="21600" y="10799"/>
                  </a:cubicBezTo>
                  <a:cubicBezTo>
                    <a:pt x="21600" y="4846"/>
                    <a:pt x="16754" y="0"/>
                    <a:pt x="10801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96" name="Google Shape;1966;p37"/>
            <p:cNvSpPr/>
            <p:nvPr/>
          </p:nvSpPr>
          <p:spPr>
            <a:xfrm>
              <a:off x="3367305" y="1087383"/>
              <a:ext cx="206741" cy="143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018" y="0"/>
                  </a:moveTo>
                  <a:cubicBezTo>
                    <a:pt x="19146" y="4799"/>
                    <a:pt x="17080" y="6136"/>
                    <a:pt x="14909" y="6136"/>
                  </a:cubicBezTo>
                  <a:cubicBezTo>
                    <a:pt x="12506" y="6136"/>
                    <a:pt x="9974" y="4497"/>
                    <a:pt x="7443" y="4110"/>
                  </a:cubicBezTo>
                  <a:cubicBezTo>
                    <a:pt x="7319" y="4090"/>
                    <a:pt x="7195" y="4081"/>
                    <a:pt x="7070" y="4081"/>
                  </a:cubicBezTo>
                  <a:cubicBezTo>
                    <a:pt x="4295" y="4081"/>
                    <a:pt x="1747" y="8493"/>
                    <a:pt x="0" y="12326"/>
                  </a:cubicBezTo>
                  <a:cubicBezTo>
                    <a:pt x="1824" y="17807"/>
                    <a:pt x="5693" y="21600"/>
                    <a:pt x="10217" y="21600"/>
                  </a:cubicBezTo>
                  <a:cubicBezTo>
                    <a:pt x="16492" y="21600"/>
                    <a:pt x="21600" y="14224"/>
                    <a:pt x="21600" y="5161"/>
                  </a:cubicBezTo>
                  <a:cubicBezTo>
                    <a:pt x="21600" y="3372"/>
                    <a:pt x="21381" y="1579"/>
                    <a:pt x="21018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97" name="Google Shape;1967;p37"/>
            <p:cNvSpPr/>
            <p:nvPr/>
          </p:nvSpPr>
          <p:spPr>
            <a:xfrm>
              <a:off x="3350547" y="1007063"/>
              <a:ext cx="229092" cy="229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054"/>
                  </a:moveTo>
                  <a:cubicBezTo>
                    <a:pt x="13500" y="1054"/>
                    <a:pt x="15871" y="2173"/>
                    <a:pt x="17649" y="3951"/>
                  </a:cubicBezTo>
                  <a:cubicBezTo>
                    <a:pt x="19427" y="5664"/>
                    <a:pt x="20481" y="8101"/>
                    <a:pt x="20481" y="10799"/>
                  </a:cubicBezTo>
                  <a:cubicBezTo>
                    <a:pt x="20481" y="13433"/>
                    <a:pt x="19427" y="15870"/>
                    <a:pt x="17649" y="17648"/>
                  </a:cubicBezTo>
                  <a:cubicBezTo>
                    <a:pt x="15871" y="19427"/>
                    <a:pt x="13500" y="20480"/>
                    <a:pt x="10800" y="20480"/>
                  </a:cubicBezTo>
                  <a:cubicBezTo>
                    <a:pt x="8100" y="20480"/>
                    <a:pt x="5663" y="19427"/>
                    <a:pt x="3951" y="17648"/>
                  </a:cubicBezTo>
                  <a:cubicBezTo>
                    <a:pt x="2173" y="15870"/>
                    <a:pt x="1053" y="13433"/>
                    <a:pt x="1053" y="10799"/>
                  </a:cubicBezTo>
                  <a:cubicBezTo>
                    <a:pt x="1053" y="8101"/>
                    <a:pt x="2173" y="5664"/>
                    <a:pt x="3951" y="3951"/>
                  </a:cubicBezTo>
                  <a:cubicBezTo>
                    <a:pt x="5663" y="2173"/>
                    <a:pt x="8100" y="1054"/>
                    <a:pt x="10800" y="1054"/>
                  </a:cubicBezTo>
                  <a:close/>
                  <a:moveTo>
                    <a:pt x="10800" y="0"/>
                  </a:moveTo>
                  <a:cubicBezTo>
                    <a:pt x="4808" y="0"/>
                    <a:pt x="0" y="4807"/>
                    <a:pt x="0" y="10799"/>
                  </a:cubicBezTo>
                  <a:cubicBezTo>
                    <a:pt x="0" y="16727"/>
                    <a:pt x="4808" y="21600"/>
                    <a:pt x="10800" y="21600"/>
                  </a:cubicBezTo>
                  <a:cubicBezTo>
                    <a:pt x="16726" y="21600"/>
                    <a:pt x="21600" y="16727"/>
                    <a:pt x="21600" y="10799"/>
                  </a:cubicBezTo>
                  <a:cubicBezTo>
                    <a:pt x="21600" y="4807"/>
                    <a:pt x="16726" y="0"/>
                    <a:pt x="10800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98" name="Google Shape;1968;p37"/>
            <p:cNvSpPr/>
            <p:nvPr/>
          </p:nvSpPr>
          <p:spPr>
            <a:xfrm>
              <a:off x="3270818" y="1055252"/>
              <a:ext cx="96662" cy="29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1" h="21600" extrusionOk="0">
                  <a:moveTo>
                    <a:pt x="11285" y="0"/>
                  </a:moveTo>
                  <a:cubicBezTo>
                    <a:pt x="5113" y="512"/>
                    <a:pt x="485" y="13801"/>
                    <a:pt x="485" y="14312"/>
                  </a:cubicBezTo>
                  <a:cubicBezTo>
                    <a:pt x="-133" y="15847"/>
                    <a:pt x="-133" y="18406"/>
                    <a:pt x="330" y="19941"/>
                  </a:cubicBezTo>
                  <a:cubicBezTo>
                    <a:pt x="576" y="21033"/>
                    <a:pt x="914" y="21545"/>
                    <a:pt x="1269" y="21545"/>
                  </a:cubicBezTo>
                  <a:cubicBezTo>
                    <a:pt x="1574" y="21545"/>
                    <a:pt x="1895" y="21157"/>
                    <a:pt x="2183" y="20452"/>
                  </a:cubicBezTo>
                  <a:cubicBezTo>
                    <a:pt x="2492" y="19429"/>
                    <a:pt x="6657" y="8698"/>
                    <a:pt x="11285" y="8698"/>
                  </a:cubicBezTo>
                  <a:cubicBezTo>
                    <a:pt x="13751" y="8698"/>
                    <a:pt x="16376" y="11256"/>
                    <a:pt x="19151" y="20452"/>
                  </a:cubicBezTo>
                  <a:cubicBezTo>
                    <a:pt x="19385" y="21213"/>
                    <a:pt x="19693" y="21600"/>
                    <a:pt x="20019" y="21600"/>
                  </a:cubicBezTo>
                  <a:cubicBezTo>
                    <a:pt x="20349" y="21600"/>
                    <a:pt x="20695" y="21213"/>
                    <a:pt x="21004" y="20452"/>
                  </a:cubicBezTo>
                  <a:cubicBezTo>
                    <a:pt x="21467" y="18917"/>
                    <a:pt x="21467" y="15847"/>
                    <a:pt x="21004" y="14312"/>
                  </a:cubicBezTo>
                  <a:cubicBezTo>
                    <a:pt x="17765" y="4093"/>
                    <a:pt x="14369" y="0"/>
                    <a:pt x="11285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99" name="Google Shape;1969;p37"/>
            <p:cNvSpPr/>
            <p:nvPr/>
          </p:nvSpPr>
          <p:spPr>
            <a:xfrm>
              <a:off x="3122315" y="933033"/>
              <a:ext cx="115202" cy="56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600" extrusionOk="0">
                  <a:moveTo>
                    <a:pt x="16654" y="0"/>
                  </a:moveTo>
                  <a:cubicBezTo>
                    <a:pt x="11480" y="0"/>
                    <a:pt x="7341" y="4552"/>
                    <a:pt x="4494" y="9096"/>
                  </a:cubicBezTo>
                  <a:cubicBezTo>
                    <a:pt x="1779" y="13380"/>
                    <a:pt x="225" y="17924"/>
                    <a:pt x="225" y="17924"/>
                  </a:cubicBezTo>
                  <a:cubicBezTo>
                    <a:pt x="-163" y="18995"/>
                    <a:pt x="-34" y="20334"/>
                    <a:pt x="484" y="21137"/>
                  </a:cubicBezTo>
                  <a:cubicBezTo>
                    <a:pt x="638" y="21455"/>
                    <a:pt x="852" y="21600"/>
                    <a:pt x="1068" y="21600"/>
                  </a:cubicBezTo>
                  <a:cubicBezTo>
                    <a:pt x="1404" y="21600"/>
                    <a:pt x="1751" y="21253"/>
                    <a:pt x="1908" y="20601"/>
                  </a:cubicBezTo>
                  <a:lnTo>
                    <a:pt x="2038" y="20601"/>
                  </a:lnTo>
                  <a:cubicBezTo>
                    <a:pt x="2296" y="19530"/>
                    <a:pt x="3846" y="15522"/>
                    <a:pt x="6306" y="11773"/>
                  </a:cubicBezTo>
                  <a:cubicBezTo>
                    <a:pt x="8891" y="8025"/>
                    <a:pt x="12383" y="4552"/>
                    <a:pt x="16654" y="4552"/>
                  </a:cubicBezTo>
                  <a:cubicBezTo>
                    <a:pt x="17687" y="4552"/>
                    <a:pt x="18852" y="4819"/>
                    <a:pt x="20017" y="5355"/>
                  </a:cubicBezTo>
                  <a:cubicBezTo>
                    <a:pt x="20083" y="5384"/>
                    <a:pt x="20153" y="5405"/>
                    <a:pt x="20223" y="5405"/>
                  </a:cubicBezTo>
                  <a:cubicBezTo>
                    <a:pt x="20692" y="5405"/>
                    <a:pt x="21196" y="4646"/>
                    <a:pt x="21308" y="3481"/>
                  </a:cubicBezTo>
                  <a:cubicBezTo>
                    <a:pt x="21437" y="2410"/>
                    <a:pt x="21052" y="1071"/>
                    <a:pt x="20405" y="803"/>
                  </a:cubicBezTo>
                  <a:cubicBezTo>
                    <a:pt x="19110" y="268"/>
                    <a:pt x="17816" y="0"/>
                    <a:pt x="16654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00" name="Google Shape;1970;p37"/>
            <p:cNvSpPr/>
            <p:nvPr/>
          </p:nvSpPr>
          <p:spPr>
            <a:xfrm>
              <a:off x="3366070" y="925364"/>
              <a:ext cx="136601" cy="61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600" extrusionOk="0">
                  <a:moveTo>
                    <a:pt x="5539" y="0"/>
                  </a:moveTo>
                  <a:cubicBezTo>
                    <a:pt x="2592" y="0"/>
                    <a:pt x="629" y="1717"/>
                    <a:pt x="629" y="1717"/>
                  </a:cubicBezTo>
                  <a:cubicBezTo>
                    <a:pt x="83" y="2209"/>
                    <a:pt x="-135" y="3440"/>
                    <a:pt x="83" y="4425"/>
                  </a:cubicBezTo>
                  <a:cubicBezTo>
                    <a:pt x="263" y="5244"/>
                    <a:pt x="671" y="5716"/>
                    <a:pt x="1051" y="5716"/>
                  </a:cubicBezTo>
                  <a:cubicBezTo>
                    <a:pt x="1131" y="5716"/>
                    <a:pt x="1208" y="5696"/>
                    <a:pt x="1284" y="5656"/>
                  </a:cubicBezTo>
                  <a:cubicBezTo>
                    <a:pt x="1394" y="5410"/>
                    <a:pt x="3028" y="3933"/>
                    <a:pt x="5539" y="3933"/>
                  </a:cubicBezTo>
                  <a:cubicBezTo>
                    <a:pt x="9139" y="3933"/>
                    <a:pt x="14374" y="6887"/>
                    <a:pt x="19721" y="20908"/>
                  </a:cubicBezTo>
                  <a:cubicBezTo>
                    <a:pt x="19910" y="21340"/>
                    <a:pt x="20175" y="21600"/>
                    <a:pt x="20447" y="21600"/>
                  </a:cubicBezTo>
                  <a:cubicBezTo>
                    <a:pt x="20645" y="21600"/>
                    <a:pt x="20845" y="21467"/>
                    <a:pt x="21028" y="21154"/>
                  </a:cubicBezTo>
                  <a:cubicBezTo>
                    <a:pt x="21356" y="20416"/>
                    <a:pt x="21465" y="19184"/>
                    <a:pt x="21137" y="18200"/>
                  </a:cubicBezTo>
                  <a:cubicBezTo>
                    <a:pt x="15466" y="3194"/>
                    <a:pt x="9573" y="0"/>
                    <a:pt x="5539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01" name="Google Shape;1971;p37"/>
            <p:cNvSpPr/>
            <p:nvPr/>
          </p:nvSpPr>
          <p:spPr>
            <a:xfrm>
              <a:off x="3238779" y="1113093"/>
              <a:ext cx="72778" cy="202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600" extrusionOk="0">
                  <a:moveTo>
                    <a:pt x="15964" y="0"/>
                  </a:moveTo>
                  <a:cubicBezTo>
                    <a:pt x="15852" y="0"/>
                    <a:pt x="15741" y="4"/>
                    <a:pt x="15635" y="14"/>
                  </a:cubicBezTo>
                  <a:cubicBezTo>
                    <a:pt x="14606" y="14"/>
                    <a:pt x="13988" y="312"/>
                    <a:pt x="14194" y="682"/>
                  </a:cubicBezTo>
                  <a:cubicBezTo>
                    <a:pt x="14194" y="682"/>
                    <a:pt x="14194" y="757"/>
                    <a:pt x="14194" y="980"/>
                  </a:cubicBezTo>
                  <a:cubicBezTo>
                    <a:pt x="14400" y="1501"/>
                    <a:pt x="14606" y="2841"/>
                    <a:pt x="14606" y="4402"/>
                  </a:cubicBezTo>
                  <a:cubicBezTo>
                    <a:pt x="14812" y="6411"/>
                    <a:pt x="13988" y="8865"/>
                    <a:pt x="11935" y="10205"/>
                  </a:cubicBezTo>
                  <a:cubicBezTo>
                    <a:pt x="10082" y="11395"/>
                    <a:pt x="7406" y="12437"/>
                    <a:pt x="4735" y="13403"/>
                  </a:cubicBezTo>
                  <a:cubicBezTo>
                    <a:pt x="3500" y="13924"/>
                    <a:pt x="2470" y="14370"/>
                    <a:pt x="1441" y="14892"/>
                  </a:cubicBezTo>
                  <a:cubicBezTo>
                    <a:pt x="618" y="15338"/>
                    <a:pt x="0" y="15932"/>
                    <a:pt x="0" y="16527"/>
                  </a:cubicBezTo>
                  <a:cubicBezTo>
                    <a:pt x="0" y="16974"/>
                    <a:pt x="412" y="17421"/>
                    <a:pt x="1029" y="17868"/>
                  </a:cubicBezTo>
                  <a:cubicBezTo>
                    <a:pt x="3500" y="19206"/>
                    <a:pt x="8023" y="20099"/>
                    <a:pt x="11935" y="20695"/>
                  </a:cubicBezTo>
                  <a:cubicBezTo>
                    <a:pt x="15841" y="21288"/>
                    <a:pt x="19341" y="21586"/>
                    <a:pt x="19341" y="21586"/>
                  </a:cubicBezTo>
                  <a:cubicBezTo>
                    <a:pt x="19447" y="21596"/>
                    <a:pt x="19552" y="21600"/>
                    <a:pt x="19664" y="21600"/>
                  </a:cubicBezTo>
                  <a:cubicBezTo>
                    <a:pt x="20415" y="21600"/>
                    <a:pt x="21216" y="21389"/>
                    <a:pt x="21394" y="21065"/>
                  </a:cubicBezTo>
                  <a:cubicBezTo>
                    <a:pt x="21600" y="20769"/>
                    <a:pt x="20982" y="20397"/>
                    <a:pt x="20164" y="20322"/>
                  </a:cubicBezTo>
                  <a:lnTo>
                    <a:pt x="19547" y="20322"/>
                  </a:lnTo>
                  <a:cubicBezTo>
                    <a:pt x="18312" y="20173"/>
                    <a:pt x="15223" y="19876"/>
                    <a:pt x="11935" y="19280"/>
                  </a:cubicBezTo>
                  <a:cubicBezTo>
                    <a:pt x="8641" y="18759"/>
                    <a:pt x="5353" y="18016"/>
                    <a:pt x="3912" y="17198"/>
                  </a:cubicBezTo>
                  <a:cubicBezTo>
                    <a:pt x="3500" y="16974"/>
                    <a:pt x="3294" y="16751"/>
                    <a:pt x="3294" y="16527"/>
                  </a:cubicBezTo>
                  <a:cubicBezTo>
                    <a:pt x="3294" y="16230"/>
                    <a:pt x="3706" y="15932"/>
                    <a:pt x="4323" y="15562"/>
                  </a:cubicBezTo>
                  <a:cubicBezTo>
                    <a:pt x="5353" y="14966"/>
                    <a:pt x="7200" y="14296"/>
                    <a:pt x="9259" y="13477"/>
                  </a:cubicBezTo>
                  <a:cubicBezTo>
                    <a:pt x="11317" y="12735"/>
                    <a:pt x="13371" y="11841"/>
                    <a:pt x="15018" y="10799"/>
                  </a:cubicBezTo>
                  <a:cubicBezTo>
                    <a:pt x="17694" y="9014"/>
                    <a:pt x="18106" y="6485"/>
                    <a:pt x="18106" y="4402"/>
                  </a:cubicBezTo>
                  <a:cubicBezTo>
                    <a:pt x="18106" y="2246"/>
                    <a:pt x="17488" y="535"/>
                    <a:pt x="17488" y="535"/>
                  </a:cubicBezTo>
                  <a:cubicBezTo>
                    <a:pt x="17488" y="211"/>
                    <a:pt x="16709" y="0"/>
                    <a:pt x="15964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02" name="Google Shape;1972;p37"/>
            <p:cNvSpPr/>
            <p:nvPr/>
          </p:nvSpPr>
          <p:spPr>
            <a:xfrm>
              <a:off x="3289595" y="1333105"/>
              <a:ext cx="122585" cy="46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600" extrusionOk="0">
                  <a:moveTo>
                    <a:pt x="20468" y="0"/>
                  </a:moveTo>
                  <a:cubicBezTo>
                    <a:pt x="20175" y="0"/>
                    <a:pt x="19874" y="327"/>
                    <a:pt x="19679" y="1024"/>
                  </a:cubicBezTo>
                  <a:cubicBezTo>
                    <a:pt x="15286" y="13432"/>
                    <a:pt x="9549" y="16045"/>
                    <a:pt x="5523" y="16045"/>
                  </a:cubicBezTo>
                  <a:cubicBezTo>
                    <a:pt x="4301" y="16045"/>
                    <a:pt x="3202" y="15719"/>
                    <a:pt x="2351" y="15392"/>
                  </a:cubicBezTo>
                  <a:cubicBezTo>
                    <a:pt x="1984" y="15392"/>
                    <a:pt x="1740" y="15392"/>
                    <a:pt x="1496" y="15065"/>
                  </a:cubicBezTo>
                  <a:lnTo>
                    <a:pt x="1251" y="15065"/>
                  </a:lnTo>
                  <a:cubicBezTo>
                    <a:pt x="1149" y="15012"/>
                    <a:pt x="1050" y="14986"/>
                    <a:pt x="958" y="14986"/>
                  </a:cubicBezTo>
                  <a:cubicBezTo>
                    <a:pt x="489" y="14986"/>
                    <a:pt x="132" y="15666"/>
                    <a:pt x="30" y="17026"/>
                  </a:cubicBezTo>
                  <a:cubicBezTo>
                    <a:pt x="-92" y="18333"/>
                    <a:pt x="152" y="19966"/>
                    <a:pt x="763" y="20293"/>
                  </a:cubicBezTo>
                  <a:cubicBezTo>
                    <a:pt x="763" y="20293"/>
                    <a:pt x="2717" y="21600"/>
                    <a:pt x="5523" y="21600"/>
                  </a:cubicBezTo>
                  <a:cubicBezTo>
                    <a:pt x="9794" y="21600"/>
                    <a:pt x="16138" y="18659"/>
                    <a:pt x="21142" y="4618"/>
                  </a:cubicBezTo>
                  <a:cubicBezTo>
                    <a:pt x="21508" y="3638"/>
                    <a:pt x="21508" y="1678"/>
                    <a:pt x="21142" y="698"/>
                  </a:cubicBezTo>
                  <a:cubicBezTo>
                    <a:pt x="20973" y="247"/>
                    <a:pt x="20722" y="0"/>
                    <a:pt x="20468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03" name="Google Shape;1973;p37"/>
            <p:cNvSpPr/>
            <p:nvPr/>
          </p:nvSpPr>
          <p:spPr>
            <a:xfrm>
              <a:off x="0" y="3094103"/>
              <a:ext cx="898226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1" y="0"/>
                  </a:moveTo>
                  <a:cubicBezTo>
                    <a:pt x="67" y="0"/>
                    <a:pt x="0" y="5090"/>
                    <a:pt x="0" y="10146"/>
                  </a:cubicBezTo>
                  <a:cubicBezTo>
                    <a:pt x="0" y="16510"/>
                    <a:pt x="67" y="21600"/>
                    <a:pt x="151" y="21600"/>
                  </a:cubicBezTo>
                  <a:lnTo>
                    <a:pt x="21466" y="21600"/>
                  </a:lnTo>
                  <a:cubicBezTo>
                    <a:pt x="21533" y="21600"/>
                    <a:pt x="21600" y="16510"/>
                    <a:pt x="21600" y="10146"/>
                  </a:cubicBezTo>
                  <a:cubicBezTo>
                    <a:pt x="21600" y="5090"/>
                    <a:pt x="21533" y="0"/>
                    <a:pt x="21466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04" name="Google Shape;1974;p37"/>
            <p:cNvSpPr/>
            <p:nvPr/>
          </p:nvSpPr>
          <p:spPr>
            <a:xfrm>
              <a:off x="990420" y="3094103"/>
              <a:ext cx="3055788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0" y="0"/>
                  </a:moveTo>
                  <a:cubicBezTo>
                    <a:pt x="20" y="0"/>
                    <a:pt x="0" y="5090"/>
                    <a:pt x="0" y="10146"/>
                  </a:cubicBezTo>
                  <a:cubicBezTo>
                    <a:pt x="0" y="16510"/>
                    <a:pt x="20" y="21600"/>
                    <a:pt x="40" y="21600"/>
                  </a:cubicBezTo>
                  <a:lnTo>
                    <a:pt x="21561" y="21600"/>
                  </a:lnTo>
                  <a:cubicBezTo>
                    <a:pt x="21580" y="21600"/>
                    <a:pt x="21600" y="16510"/>
                    <a:pt x="21600" y="10146"/>
                  </a:cubicBezTo>
                  <a:cubicBezTo>
                    <a:pt x="21600" y="5090"/>
                    <a:pt x="21580" y="0"/>
                    <a:pt x="21561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05" name="Google Shape;1975;p37"/>
            <p:cNvSpPr/>
            <p:nvPr/>
          </p:nvSpPr>
          <p:spPr>
            <a:xfrm>
              <a:off x="4120946" y="3094103"/>
              <a:ext cx="120138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1" y="0"/>
                  </a:moveTo>
                  <a:cubicBezTo>
                    <a:pt x="503" y="0"/>
                    <a:pt x="0" y="5090"/>
                    <a:pt x="0" y="10146"/>
                  </a:cubicBezTo>
                  <a:cubicBezTo>
                    <a:pt x="0" y="16510"/>
                    <a:pt x="503" y="21600"/>
                    <a:pt x="1131" y="21600"/>
                  </a:cubicBezTo>
                  <a:lnTo>
                    <a:pt x="20469" y="21600"/>
                  </a:lnTo>
                  <a:cubicBezTo>
                    <a:pt x="21097" y="21600"/>
                    <a:pt x="21600" y="16510"/>
                    <a:pt x="21600" y="10146"/>
                  </a:cubicBezTo>
                  <a:cubicBezTo>
                    <a:pt x="21600" y="5090"/>
                    <a:pt x="21097" y="0"/>
                    <a:pt x="20469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06" name="Google Shape;1976;p37"/>
            <p:cNvSpPr/>
            <p:nvPr/>
          </p:nvSpPr>
          <p:spPr>
            <a:xfrm>
              <a:off x="2381758" y="1421906"/>
              <a:ext cx="264723" cy="619461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07" name="Google Shape;1977;p37"/>
            <p:cNvSpPr/>
            <p:nvPr/>
          </p:nvSpPr>
          <p:spPr>
            <a:xfrm>
              <a:off x="543405" y="736105"/>
              <a:ext cx="816516" cy="1305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184"/>
                  </a:lnTo>
                  <a:cubicBezTo>
                    <a:pt x="536" y="21311"/>
                    <a:pt x="1072" y="21450"/>
                    <a:pt x="1607" y="21600"/>
                  </a:cubicBezTo>
                  <a:lnTo>
                    <a:pt x="11364" y="21600"/>
                  </a:lnTo>
                  <a:cubicBezTo>
                    <a:pt x="15336" y="18364"/>
                    <a:pt x="15761" y="5998"/>
                    <a:pt x="21600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08" name="Google Shape;1978;p37"/>
            <p:cNvSpPr/>
            <p:nvPr/>
          </p:nvSpPr>
          <p:spPr>
            <a:xfrm>
              <a:off x="543405" y="736105"/>
              <a:ext cx="2103076" cy="1305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184"/>
                  </a:moveTo>
                  <a:lnTo>
                    <a:pt x="0" y="21600"/>
                  </a:lnTo>
                  <a:lnTo>
                    <a:pt x="624" y="21600"/>
                  </a:lnTo>
                  <a:cubicBezTo>
                    <a:pt x="416" y="21450"/>
                    <a:pt x="208" y="21311"/>
                    <a:pt x="0" y="21184"/>
                  </a:cubicBezTo>
                  <a:close/>
                  <a:moveTo>
                    <a:pt x="8386" y="0"/>
                  </a:moveTo>
                  <a:cubicBezTo>
                    <a:pt x="6119" y="5998"/>
                    <a:pt x="5954" y="18364"/>
                    <a:pt x="4412" y="21600"/>
                  </a:cubicBezTo>
                  <a:lnTo>
                    <a:pt x="18415" y="21600"/>
                  </a:lnTo>
                  <a:cubicBezTo>
                    <a:pt x="18558" y="21392"/>
                    <a:pt x="18702" y="21184"/>
                    <a:pt x="18860" y="20976"/>
                  </a:cubicBezTo>
                  <a:cubicBezTo>
                    <a:pt x="19412" y="17405"/>
                    <a:pt x="19885" y="14307"/>
                    <a:pt x="20036" y="13140"/>
                  </a:cubicBezTo>
                  <a:cubicBezTo>
                    <a:pt x="20065" y="12909"/>
                    <a:pt x="20079" y="12759"/>
                    <a:pt x="20079" y="12689"/>
                  </a:cubicBezTo>
                  <a:cubicBezTo>
                    <a:pt x="20108" y="12089"/>
                    <a:pt x="20208" y="11707"/>
                    <a:pt x="20338" y="11464"/>
                  </a:cubicBezTo>
                  <a:cubicBezTo>
                    <a:pt x="20459" y="11233"/>
                    <a:pt x="20617" y="11152"/>
                    <a:pt x="20739" y="11152"/>
                  </a:cubicBezTo>
                  <a:cubicBezTo>
                    <a:pt x="20854" y="11152"/>
                    <a:pt x="21134" y="11187"/>
                    <a:pt x="21385" y="11222"/>
                  </a:cubicBezTo>
                  <a:cubicBezTo>
                    <a:pt x="21464" y="11233"/>
                    <a:pt x="21536" y="11245"/>
                    <a:pt x="21600" y="11245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09" name="Google Shape;1979;p37"/>
            <p:cNvSpPr/>
            <p:nvPr/>
          </p:nvSpPr>
          <p:spPr>
            <a:xfrm>
              <a:off x="2353835" y="2023213"/>
              <a:ext cx="20953" cy="18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14394" y="7462"/>
                    <a:pt x="7187" y="14115"/>
                    <a:pt x="0" y="21600"/>
                  </a:cubicBezTo>
                  <a:lnTo>
                    <a:pt x="16555" y="21600"/>
                  </a:lnTo>
                  <a:cubicBezTo>
                    <a:pt x="17997" y="14115"/>
                    <a:pt x="19438" y="7462"/>
                    <a:pt x="21600" y="0"/>
                  </a:cubicBez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10" name="Google Shape;1980;p37"/>
            <p:cNvSpPr/>
            <p:nvPr/>
          </p:nvSpPr>
          <p:spPr>
            <a:xfrm>
              <a:off x="2336360" y="2003643"/>
              <a:ext cx="43321" cy="37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13932" y="7204"/>
                    <a:pt x="6971" y="14396"/>
                    <a:pt x="0" y="21600"/>
                  </a:cubicBezTo>
                  <a:lnTo>
                    <a:pt x="8713" y="21600"/>
                  </a:lnTo>
                  <a:cubicBezTo>
                    <a:pt x="12189" y="17998"/>
                    <a:pt x="15675" y="14797"/>
                    <a:pt x="19160" y="11206"/>
                  </a:cubicBezTo>
                  <a:cubicBezTo>
                    <a:pt x="19857" y="7604"/>
                    <a:pt x="20554" y="3602"/>
                    <a:pt x="21600" y="0"/>
                  </a:cubicBez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11" name="Google Shape;1981;p37"/>
            <p:cNvSpPr/>
            <p:nvPr/>
          </p:nvSpPr>
          <p:spPr>
            <a:xfrm>
              <a:off x="2369894" y="1410025"/>
              <a:ext cx="276587" cy="631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055" y="0"/>
                  </a:moveTo>
                  <a:cubicBezTo>
                    <a:pt x="14127" y="0"/>
                    <a:pt x="12928" y="167"/>
                    <a:pt x="12001" y="645"/>
                  </a:cubicBezTo>
                  <a:cubicBezTo>
                    <a:pt x="11018" y="1147"/>
                    <a:pt x="10254" y="1936"/>
                    <a:pt x="10037" y="3178"/>
                  </a:cubicBezTo>
                  <a:cubicBezTo>
                    <a:pt x="10037" y="3321"/>
                    <a:pt x="9928" y="3632"/>
                    <a:pt x="9710" y="4110"/>
                  </a:cubicBezTo>
                  <a:cubicBezTo>
                    <a:pt x="8563" y="6523"/>
                    <a:pt x="4963" y="12926"/>
                    <a:pt x="764" y="20309"/>
                  </a:cubicBezTo>
                  <a:cubicBezTo>
                    <a:pt x="600" y="20525"/>
                    <a:pt x="491" y="20764"/>
                    <a:pt x="382" y="20979"/>
                  </a:cubicBezTo>
                  <a:cubicBezTo>
                    <a:pt x="218" y="21193"/>
                    <a:pt x="109" y="21385"/>
                    <a:pt x="0" y="21600"/>
                  </a:cubicBezTo>
                  <a:lnTo>
                    <a:pt x="927" y="21600"/>
                  </a:lnTo>
                  <a:cubicBezTo>
                    <a:pt x="1472" y="20668"/>
                    <a:pt x="2018" y="19760"/>
                    <a:pt x="2510" y="18876"/>
                  </a:cubicBezTo>
                  <a:cubicBezTo>
                    <a:pt x="4800" y="14814"/>
                    <a:pt x="6872" y="11135"/>
                    <a:pt x="8400" y="8339"/>
                  </a:cubicBezTo>
                  <a:cubicBezTo>
                    <a:pt x="9164" y="6953"/>
                    <a:pt x="9764" y="5782"/>
                    <a:pt x="10200" y="4922"/>
                  </a:cubicBezTo>
                  <a:cubicBezTo>
                    <a:pt x="10636" y="4038"/>
                    <a:pt x="10909" y="3465"/>
                    <a:pt x="10964" y="3202"/>
                  </a:cubicBezTo>
                  <a:cubicBezTo>
                    <a:pt x="11182" y="2007"/>
                    <a:pt x="11892" y="1315"/>
                    <a:pt x="12655" y="908"/>
                  </a:cubicBezTo>
                  <a:cubicBezTo>
                    <a:pt x="13473" y="502"/>
                    <a:pt x="14345" y="407"/>
                    <a:pt x="15055" y="407"/>
                  </a:cubicBezTo>
                  <a:cubicBezTo>
                    <a:pt x="15872" y="407"/>
                    <a:pt x="18000" y="478"/>
                    <a:pt x="19909" y="526"/>
                  </a:cubicBezTo>
                  <a:cubicBezTo>
                    <a:pt x="20510" y="550"/>
                    <a:pt x="21110" y="574"/>
                    <a:pt x="21600" y="598"/>
                  </a:cubicBezTo>
                  <a:lnTo>
                    <a:pt x="21600" y="191"/>
                  </a:lnTo>
                  <a:cubicBezTo>
                    <a:pt x="21110" y="191"/>
                    <a:pt x="20564" y="167"/>
                    <a:pt x="19964" y="143"/>
                  </a:cubicBezTo>
                  <a:cubicBezTo>
                    <a:pt x="18055" y="72"/>
                    <a:pt x="15927" y="0"/>
                    <a:pt x="15055" y="0"/>
                  </a:cubicBez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12" name="Google Shape;1982;p37"/>
            <p:cNvSpPr/>
            <p:nvPr/>
          </p:nvSpPr>
          <p:spPr>
            <a:xfrm>
              <a:off x="503598" y="651591"/>
              <a:ext cx="2183408" cy="1474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261" y="1156"/>
                  </a:moveTo>
                  <a:lnTo>
                    <a:pt x="21261" y="20444"/>
                  </a:lnTo>
                  <a:lnTo>
                    <a:pt x="338" y="20444"/>
                  </a:lnTo>
                  <a:lnTo>
                    <a:pt x="338" y="1156"/>
                  </a:lnTo>
                  <a:close/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13" name="Google Shape;1983;p37"/>
            <p:cNvSpPr/>
            <p:nvPr/>
          </p:nvSpPr>
          <p:spPr>
            <a:xfrm>
              <a:off x="497307" y="645301"/>
              <a:ext cx="2195272" cy="1486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146" y="1320"/>
                  </a:moveTo>
                  <a:lnTo>
                    <a:pt x="21146" y="20291"/>
                  </a:lnTo>
                  <a:lnTo>
                    <a:pt x="454" y="20291"/>
                  </a:lnTo>
                  <a:lnTo>
                    <a:pt x="454" y="1320"/>
                  </a:lnTo>
                  <a:close/>
                  <a:moveTo>
                    <a:pt x="399" y="1147"/>
                  </a:moveTo>
                  <a:cubicBezTo>
                    <a:pt x="385" y="1147"/>
                    <a:pt x="371" y="1157"/>
                    <a:pt x="357" y="1178"/>
                  </a:cubicBezTo>
                  <a:cubicBezTo>
                    <a:pt x="344" y="1188"/>
                    <a:pt x="344" y="1208"/>
                    <a:pt x="344" y="1238"/>
                  </a:cubicBezTo>
                  <a:lnTo>
                    <a:pt x="344" y="20372"/>
                  </a:lnTo>
                  <a:cubicBezTo>
                    <a:pt x="344" y="20392"/>
                    <a:pt x="344" y="20422"/>
                    <a:pt x="357" y="20433"/>
                  </a:cubicBezTo>
                  <a:cubicBezTo>
                    <a:pt x="371" y="20453"/>
                    <a:pt x="385" y="20463"/>
                    <a:pt x="399" y="20463"/>
                  </a:cubicBezTo>
                  <a:lnTo>
                    <a:pt x="21208" y="20463"/>
                  </a:lnTo>
                  <a:cubicBezTo>
                    <a:pt x="21222" y="20463"/>
                    <a:pt x="21236" y="20453"/>
                    <a:pt x="21250" y="20433"/>
                  </a:cubicBezTo>
                  <a:cubicBezTo>
                    <a:pt x="21256" y="20422"/>
                    <a:pt x="21263" y="20392"/>
                    <a:pt x="21263" y="20372"/>
                  </a:cubicBezTo>
                  <a:lnTo>
                    <a:pt x="21263" y="1238"/>
                  </a:lnTo>
                  <a:cubicBezTo>
                    <a:pt x="21263" y="1208"/>
                    <a:pt x="21256" y="1188"/>
                    <a:pt x="21250" y="1178"/>
                  </a:cubicBezTo>
                  <a:cubicBezTo>
                    <a:pt x="21236" y="1157"/>
                    <a:pt x="21222" y="1147"/>
                    <a:pt x="21208" y="1147"/>
                  </a:cubicBezTo>
                  <a:close/>
                  <a:moveTo>
                    <a:pt x="21490" y="173"/>
                  </a:moveTo>
                  <a:lnTo>
                    <a:pt x="21490" y="21437"/>
                  </a:lnTo>
                  <a:lnTo>
                    <a:pt x="117" y="21437"/>
                  </a:lnTo>
                  <a:lnTo>
                    <a:pt x="117" y="173"/>
                  </a:lnTo>
                  <a:close/>
                  <a:moveTo>
                    <a:pt x="62" y="0"/>
                  </a:moveTo>
                  <a:cubicBezTo>
                    <a:pt x="41" y="0"/>
                    <a:pt x="28" y="10"/>
                    <a:pt x="21" y="30"/>
                  </a:cubicBezTo>
                  <a:cubicBezTo>
                    <a:pt x="7" y="41"/>
                    <a:pt x="0" y="71"/>
                    <a:pt x="0" y="91"/>
                  </a:cubicBezTo>
                  <a:lnTo>
                    <a:pt x="0" y="21519"/>
                  </a:lnTo>
                  <a:cubicBezTo>
                    <a:pt x="0" y="21539"/>
                    <a:pt x="7" y="21559"/>
                    <a:pt x="21" y="21580"/>
                  </a:cubicBezTo>
                  <a:cubicBezTo>
                    <a:pt x="28" y="21590"/>
                    <a:pt x="41" y="21600"/>
                    <a:pt x="62" y="21600"/>
                  </a:cubicBezTo>
                  <a:lnTo>
                    <a:pt x="21545" y="21600"/>
                  </a:lnTo>
                  <a:cubicBezTo>
                    <a:pt x="21559" y="21600"/>
                    <a:pt x="21573" y="21590"/>
                    <a:pt x="21586" y="21580"/>
                  </a:cubicBezTo>
                  <a:cubicBezTo>
                    <a:pt x="21593" y="21559"/>
                    <a:pt x="21600" y="21539"/>
                    <a:pt x="21600" y="21519"/>
                  </a:cubicBezTo>
                  <a:lnTo>
                    <a:pt x="21600" y="91"/>
                  </a:lnTo>
                  <a:cubicBezTo>
                    <a:pt x="21600" y="71"/>
                    <a:pt x="21593" y="51"/>
                    <a:pt x="21586" y="30"/>
                  </a:cubicBezTo>
                  <a:cubicBezTo>
                    <a:pt x="21573" y="10"/>
                    <a:pt x="21559" y="0"/>
                    <a:pt x="21545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14" name="Google Shape;1984;p37"/>
            <p:cNvSpPr/>
            <p:nvPr/>
          </p:nvSpPr>
          <p:spPr>
            <a:xfrm>
              <a:off x="583211" y="771713"/>
              <a:ext cx="1491923" cy="116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66" y="0"/>
                  </a:moveTo>
                  <a:cubicBezTo>
                    <a:pt x="253" y="0"/>
                    <a:pt x="0" y="3233"/>
                    <a:pt x="0" y="7242"/>
                  </a:cubicBezTo>
                  <a:lnTo>
                    <a:pt x="0" y="14358"/>
                  </a:lnTo>
                  <a:cubicBezTo>
                    <a:pt x="0" y="18367"/>
                    <a:pt x="253" y="21600"/>
                    <a:pt x="566" y="21600"/>
                  </a:cubicBezTo>
                  <a:lnTo>
                    <a:pt x="21024" y="21600"/>
                  </a:lnTo>
                  <a:cubicBezTo>
                    <a:pt x="21337" y="21600"/>
                    <a:pt x="21600" y="18367"/>
                    <a:pt x="21600" y="14358"/>
                  </a:cubicBezTo>
                  <a:lnTo>
                    <a:pt x="21600" y="7242"/>
                  </a:lnTo>
                  <a:cubicBezTo>
                    <a:pt x="21600" y="3233"/>
                    <a:pt x="21337" y="0"/>
                    <a:pt x="21024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15" name="Google Shape;1985;p37"/>
            <p:cNvSpPr/>
            <p:nvPr/>
          </p:nvSpPr>
          <p:spPr>
            <a:xfrm>
              <a:off x="576920" y="766121"/>
              <a:ext cx="1503806" cy="128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948" y="1997"/>
                  </a:moveTo>
                  <a:cubicBezTo>
                    <a:pt x="21219" y="1997"/>
                    <a:pt x="21430" y="4461"/>
                    <a:pt x="21430" y="7512"/>
                  </a:cubicBezTo>
                  <a:lnTo>
                    <a:pt x="21430" y="13970"/>
                  </a:lnTo>
                  <a:cubicBezTo>
                    <a:pt x="21430" y="17139"/>
                    <a:pt x="21219" y="19603"/>
                    <a:pt x="20948" y="19603"/>
                  </a:cubicBezTo>
                  <a:lnTo>
                    <a:pt x="652" y="19603"/>
                  </a:lnTo>
                  <a:cubicBezTo>
                    <a:pt x="391" y="19603"/>
                    <a:pt x="171" y="17139"/>
                    <a:pt x="171" y="13970"/>
                  </a:cubicBezTo>
                  <a:lnTo>
                    <a:pt x="171" y="7512"/>
                  </a:lnTo>
                  <a:cubicBezTo>
                    <a:pt x="171" y="4461"/>
                    <a:pt x="391" y="1997"/>
                    <a:pt x="652" y="1997"/>
                  </a:cubicBezTo>
                  <a:close/>
                  <a:moveTo>
                    <a:pt x="652" y="0"/>
                  </a:moveTo>
                  <a:cubicBezTo>
                    <a:pt x="291" y="0"/>
                    <a:pt x="0" y="3404"/>
                    <a:pt x="0" y="7512"/>
                  </a:cubicBezTo>
                  <a:lnTo>
                    <a:pt x="0" y="13970"/>
                  </a:lnTo>
                  <a:cubicBezTo>
                    <a:pt x="0" y="18196"/>
                    <a:pt x="291" y="21600"/>
                    <a:pt x="652" y="21600"/>
                  </a:cubicBezTo>
                  <a:lnTo>
                    <a:pt x="20948" y="21600"/>
                  </a:lnTo>
                  <a:cubicBezTo>
                    <a:pt x="21309" y="21600"/>
                    <a:pt x="21600" y="18196"/>
                    <a:pt x="21600" y="13970"/>
                  </a:cubicBezTo>
                  <a:lnTo>
                    <a:pt x="21600" y="7512"/>
                  </a:lnTo>
                  <a:cubicBezTo>
                    <a:pt x="21600" y="3404"/>
                    <a:pt x="21309" y="0"/>
                    <a:pt x="20948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16" name="Google Shape;1986;p37"/>
            <p:cNvSpPr/>
            <p:nvPr/>
          </p:nvSpPr>
          <p:spPr>
            <a:xfrm>
              <a:off x="601367" y="1014333"/>
              <a:ext cx="318509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79" y="0"/>
                  </a:moveTo>
                  <a:cubicBezTo>
                    <a:pt x="190" y="0"/>
                    <a:pt x="0" y="5090"/>
                    <a:pt x="0" y="10181"/>
                  </a:cubicBezTo>
                  <a:cubicBezTo>
                    <a:pt x="0" y="16510"/>
                    <a:pt x="190" y="21600"/>
                    <a:pt x="379" y="21600"/>
                  </a:cubicBezTo>
                  <a:lnTo>
                    <a:pt x="21221" y="21600"/>
                  </a:lnTo>
                  <a:cubicBezTo>
                    <a:pt x="21458" y="21600"/>
                    <a:pt x="21600" y="16510"/>
                    <a:pt x="21600" y="10181"/>
                  </a:cubicBezTo>
                  <a:cubicBezTo>
                    <a:pt x="21600" y="5090"/>
                    <a:pt x="21458" y="0"/>
                    <a:pt x="21221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17" name="Google Shape;1987;p37"/>
            <p:cNvSpPr/>
            <p:nvPr/>
          </p:nvSpPr>
          <p:spPr>
            <a:xfrm>
              <a:off x="601367" y="1083470"/>
              <a:ext cx="318509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79" y="0"/>
                  </a:moveTo>
                  <a:cubicBezTo>
                    <a:pt x="190" y="0"/>
                    <a:pt x="0" y="5090"/>
                    <a:pt x="0" y="11454"/>
                  </a:cubicBezTo>
                  <a:cubicBezTo>
                    <a:pt x="0" y="16544"/>
                    <a:pt x="190" y="21600"/>
                    <a:pt x="379" y="21600"/>
                  </a:cubicBezTo>
                  <a:lnTo>
                    <a:pt x="21221" y="21600"/>
                  </a:lnTo>
                  <a:cubicBezTo>
                    <a:pt x="21458" y="21600"/>
                    <a:pt x="21600" y="16544"/>
                    <a:pt x="21600" y="11454"/>
                  </a:cubicBezTo>
                  <a:cubicBezTo>
                    <a:pt x="21600" y="5090"/>
                    <a:pt x="21458" y="0"/>
                    <a:pt x="21221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18" name="Google Shape;1988;p37"/>
            <p:cNvSpPr/>
            <p:nvPr/>
          </p:nvSpPr>
          <p:spPr>
            <a:xfrm>
              <a:off x="601367" y="1152617"/>
              <a:ext cx="318509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79" y="0"/>
                  </a:moveTo>
                  <a:cubicBezTo>
                    <a:pt x="190" y="0"/>
                    <a:pt x="0" y="5082"/>
                    <a:pt x="0" y="11435"/>
                  </a:cubicBezTo>
                  <a:cubicBezTo>
                    <a:pt x="0" y="16518"/>
                    <a:pt x="190" y="21600"/>
                    <a:pt x="379" y="21600"/>
                  </a:cubicBezTo>
                  <a:lnTo>
                    <a:pt x="21221" y="21600"/>
                  </a:lnTo>
                  <a:cubicBezTo>
                    <a:pt x="21458" y="21600"/>
                    <a:pt x="21600" y="16518"/>
                    <a:pt x="21600" y="11435"/>
                  </a:cubicBezTo>
                  <a:cubicBezTo>
                    <a:pt x="21600" y="5082"/>
                    <a:pt x="21458" y="0"/>
                    <a:pt x="21221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19" name="Google Shape;1989;p37"/>
            <p:cNvSpPr/>
            <p:nvPr/>
          </p:nvSpPr>
          <p:spPr>
            <a:xfrm>
              <a:off x="601367" y="1225939"/>
              <a:ext cx="318509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79" y="0"/>
                  </a:moveTo>
                  <a:cubicBezTo>
                    <a:pt x="190" y="0"/>
                    <a:pt x="0" y="5090"/>
                    <a:pt x="0" y="11454"/>
                  </a:cubicBezTo>
                  <a:cubicBezTo>
                    <a:pt x="0" y="16544"/>
                    <a:pt x="190" y="21600"/>
                    <a:pt x="379" y="21600"/>
                  </a:cubicBezTo>
                  <a:lnTo>
                    <a:pt x="21221" y="21600"/>
                  </a:lnTo>
                  <a:cubicBezTo>
                    <a:pt x="21458" y="21600"/>
                    <a:pt x="21600" y="16544"/>
                    <a:pt x="21600" y="11454"/>
                  </a:cubicBezTo>
                  <a:cubicBezTo>
                    <a:pt x="21600" y="5090"/>
                    <a:pt x="21458" y="0"/>
                    <a:pt x="21221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20" name="Google Shape;1990;p37"/>
            <p:cNvSpPr/>
            <p:nvPr/>
          </p:nvSpPr>
          <p:spPr>
            <a:xfrm>
              <a:off x="968070" y="1014333"/>
              <a:ext cx="31851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79" y="0"/>
                  </a:moveTo>
                  <a:cubicBezTo>
                    <a:pt x="190" y="0"/>
                    <a:pt x="0" y="5090"/>
                    <a:pt x="0" y="10181"/>
                  </a:cubicBezTo>
                  <a:cubicBezTo>
                    <a:pt x="0" y="16510"/>
                    <a:pt x="190" y="21600"/>
                    <a:pt x="379" y="21600"/>
                  </a:cubicBezTo>
                  <a:lnTo>
                    <a:pt x="21221" y="21600"/>
                  </a:lnTo>
                  <a:cubicBezTo>
                    <a:pt x="21458" y="21600"/>
                    <a:pt x="21600" y="16510"/>
                    <a:pt x="21600" y="10181"/>
                  </a:cubicBezTo>
                  <a:cubicBezTo>
                    <a:pt x="21600" y="5090"/>
                    <a:pt x="21458" y="0"/>
                    <a:pt x="21221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21" name="Google Shape;1991;p37"/>
            <p:cNvSpPr/>
            <p:nvPr/>
          </p:nvSpPr>
          <p:spPr>
            <a:xfrm>
              <a:off x="968070" y="1083470"/>
              <a:ext cx="31851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79" y="0"/>
                  </a:moveTo>
                  <a:cubicBezTo>
                    <a:pt x="190" y="0"/>
                    <a:pt x="0" y="5090"/>
                    <a:pt x="0" y="11454"/>
                  </a:cubicBezTo>
                  <a:cubicBezTo>
                    <a:pt x="0" y="16544"/>
                    <a:pt x="190" y="21600"/>
                    <a:pt x="379" y="21600"/>
                  </a:cubicBezTo>
                  <a:lnTo>
                    <a:pt x="21221" y="21600"/>
                  </a:lnTo>
                  <a:cubicBezTo>
                    <a:pt x="21458" y="21600"/>
                    <a:pt x="21600" y="16544"/>
                    <a:pt x="21600" y="11454"/>
                  </a:cubicBezTo>
                  <a:cubicBezTo>
                    <a:pt x="21600" y="5090"/>
                    <a:pt x="21458" y="0"/>
                    <a:pt x="21221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22" name="Google Shape;1992;p37"/>
            <p:cNvSpPr/>
            <p:nvPr/>
          </p:nvSpPr>
          <p:spPr>
            <a:xfrm>
              <a:off x="968070" y="1152617"/>
              <a:ext cx="31851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79" y="0"/>
                  </a:moveTo>
                  <a:cubicBezTo>
                    <a:pt x="190" y="0"/>
                    <a:pt x="0" y="5082"/>
                    <a:pt x="0" y="11435"/>
                  </a:cubicBezTo>
                  <a:cubicBezTo>
                    <a:pt x="0" y="16518"/>
                    <a:pt x="190" y="21600"/>
                    <a:pt x="379" y="21600"/>
                  </a:cubicBezTo>
                  <a:lnTo>
                    <a:pt x="21221" y="21600"/>
                  </a:lnTo>
                  <a:cubicBezTo>
                    <a:pt x="21458" y="21600"/>
                    <a:pt x="21600" y="16518"/>
                    <a:pt x="21600" y="11435"/>
                  </a:cubicBezTo>
                  <a:cubicBezTo>
                    <a:pt x="21600" y="5082"/>
                    <a:pt x="21458" y="0"/>
                    <a:pt x="21221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23" name="Google Shape;1993;p37"/>
            <p:cNvSpPr/>
            <p:nvPr/>
          </p:nvSpPr>
          <p:spPr>
            <a:xfrm>
              <a:off x="968070" y="1225939"/>
              <a:ext cx="31851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79" y="0"/>
                  </a:moveTo>
                  <a:cubicBezTo>
                    <a:pt x="190" y="0"/>
                    <a:pt x="0" y="5090"/>
                    <a:pt x="0" y="11454"/>
                  </a:cubicBezTo>
                  <a:cubicBezTo>
                    <a:pt x="0" y="16544"/>
                    <a:pt x="190" y="21600"/>
                    <a:pt x="379" y="21600"/>
                  </a:cubicBezTo>
                  <a:lnTo>
                    <a:pt x="21221" y="21600"/>
                  </a:lnTo>
                  <a:cubicBezTo>
                    <a:pt x="21458" y="21600"/>
                    <a:pt x="21600" y="16544"/>
                    <a:pt x="21600" y="11454"/>
                  </a:cubicBezTo>
                  <a:cubicBezTo>
                    <a:pt x="21600" y="5090"/>
                    <a:pt x="21458" y="0"/>
                    <a:pt x="21221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24" name="Google Shape;1994;p37"/>
            <p:cNvSpPr/>
            <p:nvPr/>
          </p:nvSpPr>
          <p:spPr>
            <a:xfrm>
              <a:off x="1334774" y="1014333"/>
              <a:ext cx="31849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78" y="0"/>
                  </a:moveTo>
                  <a:cubicBezTo>
                    <a:pt x="188" y="0"/>
                    <a:pt x="0" y="5090"/>
                    <a:pt x="0" y="10181"/>
                  </a:cubicBezTo>
                  <a:cubicBezTo>
                    <a:pt x="0" y="16510"/>
                    <a:pt x="188" y="21600"/>
                    <a:pt x="378" y="21600"/>
                  </a:cubicBezTo>
                  <a:lnTo>
                    <a:pt x="21221" y="21600"/>
                  </a:lnTo>
                  <a:cubicBezTo>
                    <a:pt x="21458" y="21600"/>
                    <a:pt x="21600" y="16510"/>
                    <a:pt x="21600" y="10181"/>
                  </a:cubicBezTo>
                  <a:cubicBezTo>
                    <a:pt x="21600" y="5090"/>
                    <a:pt x="21458" y="0"/>
                    <a:pt x="21221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25" name="Google Shape;1995;p37"/>
            <p:cNvSpPr/>
            <p:nvPr/>
          </p:nvSpPr>
          <p:spPr>
            <a:xfrm>
              <a:off x="1334774" y="1083470"/>
              <a:ext cx="31849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78" y="0"/>
                  </a:moveTo>
                  <a:cubicBezTo>
                    <a:pt x="188" y="0"/>
                    <a:pt x="0" y="5090"/>
                    <a:pt x="0" y="11454"/>
                  </a:cubicBezTo>
                  <a:cubicBezTo>
                    <a:pt x="0" y="16544"/>
                    <a:pt x="188" y="21600"/>
                    <a:pt x="378" y="21600"/>
                  </a:cubicBezTo>
                  <a:lnTo>
                    <a:pt x="21221" y="21600"/>
                  </a:lnTo>
                  <a:cubicBezTo>
                    <a:pt x="21458" y="21600"/>
                    <a:pt x="21600" y="16544"/>
                    <a:pt x="21600" y="11454"/>
                  </a:cubicBezTo>
                  <a:cubicBezTo>
                    <a:pt x="21600" y="5090"/>
                    <a:pt x="21458" y="0"/>
                    <a:pt x="21221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26" name="Google Shape;1996;p37"/>
            <p:cNvSpPr/>
            <p:nvPr/>
          </p:nvSpPr>
          <p:spPr>
            <a:xfrm>
              <a:off x="1334774" y="1152617"/>
              <a:ext cx="31849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78" y="0"/>
                  </a:moveTo>
                  <a:cubicBezTo>
                    <a:pt x="188" y="0"/>
                    <a:pt x="0" y="5082"/>
                    <a:pt x="0" y="11435"/>
                  </a:cubicBezTo>
                  <a:cubicBezTo>
                    <a:pt x="0" y="16518"/>
                    <a:pt x="188" y="21600"/>
                    <a:pt x="378" y="21600"/>
                  </a:cubicBezTo>
                  <a:lnTo>
                    <a:pt x="21221" y="21600"/>
                  </a:lnTo>
                  <a:cubicBezTo>
                    <a:pt x="21458" y="21600"/>
                    <a:pt x="21600" y="16518"/>
                    <a:pt x="21600" y="11435"/>
                  </a:cubicBezTo>
                  <a:cubicBezTo>
                    <a:pt x="21600" y="5082"/>
                    <a:pt x="21458" y="0"/>
                    <a:pt x="21221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27" name="Google Shape;1997;p37"/>
            <p:cNvSpPr/>
            <p:nvPr/>
          </p:nvSpPr>
          <p:spPr>
            <a:xfrm>
              <a:off x="1334774" y="1225939"/>
              <a:ext cx="31849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78" y="0"/>
                  </a:moveTo>
                  <a:cubicBezTo>
                    <a:pt x="188" y="0"/>
                    <a:pt x="0" y="5090"/>
                    <a:pt x="0" y="11454"/>
                  </a:cubicBezTo>
                  <a:cubicBezTo>
                    <a:pt x="0" y="16544"/>
                    <a:pt x="188" y="21600"/>
                    <a:pt x="378" y="21600"/>
                  </a:cubicBezTo>
                  <a:lnTo>
                    <a:pt x="21221" y="21600"/>
                  </a:lnTo>
                  <a:cubicBezTo>
                    <a:pt x="21458" y="21600"/>
                    <a:pt x="21600" y="16544"/>
                    <a:pt x="21600" y="11454"/>
                  </a:cubicBezTo>
                  <a:cubicBezTo>
                    <a:pt x="21600" y="5090"/>
                    <a:pt x="21458" y="0"/>
                    <a:pt x="21221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28" name="Google Shape;1998;p37"/>
            <p:cNvSpPr/>
            <p:nvPr/>
          </p:nvSpPr>
          <p:spPr>
            <a:xfrm>
              <a:off x="1701458" y="1014333"/>
              <a:ext cx="31851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79" y="0"/>
                  </a:moveTo>
                  <a:cubicBezTo>
                    <a:pt x="190" y="0"/>
                    <a:pt x="0" y="5090"/>
                    <a:pt x="0" y="10181"/>
                  </a:cubicBezTo>
                  <a:cubicBezTo>
                    <a:pt x="0" y="16510"/>
                    <a:pt x="190" y="21600"/>
                    <a:pt x="379" y="21600"/>
                  </a:cubicBezTo>
                  <a:lnTo>
                    <a:pt x="21221" y="21600"/>
                  </a:lnTo>
                  <a:cubicBezTo>
                    <a:pt x="21458" y="21600"/>
                    <a:pt x="21600" y="16510"/>
                    <a:pt x="21600" y="10181"/>
                  </a:cubicBezTo>
                  <a:cubicBezTo>
                    <a:pt x="21600" y="5090"/>
                    <a:pt x="21458" y="0"/>
                    <a:pt x="21221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29" name="Google Shape;1999;p37"/>
            <p:cNvSpPr/>
            <p:nvPr/>
          </p:nvSpPr>
          <p:spPr>
            <a:xfrm>
              <a:off x="1701458" y="1083470"/>
              <a:ext cx="31851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79" y="0"/>
                  </a:moveTo>
                  <a:cubicBezTo>
                    <a:pt x="190" y="0"/>
                    <a:pt x="0" y="5090"/>
                    <a:pt x="0" y="11454"/>
                  </a:cubicBezTo>
                  <a:cubicBezTo>
                    <a:pt x="0" y="16544"/>
                    <a:pt x="190" y="21600"/>
                    <a:pt x="379" y="21600"/>
                  </a:cubicBezTo>
                  <a:lnTo>
                    <a:pt x="21221" y="21600"/>
                  </a:lnTo>
                  <a:cubicBezTo>
                    <a:pt x="21458" y="21600"/>
                    <a:pt x="21600" y="16544"/>
                    <a:pt x="21600" y="11454"/>
                  </a:cubicBezTo>
                  <a:cubicBezTo>
                    <a:pt x="21600" y="5090"/>
                    <a:pt x="21458" y="0"/>
                    <a:pt x="21221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30" name="Google Shape;2000;p37"/>
            <p:cNvSpPr/>
            <p:nvPr/>
          </p:nvSpPr>
          <p:spPr>
            <a:xfrm>
              <a:off x="1701458" y="1152617"/>
              <a:ext cx="31851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79" y="0"/>
                  </a:moveTo>
                  <a:cubicBezTo>
                    <a:pt x="190" y="0"/>
                    <a:pt x="0" y="5082"/>
                    <a:pt x="0" y="11435"/>
                  </a:cubicBezTo>
                  <a:cubicBezTo>
                    <a:pt x="0" y="16518"/>
                    <a:pt x="190" y="21600"/>
                    <a:pt x="379" y="21600"/>
                  </a:cubicBezTo>
                  <a:lnTo>
                    <a:pt x="21221" y="21600"/>
                  </a:lnTo>
                  <a:cubicBezTo>
                    <a:pt x="21458" y="21600"/>
                    <a:pt x="21600" y="16518"/>
                    <a:pt x="21600" y="11435"/>
                  </a:cubicBezTo>
                  <a:cubicBezTo>
                    <a:pt x="21600" y="5082"/>
                    <a:pt x="21458" y="0"/>
                    <a:pt x="21221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31" name="Google Shape;2001;p37"/>
            <p:cNvSpPr/>
            <p:nvPr/>
          </p:nvSpPr>
          <p:spPr>
            <a:xfrm>
              <a:off x="1701458" y="1225939"/>
              <a:ext cx="31851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79" y="0"/>
                  </a:moveTo>
                  <a:cubicBezTo>
                    <a:pt x="190" y="0"/>
                    <a:pt x="0" y="5090"/>
                    <a:pt x="0" y="11454"/>
                  </a:cubicBezTo>
                  <a:cubicBezTo>
                    <a:pt x="0" y="16544"/>
                    <a:pt x="190" y="21600"/>
                    <a:pt x="379" y="21600"/>
                  </a:cubicBezTo>
                  <a:lnTo>
                    <a:pt x="21221" y="21600"/>
                  </a:lnTo>
                  <a:cubicBezTo>
                    <a:pt x="21458" y="21600"/>
                    <a:pt x="21600" y="16544"/>
                    <a:pt x="21600" y="11454"/>
                  </a:cubicBezTo>
                  <a:cubicBezTo>
                    <a:pt x="21600" y="5090"/>
                    <a:pt x="21458" y="0"/>
                    <a:pt x="21221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32" name="Google Shape;2002;p37"/>
            <p:cNvSpPr/>
            <p:nvPr/>
          </p:nvSpPr>
          <p:spPr>
            <a:xfrm>
              <a:off x="786301" y="1388906"/>
              <a:ext cx="1128287" cy="341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8" h="21600" extrusionOk="0">
                  <a:moveTo>
                    <a:pt x="21463" y="0"/>
                  </a:moveTo>
                  <a:cubicBezTo>
                    <a:pt x="21436" y="0"/>
                    <a:pt x="21410" y="33"/>
                    <a:pt x="21390" y="99"/>
                  </a:cubicBezTo>
                  <a:lnTo>
                    <a:pt x="16460" y="17300"/>
                  </a:lnTo>
                  <a:lnTo>
                    <a:pt x="11932" y="5980"/>
                  </a:lnTo>
                  <a:cubicBezTo>
                    <a:pt x="11914" y="5941"/>
                    <a:pt x="11893" y="5919"/>
                    <a:pt x="11872" y="5919"/>
                  </a:cubicBezTo>
                  <a:cubicBezTo>
                    <a:pt x="11847" y="5919"/>
                    <a:pt x="11821" y="5951"/>
                    <a:pt x="11799" y="6024"/>
                  </a:cubicBezTo>
                  <a:lnTo>
                    <a:pt x="8766" y="15133"/>
                  </a:lnTo>
                  <a:lnTo>
                    <a:pt x="5173" y="4432"/>
                  </a:lnTo>
                  <a:cubicBezTo>
                    <a:pt x="5154" y="4371"/>
                    <a:pt x="5130" y="4338"/>
                    <a:pt x="5104" y="4338"/>
                  </a:cubicBezTo>
                  <a:cubicBezTo>
                    <a:pt x="5074" y="4338"/>
                    <a:pt x="5041" y="4382"/>
                    <a:pt x="5013" y="4477"/>
                  </a:cubicBezTo>
                  <a:lnTo>
                    <a:pt x="30" y="20970"/>
                  </a:lnTo>
                  <a:cubicBezTo>
                    <a:pt x="-10" y="21102"/>
                    <a:pt x="-10" y="21324"/>
                    <a:pt x="30" y="21501"/>
                  </a:cubicBezTo>
                  <a:cubicBezTo>
                    <a:pt x="50" y="21567"/>
                    <a:pt x="80" y="21600"/>
                    <a:pt x="110" y="21600"/>
                  </a:cubicBezTo>
                  <a:cubicBezTo>
                    <a:pt x="140" y="21600"/>
                    <a:pt x="170" y="21567"/>
                    <a:pt x="190" y="21501"/>
                  </a:cubicBezTo>
                  <a:lnTo>
                    <a:pt x="5106" y="5229"/>
                  </a:lnTo>
                  <a:lnTo>
                    <a:pt x="8686" y="15885"/>
                  </a:lnTo>
                  <a:cubicBezTo>
                    <a:pt x="8713" y="15951"/>
                    <a:pt x="8739" y="15985"/>
                    <a:pt x="8766" y="15985"/>
                  </a:cubicBezTo>
                  <a:cubicBezTo>
                    <a:pt x="8793" y="15985"/>
                    <a:pt x="8820" y="15951"/>
                    <a:pt x="8846" y="15885"/>
                  </a:cubicBezTo>
                  <a:lnTo>
                    <a:pt x="11879" y="6777"/>
                  </a:lnTo>
                  <a:lnTo>
                    <a:pt x="16407" y="18096"/>
                  </a:lnTo>
                  <a:cubicBezTo>
                    <a:pt x="16431" y="18135"/>
                    <a:pt x="16458" y="18158"/>
                    <a:pt x="16482" y="18158"/>
                  </a:cubicBezTo>
                  <a:cubicBezTo>
                    <a:pt x="16512" y="18158"/>
                    <a:pt x="16539" y="18124"/>
                    <a:pt x="16554" y="18051"/>
                  </a:cubicBezTo>
                  <a:lnTo>
                    <a:pt x="21550" y="630"/>
                  </a:lnTo>
                  <a:cubicBezTo>
                    <a:pt x="21590" y="453"/>
                    <a:pt x="21590" y="232"/>
                    <a:pt x="21537" y="99"/>
                  </a:cubicBezTo>
                  <a:cubicBezTo>
                    <a:pt x="21517" y="33"/>
                    <a:pt x="21490" y="0"/>
                    <a:pt x="21463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33" name="Google Shape;2003;p37"/>
            <p:cNvSpPr/>
            <p:nvPr/>
          </p:nvSpPr>
          <p:spPr>
            <a:xfrm>
              <a:off x="1018362" y="1428877"/>
              <a:ext cx="69148" cy="69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688" y="0"/>
                  </a:moveTo>
                  <a:cubicBezTo>
                    <a:pt x="4798" y="0"/>
                    <a:pt x="0" y="4803"/>
                    <a:pt x="0" y="10691"/>
                  </a:cubicBezTo>
                  <a:cubicBezTo>
                    <a:pt x="0" y="16797"/>
                    <a:pt x="4798" y="21600"/>
                    <a:pt x="10688" y="21600"/>
                  </a:cubicBezTo>
                  <a:cubicBezTo>
                    <a:pt x="16802" y="21600"/>
                    <a:pt x="21600" y="16797"/>
                    <a:pt x="21600" y="10691"/>
                  </a:cubicBezTo>
                  <a:cubicBezTo>
                    <a:pt x="21600" y="4803"/>
                    <a:pt x="16802" y="0"/>
                    <a:pt x="10688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34" name="Google Shape;2004;p37"/>
            <p:cNvSpPr/>
            <p:nvPr/>
          </p:nvSpPr>
          <p:spPr>
            <a:xfrm>
              <a:off x="1012770" y="1423304"/>
              <a:ext cx="80332" cy="80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03" y="3191"/>
                  </a:moveTo>
                  <a:cubicBezTo>
                    <a:pt x="15027" y="3191"/>
                    <a:pt x="18405" y="6575"/>
                    <a:pt x="18405" y="10706"/>
                  </a:cubicBezTo>
                  <a:cubicBezTo>
                    <a:pt x="18405" y="15025"/>
                    <a:pt x="15027" y="18409"/>
                    <a:pt x="10703" y="18409"/>
                  </a:cubicBezTo>
                  <a:cubicBezTo>
                    <a:pt x="6573" y="18409"/>
                    <a:pt x="3007" y="15025"/>
                    <a:pt x="3007" y="10706"/>
                  </a:cubicBezTo>
                  <a:cubicBezTo>
                    <a:pt x="3007" y="6575"/>
                    <a:pt x="6573" y="3191"/>
                    <a:pt x="10703" y="3191"/>
                  </a:cubicBezTo>
                  <a:close/>
                  <a:moveTo>
                    <a:pt x="10703" y="0"/>
                  </a:moveTo>
                  <a:cubicBezTo>
                    <a:pt x="4694" y="0"/>
                    <a:pt x="0" y="4883"/>
                    <a:pt x="0" y="10706"/>
                  </a:cubicBezTo>
                  <a:cubicBezTo>
                    <a:pt x="0" y="16717"/>
                    <a:pt x="4694" y="21600"/>
                    <a:pt x="10703" y="21600"/>
                  </a:cubicBezTo>
                  <a:cubicBezTo>
                    <a:pt x="16718" y="21600"/>
                    <a:pt x="21600" y="16717"/>
                    <a:pt x="21600" y="10706"/>
                  </a:cubicBezTo>
                  <a:cubicBezTo>
                    <a:pt x="21600" y="4883"/>
                    <a:pt x="16718" y="0"/>
                    <a:pt x="10703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35" name="Google Shape;2005;p37"/>
            <p:cNvSpPr/>
            <p:nvPr/>
          </p:nvSpPr>
          <p:spPr>
            <a:xfrm>
              <a:off x="1372483" y="1453321"/>
              <a:ext cx="69148" cy="69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694" y="0"/>
                  </a:moveTo>
                  <a:cubicBezTo>
                    <a:pt x="4798" y="0"/>
                    <a:pt x="0" y="4803"/>
                    <a:pt x="0" y="10909"/>
                  </a:cubicBezTo>
                  <a:cubicBezTo>
                    <a:pt x="0" y="16797"/>
                    <a:pt x="4798" y="21600"/>
                    <a:pt x="10694" y="21600"/>
                  </a:cubicBezTo>
                  <a:cubicBezTo>
                    <a:pt x="16802" y="21600"/>
                    <a:pt x="21600" y="16797"/>
                    <a:pt x="21600" y="10909"/>
                  </a:cubicBezTo>
                  <a:cubicBezTo>
                    <a:pt x="21600" y="4803"/>
                    <a:pt x="16802" y="0"/>
                    <a:pt x="10694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36" name="Google Shape;2006;p37"/>
            <p:cNvSpPr/>
            <p:nvPr/>
          </p:nvSpPr>
          <p:spPr>
            <a:xfrm>
              <a:off x="1366891" y="1447748"/>
              <a:ext cx="80332" cy="803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09" y="3191"/>
                  </a:moveTo>
                  <a:cubicBezTo>
                    <a:pt x="15027" y="3191"/>
                    <a:pt x="18405" y="6575"/>
                    <a:pt x="18405" y="10894"/>
                  </a:cubicBezTo>
                  <a:cubicBezTo>
                    <a:pt x="18405" y="15025"/>
                    <a:pt x="15027" y="18597"/>
                    <a:pt x="10709" y="18597"/>
                  </a:cubicBezTo>
                  <a:cubicBezTo>
                    <a:pt x="6573" y="18597"/>
                    <a:pt x="3007" y="15025"/>
                    <a:pt x="3007" y="10894"/>
                  </a:cubicBezTo>
                  <a:cubicBezTo>
                    <a:pt x="3007" y="6575"/>
                    <a:pt x="6573" y="3191"/>
                    <a:pt x="10709" y="3191"/>
                  </a:cubicBezTo>
                  <a:close/>
                  <a:moveTo>
                    <a:pt x="10709" y="0"/>
                  </a:moveTo>
                  <a:cubicBezTo>
                    <a:pt x="4882" y="0"/>
                    <a:pt x="0" y="4883"/>
                    <a:pt x="0" y="10894"/>
                  </a:cubicBezTo>
                  <a:cubicBezTo>
                    <a:pt x="0" y="16905"/>
                    <a:pt x="4882" y="21600"/>
                    <a:pt x="10709" y="21600"/>
                  </a:cubicBezTo>
                  <a:cubicBezTo>
                    <a:pt x="16718" y="21600"/>
                    <a:pt x="21600" y="16905"/>
                    <a:pt x="21600" y="10894"/>
                  </a:cubicBezTo>
                  <a:cubicBezTo>
                    <a:pt x="21600" y="4883"/>
                    <a:pt x="16718" y="0"/>
                    <a:pt x="1070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37" name="Google Shape;2007;p37"/>
            <p:cNvSpPr/>
            <p:nvPr/>
          </p:nvSpPr>
          <p:spPr>
            <a:xfrm>
              <a:off x="1613457" y="1635609"/>
              <a:ext cx="69148" cy="69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688" y="0"/>
                  </a:moveTo>
                  <a:cubicBezTo>
                    <a:pt x="4798" y="0"/>
                    <a:pt x="0" y="4798"/>
                    <a:pt x="0" y="10688"/>
                  </a:cubicBezTo>
                  <a:cubicBezTo>
                    <a:pt x="0" y="16584"/>
                    <a:pt x="4798" y="21600"/>
                    <a:pt x="10688" y="21600"/>
                  </a:cubicBezTo>
                  <a:cubicBezTo>
                    <a:pt x="16802" y="21600"/>
                    <a:pt x="21600" y="16584"/>
                    <a:pt x="21600" y="10688"/>
                  </a:cubicBezTo>
                  <a:cubicBezTo>
                    <a:pt x="21600" y="4798"/>
                    <a:pt x="16802" y="0"/>
                    <a:pt x="10688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38" name="Google Shape;2008;p37"/>
            <p:cNvSpPr/>
            <p:nvPr/>
          </p:nvSpPr>
          <p:spPr>
            <a:xfrm>
              <a:off x="1607865" y="1630018"/>
              <a:ext cx="80332" cy="80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03" y="3007"/>
                  </a:moveTo>
                  <a:cubicBezTo>
                    <a:pt x="15027" y="3007"/>
                    <a:pt x="18405" y="6573"/>
                    <a:pt x="18405" y="10703"/>
                  </a:cubicBezTo>
                  <a:cubicBezTo>
                    <a:pt x="18405" y="15027"/>
                    <a:pt x="15027" y="18405"/>
                    <a:pt x="10703" y="18405"/>
                  </a:cubicBezTo>
                  <a:cubicBezTo>
                    <a:pt x="6573" y="18405"/>
                    <a:pt x="3007" y="15027"/>
                    <a:pt x="3007" y="10703"/>
                  </a:cubicBezTo>
                  <a:cubicBezTo>
                    <a:pt x="3007" y="6573"/>
                    <a:pt x="6573" y="3007"/>
                    <a:pt x="10703" y="3007"/>
                  </a:cubicBezTo>
                  <a:close/>
                  <a:moveTo>
                    <a:pt x="10703" y="0"/>
                  </a:moveTo>
                  <a:cubicBezTo>
                    <a:pt x="4882" y="0"/>
                    <a:pt x="0" y="4694"/>
                    <a:pt x="0" y="10703"/>
                  </a:cubicBezTo>
                  <a:cubicBezTo>
                    <a:pt x="0" y="16713"/>
                    <a:pt x="4882" y="21600"/>
                    <a:pt x="10703" y="21600"/>
                  </a:cubicBezTo>
                  <a:cubicBezTo>
                    <a:pt x="16713" y="21600"/>
                    <a:pt x="21600" y="16713"/>
                    <a:pt x="21600" y="10703"/>
                  </a:cubicBezTo>
                  <a:cubicBezTo>
                    <a:pt x="21600" y="4694"/>
                    <a:pt x="16713" y="0"/>
                    <a:pt x="10703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39" name="Google Shape;2009;p37"/>
            <p:cNvSpPr/>
            <p:nvPr/>
          </p:nvSpPr>
          <p:spPr>
            <a:xfrm>
              <a:off x="1869091" y="1360438"/>
              <a:ext cx="69148" cy="68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912" y="0"/>
                  </a:moveTo>
                  <a:cubicBezTo>
                    <a:pt x="4798" y="0"/>
                    <a:pt x="0" y="4853"/>
                    <a:pt x="0" y="10803"/>
                  </a:cubicBezTo>
                  <a:cubicBezTo>
                    <a:pt x="0" y="16753"/>
                    <a:pt x="4798" y="21600"/>
                    <a:pt x="10912" y="21600"/>
                  </a:cubicBezTo>
                  <a:cubicBezTo>
                    <a:pt x="16802" y="21600"/>
                    <a:pt x="21600" y="16753"/>
                    <a:pt x="21600" y="10803"/>
                  </a:cubicBezTo>
                  <a:cubicBezTo>
                    <a:pt x="21600" y="4853"/>
                    <a:pt x="16802" y="0"/>
                    <a:pt x="10912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40" name="Google Shape;2010;p37"/>
            <p:cNvSpPr/>
            <p:nvPr/>
          </p:nvSpPr>
          <p:spPr>
            <a:xfrm>
              <a:off x="1863499" y="1354167"/>
              <a:ext cx="80332" cy="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97" y="3163"/>
                  </a:moveTo>
                  <a:cubicBezTo>
                    <a:pt x="15027" y="3163"/>
                    <a:pt x="18593" y="6518"/>
                    <a:pt x="18593" y="10800"/>
                  </a:cubicBezTo>
                  <a:cubicBezTo>
                    <a:pt x="18593" y="15082"/>
                    <a:pt x="15027" y="18437"/>
                    <a:pt x="10897" y="18437"/>
                  </a:cubicBezTo>
                  <a:cubicBezTo>
                    <a:pt x="6573" y="18437"/>
                    <a:pt x="3195" y="15082"/>
                    <a:pt x="3195" y="10800"/>
                  </a:cubicBezTo>
                  <a:cubicBezTo>
                    <a:pt x="3195" y="6518"/>
                    <a:pt x="6573" y="3163"/>
                    <a:pt x="10897" y="3163"/>
                  </a:cubicBezTo>
                  <a:close/>
                  <a:moveTo>
                    <a:pt x="10897" y="0"/>
                  </a:moveTo>
                  <a:cubicBezTo>
                    <a:pt x="4887" y="0"/>
                    <a:pt x="0" y="4841"/>
                    <a:pt x="0" y="10800"/>
                  </a:cubicBezTo>
                  <a:cubicBezTo>
                    <a:pt x="0" y="16759"/>
                    <a:pt x="4887" y="21600"/>
                    <a:pt x="10897" y="21600"/>
                  </a:cubicBezTo>
                  <a:cubicBezTo>
                    <a:pt x="16718" y="21600"/>
                    <a:pt x="21600" y="16759"/>
                    <a:pt x="21600" y="10800"/>
                  </a:cubicBezTo>
                  <a:cubicBezTo>
                    <a:pt x="21600" y="4841"/>
                    <a:pt x="16718" y="0"/>
                    <a:pt x="10897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41" name="Google Shape;2011;p37"/>
            <p:cNvSpPr/>
            <p:nvPr/>
          </p:nvSpPr>
          <p:spPr>
            <a:xfrm>
              <a:off x="757834" y="1689389"/>
              <a:ext cx="68449" cy="69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7" y="0"/>
                  </a:moveTo>
                  <a:cubicBezTo>
                    <a:pt x="4847" y="0"/>
                    <a:pt x="0" y="4798"/>
                    <a:pt x="0" y="10906"/>
                  </a:cubicBezTo>
                  <a:cubicBezTo>
                    <a:pt x="0" y="16796"/>
                    <a:pt x="4847" y="21600"/>
                    <a:pt x="10797" y="21600"/>
                  </a:cubicBezTo>
                  <a:cubicBezTo>
                    <a:pt x="16753" y="21600"/>
                    <a:pt x="21600" y="16796"/>
                    <a:pt x="21600" y="10906"/>
                  </a:cubicBezTo>
                  <a:cubicBezTo>
                    <a:pt x="21600" y="4798"/>
                    <a:pt x="16753" y="0"/>
                    <a:pt x="10797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42" name="Google Shape;2012;p37"/>
            <p:cNvSpPr/>
            <p:nvPr/>
          </p:nvSpPr>
          <p:spPr>
            <a:xfrm>
              <a:off x="751543" y="1683797"/>
              <a:ext cx="81031" cy="80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7" y="3191"/>
                  </a:moveTo>
                  <a:cubicBezTo>
                    <a:pt x="15083" y="3191"/>
                    <a:pt x="18432" y="6575"/>
                    <a:pt x="18432" y="10894"/>
                  </a:cubicBezTo>
                  <a:cubicBezTo>
                    <a:pt x="18432" y="15025"/>
                    <a:pt x="15083" y="18597"/>
                    <a:pt x="10797" y="18597"/>
                  </a:cubicBezTo>
                  <a:cubicBezTo>
                    <a:pt x="6517" y="18597"/>
                    <a:pt x="3168" y="15025"/>
                    <a:pt x="3168" y="10894"/>
                  </a:cubicBezTo>
                  <a:cubicBezTo>
                    <a:pt x="3168" y="6575"/>
                    <a:pt x="6517" y="3191"/>
                    <a:pt x="10797" y="3191"/>
                  </a:cubicBezTo>
                  <a:close/>
                  <a:moveTo>
                    <a:pt x="10797" y="0"/>
                  </a:moveTo>
                  <a:cubicBezTo>
                    <a:pt x="4840" y="0"/>
                    <a:pt x="0" y="4883"/>
                    <a:pt x="0" y="10894"/>
                  </a:cubicBezTo>
                  <a:cubicBezTo>
                    <a:pt x="0" y="16905"/>
                    <a:pt x="4840" y="21600"/>
                    <a:pt x="10797" y="21600"/>
                  </a:cubicBezTo>
                  <a:cubicBezTo>
                    <a:pt x="16755" y="21600"/>
                    <a:pt x="21600" y="16905"/>
                    <a:pt x="21600" y="10894"/>
                  </a:cubicBezTo>
                  <a:cubicBezTo>
                    <a:pt x="21600" y="4883"/>
                    <a:pt x="16755" y="0"/>
                    <a:pt x="10797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43" name="Google Shape;2013;p37"/>
            <p:cNvSpPr/>
            <p:nvPr/>
          </p:nvSpPr>
          <p:spPr>
            <a:xfrm>
              <a:off x="1210442" y="1591614"/>
              <a:ext cx="68449" cy="68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7" y="0"/>
                  </a:moveTo>
                  <a:cubicBezTo>
                    <a:pt x="4847" y="0"/>
                    <a:pt x="0" y="4847"/>
                    <a:pt x="0" y="10797"/>
                  </a:cubicBezTo>
                  <a:cubicBezTo>
                    <a:pt x="0" y="16747"/>
                    <a:pt x="4847" y="21600"/>
                    <a:pt x="10797" y="21600"/>
                  </a:cubicBezTo>
                  <a:cubicBezTo>
                    <a:pt x="16753" y="21600"/>
                    <a:pt x="21600" y="16747"/>
                    <a:pt x="21600" y="10797"/>
                  </a:cubicBezTo>
                  <a:cubicBezTo>
                    <a:pt x="21600" y="4847"/>
                    <a:pt x="16753" y="0"/>
                    <a:pt x="10797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44" name="Google Shape;2014;p37"/>
            <p:cNvSpPr/>
            <p:nvPr/>
          </p:nvSpPr>
          <p:spPr>
            <a:xfrm>
              <a:off x="1204151" y="1585324"/>
              <a:ext cx="81031" cy="80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7" y="3190"/>
                  </a:moveTo>
                  <a:cubicBezTo>
                    <a:pt x="15083" y="3190"/>
                    <a:pt x="18432" y="6573"/>
                    <a:pt x="18432" y="10891"/>
                  </a:cubicBezTo>
                  <a:cubicBezTo>
                    <a:pt x="18432" y="15027"/>
                    <a:pt x="15083" y="18593"/>
                    <a:pt x="10797" y="18593"/>
                  </a:cubicBezTo>
                  <a:cubicBezTo>
                    <a:pt x="6517" y="18593"/>
                    <a:pt x="3168" y="15027"/>
                    <a:pt x="3168" y="10891"/>
                  </a:cubicBezTo>
                  <a:cubicBezTo>
                    <a:pt x="3168" y="6573"/>
                    <a:pt x="6517" y="3190"/>
                    <a:pt x="10797" y="3190"/>
                  </a:cubicBezTo>
                  <a:close/>
                  <a:moveTo>
                    <a:pt x="10797" y="0"/>
                  </a:moveTo>
                  <a:cubicBezTo>
                    <a:pt x="4840" y="0"/>
                    <a:pt x="0" y="4882"/>
                    <a:pt x="0" y="10891"/>
                  </a:cubicBezTo>
                  <a:cubicBezTo>
                    <a:pt x="0" y="16901"/>
                    <a:pt x="4840" y="21600"/>
                    <a:pt x="10797" y="21600"/>
                  </a:cubicBezTo>
                  <a:cubicBezTo>
                    <a:pt x="16755" y="21600"/>
                    <a:pt x="21600" y="16901"/>
                    <a:pt x="21600" y="10891"/>
                  </a:cubicBezTo>
                  <a:cubicBezTo>
                    <a:pt x="21600" y="4882"/>
                    <a:pt x="16755" y="0"/>
                    <a:pt x="10797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45" name="Google Shape;2015;p37"/>
            <p:cNvSpPr/>
            <p:nvPr/>
          </p:nvSpPr>
          <p:spPr>
            <a:xfrm>
              <a:off x="2149872" y="769616"/>
              <a:ext cx="39826" cy="1248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605" y="0"/>
                  </a:moveTo>
                  <a:cubicBezTo>
                    <a:pt x="4929" y="0"/>
                    <a:pt x="0" y="157"/>
                    <a:pt x="0" y="350"/>
                  </a:cubicBezTo>
                  <a:lnTo>
                    <a:pt x="0" y="21262"/>
                  </a:lnTo>
                  <a:cubicBezTo>
                    <a:pt x="0" y="21443"/>
                    <a:pt x="4929" y="21600"/>
                    <a:pt x="10605" y="21600"/>
                  </a:cubicBezTo>
                  <a:cubicBezTo>
                    <a:pt x="16671" y="21600"/>
                    <a:pt x="21600" y="21443"/>
                    <a:pt x="21600" y="21262"/>
                  </a:cubicBezTo>
                  <a:lnTo>
                    <a:pt x="21600" y="350"/>
                  </a:lnTo>
                  <a:cubicBezTo>
                    <a:pt x="21600" y="157"/>
                    <a:pt x="16671" y="0"/>
                    <a:pt x="10605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46" name="Google Shape;2016;p37"/>
            <p:cNvSpPr/>
            <p:nvPr/>
          </p:nvSpPr>
          <p:spPr>
            <a:xfrm>
              <a:off x="2144280" y="764024"/>
              <a:ext cx="50992" cy="1259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652" y="204"/>
                  </a:moveTo>
                  <a:cubicBezTo>
                    <a:pt x="13909" y="204"/>
                    <a:pt x="16574" y="312"/>
                    <a:pt x="16574" y="443"/>
                  </a:cubicBezTo>
                  <a:lnTo>
                    <a:pt x="16574" y="21169"/>
                  </a:lnTo>
                  <a:cubicBezTo>
                    <a:pt x="16574" y="21300"/>
                    <a:pt x="13909" y="21408"/>
                    <a:pt x="10652" y="21408"/>
                  </a:cubicBezTo>
                  <a:cubicBezTo>
                    <a:pt x="7403" y="21408"/>
                    <a:pt x="4738" y="21300"/>
                    <a:pt x="4738" y="21169"/>
                  </a:cubicBezTo>
                  <a:lnTo>
                    <a:pt x="4738" y="443"/>
                  </a:lnTo>
                  <a:cubicBezTo>
                    <a:pt x="4738" y="312"/>
                    <a:pt x="7403" y="204"/>
                    <a:pt x="10652" y="204"/>
                  </a:cubicBezTo>
                  <a:close/>
                  <a:moveTo>
                    <a:pt x="10652" y="0"/>
                  </a:moveTo>
                  <a:cubicBezTo>
                    <a:pt x="4738" y="0"/>
                    <a:pt x="0" y="192"/>
                    <a:pt x="0" y="443"/>
                  </a:cubicBezTo>
                  <a:lnTo>
                    <a:pt x="0" y="21169"/>
                  </a:lnTo>
                  <a:cubicBezTo>
                    <a:pt x="0" y="21408"/>
                    <a:pt x="4738" y="21600"/>
                    <a:pt x="10652" y="21600"/>
                  </a:cubicBezTo>
                  <a:cubicBezTo>
                    <a:pt x="16870" y="21600"/>
                    <a:pt x="21600" y="21408"/>
                    <a:pt x="21600" y="21169"/>
                  </a:cubicBezTo>
                  <a:lnTo>
                    <a:pt x="21600" y="443"/>
                  </a:lnTo>
                  <a:cubicBezTo>
                    <a:pt x="21600" y="192"/>
                    <a:pt x="16870" y="0"/>
                    <a:pt x="10652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47" name="Google Shape;2017;p37"/>
            <p:cNvSpPr/>
            <p:nvPr/>
          </p:nvSpPr>
          <p:spPr>
            <a:xfrm>
              <a:off x="2382457" y="1006305"/>
              <a:ext cx="232606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19" y="0"/>
                  </a:moveTo>
                  <a:cubicBezTo>
                    <a:pt x="195" y="0"/>
                    <a:pt x="0" y="4050"/>
                    <a:pt x="0" y="10800"/>
                  </a:cubicBezTo>
                  <a:cubicBezTo>
                    <a:pt x="0" y="17550"/>
                    <a:pt x="195" y="21600"/>
                    <a:pt x="519" y="21600"/>
                  </a:cubicBezTo>
                  <a:lnTo>
                    <a:pt x="21081" y="21600"/>
                  </a:lnTo>
                  <a:cubicBezTo>
                    <a:pt x="21405" y="21600"/>
                    <a:pt x="21600" y="17550"/>
                    <a:pt x="21600" y="10800"/>
                  </a:cubicBezTo>
                  <a:cubicBezTo>
                    <a:pt x="21600" y="4050"/>
                    <a:pt x="21405" y="0"/>
                    <a:pt x="21081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48" name="Google Shape;2018;p37"/>
            <p:cNvSpPr/>
            <p:nvPr/>
          </p:nvSpPr>
          <p:spPr>
            <a:xfrm>
              <a:off x="2223912" y="1006305"/>
              <a:ext cx="894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20" y="0"/>
                  </a:moveTo>
                  <a:cubicBezTo>
                    <a:pt x="676" y="0"/>
                    <a:pt x="0" y="4050"/>
                    <a:pt x="0" y="10800"/>
                  </a:cubicBezTo>
                  <a:cubicBezTo>
                    <a:pt x="0" y="17550"/>
                    <a:pt x="676" y="21600"/>
                    <a:pt x="1520" y="21600"/>
                  </a:cubicBezTo>
                  <a:lnTo>
                    <a:pt x="20085" y="21600"/>
                  </a:lnTo>
                  <a:cubicBezTo>
                    <a:pt x="20924" y="21600"/>
                    <a:pt x="21600" y="17550"/>
                    <a:pt x="21600" y="10800"/>
                  </a:cubicBezTo>
                  <a:cubicBezTo>
                    <a:pt x="21600" y="4050"/>
                    <a:pt x="20924" y="0"/>
                    <a:pt x="20085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49" name="Google Shape;2019;p37"/>
            <p:cNvSpPr/>
            <p:nvPr/>
          </p:nvSpPr>
          <p:spPr>
            <a:xfrm>
              <a:off x="2564770" y="1064618"/>
              <a:ext cx="50293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702" y="0"/>
                  </a:moveTo>
                  <a:cubicBezTo>
                    <a:pt x="1201" y="0"/>
                    <a:pt x="0" y="5090"/>
                    <a:pt x="0" y="11419"/>
                  </a:cubicBezTo>
                  <a:cubicBezTo>
                    <a:pt x="0" y="16510"/>
                    <a:pt x="1201" y="21600"/>
                    <a:pt x="2702" y="21600"/>
                  </a:cubicBezTo>
                  <a:lnTo>
                    <a:pt x="19198" y="21600"/>
                  </a:lnTo>
                  <a:cubicBezTo>
                    <a:pt x="20699" y="21600"/>
                    <a:pt x="21600" y="16510"/>
                    <a:pt x="21600" y="11419"/>
                  </a:cubicBezTo>
                  <a:cubicBezTo>
                    <a:pt x="21600" y="5090"/>
                    <a:pt x="20699" y="0"/>
                    <a:pt x="19198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50" name="Google Shape;2020;p37"/>
            <p:cNvSpPr/>
            <p:nvPr/>
          </p:nvSpPr>
          <p:spPr>
            <a:xfrm>
              <a:off x="2455798" y="1064618"/>
              <a:ext cx="89419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20" y="0"/>
                  </a:moveTo>
                  <a:cubicBezTo>
                    <a:pt x="675" y="0"/>
                    <a:pt x="0" y="5090"/>
                    <a:pt x="0" y="11419"/>
                  </a:cubicBezTo>
                  <a:cubicBezTo>
                    <a:pt x="0" y="16510"/>
                    <a:pt x="675" y="21600"/>
                    <a:pt x="1520" y="21600"/>
                  </a:cubicBezTo>
                  <a:lnTo>
                    <a:pt x="20080" y="21600"/>
                  </a:lnTo>
                  <a:cubicBezTo>
                    <a:pt x="20925" y="21600"/>
                    <a:pt x="21600" y="16510"/>
                    <a:pt x="21600" y="11419"/>
                  </a:cubicBezTo>
                  <a:cubicBezTo>
                    <a:pt x="21600" y="5090"/>
                    <a:pt x="20925" y="0"/>
                    <a:pt x="20080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51" name="Google Shape;2021;p37"/>
            <p:cNvSpPr/>
            <p:nvPr/>
          </p:nvSpPr>
          <p:spPr>
            <a:xfrm>
              <a:off x="2223912" y="1064618"/>
              <a:ext cx="191382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10" y="0"/>
                  </a:moveTo>
                  <a:cubicBezTo>
                    <a:pt x="316" y="0"/>
                    <a:pt x="0" y="5090"/>
                    <a:pt x="0" y="11419"/>
                  </a:cubicBezTo>
                  <a:cubicBezTo>
                    <a:pt x="0" y="16510"/>
                    <a:pt x="316" y="21600"/>
                    <a:pt x="710" y="21600"/>
                  </a:cubicBezTo>
                  <a:lnTo>
                    <a:pt x="20890" y="21600"/>
                  </a:lnTo>
                  <a:cubicBezTo>
                    <a:pt x="21284" y="21600"/>
                    <a:pt x="21600" y="16510"/>
                    <a:pt x="21600" y="11419"/>
                  </a:cubicBezTo>
                  <a:cubicBezTo>
                    <a:pt x="21600" y="5090"/>
                    <a:pt x="21284" y="0"/>
                    <a:pt x="20890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52" name="Google Shape;2022;p37"/>
            <p:cNvSpPr/>
            <p:nvPr/>
          </p:nvSpPr>
          <p:spPr>
            <a:xfrm>
              <a:off x="2406904" y="1123281"/>
              <a:ext cx="208159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80" y="0"/>
                  </a:moveTo>
                  <a:cubicBezTo>
                    <a:pt x="290" y="0"/>
                    <a:pt x="0" y="5082"/>
                    <a:pt x="0" y="10165"/>
                  </a:cubicBezTo>
                  <a:cubicBezTo>
                    <a:pt x="0" y="16518"/>
                    <a:pt x="290" y="21600"/>
                    <a:pt x="580" y="21600"/>
                  </a:cubicBezTo>
                  <a:lnTo>
                    <a:pt x="21020" y="21600"/>
                  </a:lnTo>
                  <a:cubicBezTo>
                    <a:pt x="21382" y="21600"/>
                    <a:pt x="21600" y="16518"/>
                    <a:pt x="21600" y="10165"/>
                  </a:cubicBezTo>
                  <a:cubicBezTo>
                    <a:pt x="21600" y="5082"/>
                    <a:pt x="21382" y="0"/>
                    <a:pt x="21020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53" name="Google Shape;2023;p37"/>
            <p:cNvSpPr/>
            <p:nvPr/>
          </p:nvSpPr>
          <p:spPr>
            <a:xfrm>
              <a:off x="2223912" y="1123281"/>
              <a:ext cx="152274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92" y="0"/>
                  </a:moveTo>
                  <a:cubicBezTo>
                    <a:pt x="397" y="0"/>
                    <a:pt x="0" y="5082"/>
                    <a:pt x="0" y="10165"/>
                  </a:cubicBezTo>
                  <a:cubicBezTo>
                    <a:pt x="0" y="16518"/>
                    <a:pt x="397" y="21600"/>
                    <a:pt x="892" y="21600"/>
                  </a:cubicBezTo>
                  <a:lnTo>
                    <a:pt x="20807" y="21600"/>
                  </a:lnTo>
                  <a:cubicBezTo>
                    <a:pt x="21303" y="21600"/>
                    <a:pt x="21600" y="16518"/>
                    <a:pt x="21600" y="10165"/>
                  </a:cubicBezTo>
                  <a:cubicBezTo>
                    <a:pt x="21600" y="5082"/>
                    <a:pt x="21303" y="0"/>
                    <a:pt x="20807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54" name="Google Shape;2024;p37"/>
            <p:cNvSpPr/>
            <p:nvPr/>
          </p:nvSpPr>
          <p:spPr>
            <a:xfrm>
              <a:off x="2519371" y="1181594"/>
              <a:ext cx="95692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58" y="0"/>
                  </a:moveTo>
                  <a:cubicBezTo>
                    <a:pt x="631" y="0"/>
                    <a:pt x="0" y="4057"/>
                    <a:pt x="0" y="10818"/>
                  </a:cubicBezTo>
                  <a:cubicBezTo>
                    <a:pt x="0" y="16191"/>
                    <a:pt x="631" y="21600"/>
                    <a:pt x="1258" y="21600"/>
                  </a:cubicBezTo>
                  <a:lnTo>
                    <a:pt x="20338" y="21600"/>
                  </a:lnTo>
                  <a:cubicBezTo>
                    <a:pt x="21127" y="21600"/>
                    <a:pt x="21600" y="16191"/>
                    <a:pt x="21600" y="10818"/>
                  </a:cubicBezTo>
                  <a:cubicBezTo>
                    <a:pt x="21600" y="4057"/>
                    <a:pt x="21127" y="0"/>
                    <a:pt x="20338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55" name="Google Shape;2025;p37"/>
            <p:cNvSpPr/>
            <p:nvPr/>
          </p:nvSpPr>
          <p:spPr>
            <a:xfrm>
              <a:off x="2308437" y="1181594"/>
              <a:ext cx="187188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43" y="0"/>
                  </a:moveTo>
                  <a:cubicBezTo>
                    <a:pt x="320" y="0"/>
                    <a:pt x="0" y="4057"/>
                    <a:pt x="0" y="10818"/>
                  </a:cubicBezTo>
                  <a:cubicBezTo>
                    <a:pt x="0" y="16191"/>
                    <a:pt x="320" y="21600"/>
                    <a:pt x="643" y="21600"/>
                  </a:cubicBezTo>
                  <a:lnTo>
                    <a:pt x="20955" y="21600"/>
                  </a:lnTo>
                  <a:cubicBezTo>
                    <a:pt x="21358" y="21600"/>
                    <a:pt x="21600" y="16191"/>
                    <a:pt x="21600" y="10818"/>
                  </a:cubicBezTo>
                  <a:cubicBezTo>
                    <a:pt x="21600" y="4057"/>
                    <a:pt x="21358" y="0"/>
                    <a:pt x="20955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56" name="Google Shape;2026;p37"/>
            <p:cNvSpPr/>
            <p:nvPr/>
          </p:nvSpPr>
          <p:spPr>
            <a:xfrm>
              <a:off x="2223912" y="1181594"/>
              <a:ext cx="57283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372" y="0"/>
                  </a:moveTo>
                  <a:cubicBezTo>
                    <a:pt x="1054" y="0"/>
                    <a:pt x="0" y="4057"/>
                    <a:pt x="0" y="10818"/>
                  </a:cubicBezTo>
                  <a:cubicBezTo>
                    <a:pt x="0" y="16191"/>
                    <a:pt x="1054" y="21600"/>
                    <a:pt x="2372" y="21600"/>
                  </a:cubicBezTo>
                  <a:lnTo>
                    <a:pt x="19491" y="21600"/>
                  </a:lnTo>
                  <a:cubicBezTo>
                    <a:pt x="20809" y="21600"/>
                    <a:pt x="21600" y="16191"/>
                    <a:pt x="21600" y="10818"/>
                  </a:cubicBezTo>
                  <a:cubicBezTo>
                    <a:pt x="21600" y="4057"/>
                    <a:pt x="20809" y="0"/>
                    <a:pt x="19491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57" name="Google Shape;2027;p37"/>
            <p:cNvSpPr/>
            <p:nvPr/>
          </p:nvSpPr>
          <p:spPr>
            <a:xfrm>
              <a:off x="2382457" y="1232578"/>
              <a:ext cx="232606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19" y="0"/>
                  </a:moveTo>
                  <a:cubicBezTo>
                    <a:pt x="195" y="0"/>
                    <a:pt x="0" y="4057"/>
                    <a:pt x="0" y="10782"/>
                  </a:cubicBezTo>
                  <a:cubicBezTo>
                    <a:pt x="0" y="17543"/>
                    <a:pt x="195" y="21600"/>
                    <a:pt x="519" y="21600"/>
                  </a:cubicBezTo>
                  <a:lnTo>
                    <a:pt x="21081" y="21600"/>
                  </a:lnTo>
                  <a:cubicBezTo>
                    <a:pt x="21405" y="21600"/>
                    <a:pt x="21600" y="17543"/>
                    <a:pt x="21600" y="10782"/>
                  </a:cubicBezTo>
                  <a:cubicBezTo>
                    <a:pt x="21600" y="4057"/>
                    <a:pt x="21405" y="0"/>
                    <a:pt x="21081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58" name="Google Shape;2028;p37"/>
            <p:cNvSpPr/>
            <p:nvPr/>
          </p:nvSpPr>
          <p:spPr>
            <a:xfrm>
              <a:off x="2223912" y="1232578"/>
              <a:ext cx="894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20" y="0"/>
                  </a:moveTo>
                  <a:cubicBezTo>
                    <a:pt x="676" y="0"/>
                    <a:pt x="0" y="4057"/>
                    <a:pt x="0" y="10782"/>
                  </a:cubicBezTo>
                  <a:cubicBezTo>
                    <a:pt x="0" y="17543"/>
                    <a:pt x="676" y="21600"/>
                    <a:pt x="1520" y="21600"/>
                  </a:cubicBezTo>
                  <a:lnTo>
                    <a:pt x="20085" y="21600"/>
                  </a:lnTo>
                  <a:cubicBezTo>
                    <a:pt x="20924" y="21600"/>
                    <a:pt x="21600" y="17543"/>
                    <a:pt x="21600" y="10782"/>
                  </a:cubicBezTo>
                  <a:cubicBezTo>
                    <a:pt x="21600" y="4057"/>
                    <a:pt x="20924" y="0"/>
                    <a:pt x="20085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59" name="Google Shape;2029;p37"/>
            <p:cNvSpPr/>
            <p:nvPr/>
          </p:nvSpPr>
          <p:spPr>
            <a:xfrm>
              <a:off x="2564770" y="1290892"/>
              <a:ext cx="50293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702" y="0"/>
                  </a:moveTo>
                  <a:cubicBezTo>
                    <a:pt x="1201" y="0"/>
                    <a:pt x="0" y="5082"/>
                    <a:pt x="0" y="11435"/>
                  </a:cubicBezTo>
                  <a:cubicBezTo>
                    <a:pt x="0" y="16518"/>
                    <a:pt x="1201" y="21600"/>
                    <a:pt x="2702" y="21600"/>
                  </a:cubicBezTo>
                  <a:lnTo>
                    <a:pt x="19198" y="21600"/>
                  </a:lnTo>
                  <a:cubicBezTo>
                    <a:pt x="20699" y="21600"/>
                    <a:pt x="21600" y="16518"/>
                    <a:pt x="21600" y="11435"/>
                  </a:cubicBezTo>
                  <a:cubicBezTo>
                    <a:pt x="21600" y="5082"/>
                    <a:pt x="20699" y="0"/>
                    <a:pt x="19198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60" name="Google Shape;2030;p37"/>
            <p:cNvSpPr/>
            <p:nvPr/>
          </p:nvSpPr>
          <p:spPr>
            <a:xfrm>
              <a:off x="2455798" y="1290892"/>
              <a:ext cx="89419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20" y="0"/>
                  </a:moveTo>
                  <a:cubicBezTo>
                    <a:pt x="675" y="0"/>
                    <a:pt x="0" y="5082"/>
                    <a:pt x="0" y="11435"/>
                  </a:cubicBezTo>
                  <a:cubicBezTo>
                    <a:pt x="0" y="16518"/>
                    <a:pt x="675" y="21600"/>
                    <a:pt x="1520" y="21600"/>
                  </a:cubicBezTo>
                  <a:lnTo>
                    <a:pt x="20080" y="21600"/>
                  </a:lnTo>
                  <a:cubicBezTo>
                    <a:pt x="20925" y="21600"/>
                    <a:pt x="21600" y="16518"/>
                    <a:pt x="21600" y="11435"/>
                  </a:cubicBezTo>
                  <a:cubicBezTo>
                    <a:pt x="21600" y="5082"/>
                    <a:pt x="20925" y="0"/>
                    <a:pt x="20080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61" name="Google Shape;2031;p37"/>
            <p:cNvSpPr/>
            <p:nvPr/>
          </p:nvSpPr>
          <p:spPr>
            <a:xfrm>
              <a:off x="2223912" y="1290892"/>
              <a:ext cx="191382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10" y="0"/>
                  </a:moveTo>
                  <a:cubicBezTo>
                    <a:pt x="316" y="0"/>
                    <a:pt x="0" y="5082"/>
                    <a:pt x="0" y="11435"/>
                  </a:cubicBezTo>
                  <a:cubicBezTo>
                    <a:pt x="0" y="16518"/>
                    <a:pt x="316" y="21600"/>
                    <a:pt x="710" y="21600"/>
                  </a:cubicBezTo>
                  <a:lnTo>
                    <a:pt x="20890" y="21600"/>
                  </a:lnTo>
                  <a:cubicBezTo>
                    <a:pt x="21284" y="21600"/>
                    <a:pt x="21600" y="16518"/>
                    <a:pt x="21600" y="11435"/>
                  </a:cubicBezTo>
                  <a:cubicBezTo>
                    <a:pt x="21600" y="5082"/>
                    <a:pt x="21284" y="0"/>
                    <a:pt x="20890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62" name="Google Shape;2032;p37"/>
            <p:cNvSpPr/>
            <p:nvPr/>
          </p:nvSpPr>
          <p:spPr>
            <a:xfrm>
              <a:off x="2406904" y="1349555"/>
              <a:ext cx="208159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80" y="0"/>
                  </a:moveTo>
                  <a:cubicBezTo>
                    <a:pt x="290" y="0"/>
                    <a:pt x="0" y="5090"/>
                    <a:pt x="0" y="10181"/>
                  </a:cubicBezTo>
                  <a:cubicBezTo>
                    <a:pt x="0" y="16510"/>
                    <a:pt x="290" y="21600"/>
                    <a:pt x="580" y="21600"/>
                  </a:cubicBezTo>
                  <a:lnTo>
                    <a:pt x="21020" y="21600"/>
                  </a:lnTo>
                  <a:cubicBezTo>
                    <a:pt x="21382" y="21600"/>
                    <a:pt x="21600" y="16510"/>
                    <a:pt x="21600" y="10181"/>
                  </a:cubicBezTo>
                  <a:cubicBezTo>
                    <a:pt x="21600" y="5090"/>
                    <a:pt x="21382" y="0"/>
                    <a:pt x="21020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63" name="Google Shape;2033;p37"/>
            <p:cNvSpPr/>
            <p:nvPr/>
          </p:nvSpPr>
          <p:spPr>
            <a:xfrm>
              <a:off x="2223912" y="1349555"/>
              <a:ext cx="152274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92" y="0"/>
                  </a:moveTo>
                  <a:cubicBezTo>
                    <a:pt x="397" y="0"/>
                    <a:pt x="0" y="5090"/>
                    <a:pt x="0" y="10181"/>
                  </a:cubicBezTo>
                  <a:cubicBezTo>
                    <a:pt x="0" y="16510"/>
                    <a:pt x="397" y="21600"/>
                    <a:pt x="892" y="21600"/>
                  </a:cubicBezTo>
                  <a:lnTo>
                    <a:pt x="20807" y="21600"/>
                  </a:lnTo>
                  <a:cubicBezTo>
                    <a:pt x="21303" y="21600"/>
                    <a:pt x="21600" y="16510"/>
                    <a:pt x="21600" y="10181"/>
                  </a:cubicBezTo>
                  <a:cubicBezTo>
                    <a:pt x="21600" y="5090"/>
                    <a:pt x="21303" y="0"/>
                    <a:pt x="20807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64" name="Google Shape;2034;p37"/>
            <p:cNvSpPr/>
            <p:nvPr/>
          </p:nvSpPr>
          <p:spPr>
            <a:xfrm>
              <a:off x="2519371" y="1407519"/>
              <a:ext cx="95692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58" y="0"/>
                  </a:moveTo>
                  <a:cubicBezTo>
                    <a:pt x="631" y="0"/>
                    <a:pt x="0" y="5082"/>
                    <a:pt x="0" y="11435"/>
                  </a:cubicBezTo>
                  <a:cubicBezTo>
                    <a:pt x="0" y="16518"/>
                    <a:pt x="631" y="21600"/>
                    <a:pt x="1258" y="21600"/>
                  </a:cubicBezTo>
                  <a:lnTo>
                    <a:pt x="20338" y="21600"/>
                  </a:lnTo>
                  <a:cubicBezTo>
                    <a:pt x="21127" y="21600"/>
                    <a:pt x="21600" y="16518"/>
                    <a:pt x="21600" y="11435"/>
                  </a:cubicBezTo>
                  <a:cubicBezTo>
                    <a:pt x="21600" y="5082"/>
                    <a:pt x="21127" y="0"/>
                    <a:pt x="20338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65" name="Google Shape;2035;p37"/>
            <p:cNvSpPr/>
            <p:nvPr/>
          </p:nvSpPr>
          <p:spPr>
            <a:xfrm>
              <a:off x="2308437" y="1407519"/>
              <a:ext cx="187188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43" y="0"/>
                  </a:moveTo>
                  <a:cubicBezTo>
                    <a:pt x="320" y="0"/>
                    <a:pt x="0" y="5082"/>
                    <a:pt x="0" y="11435"/>
                  </a:cubicBezTo>
                  <a:cubicBezTo>
                    <a:pt x="0" y="16518"/>
                    <a:pt x="320" y="21600"/>
                    <a:pt x="643" y="21600"/>
                  </a:cubicBezTo>
                  <a:lnTo>
                    <a:pt x="20955" y="21600"/>
                  </a:lnTo>
                  <a:cubicBezTo>
                    <a:pt x="21358" y="21600"/>
                    <a:pt x="21600" y="16518"/>
                    <a:pt x="21600" y="11435"/>
                  </a:cubicBezTo>
                  <a:cubicBezTo>
                    <a:pt x="21600" y="5082"/>
                    <a:pt x="21358" y="0"/>
                    <a:pt x="20955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66" name="Google Shape;2036;p37"/>
            <p:cNvSpPr/>
            <p:nvPr/>
          </p:nvSpPr>
          <p:spPr>
            <a:xfrm>
              <a:off x="2223912" y="1407519"/>
              <a:ext cx="57283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372" y="0"/>
                  </a:moveTo>
                  <a:cubicBezTo>
                    <a:pt x="1054" y="0"/>
                    <a:pt x="0" y="5082"/>
                    <a:pt x="0" y="11435"/>
                  </a:cubicBezTo>
                  <a:cubicBezTo>
                    <a:pt x="0" y="16518"/>
                    <a:pt x="1054" y="21600"/>
                    <a:pt x="2372" y="21600"/>
                  </a:cubicBezTo>
                  <a:lnTo>
                    <a:pt x="19491" y="21600"/>
                  </a:lnTo>
                  <a:cubicBezTo>
                    <a:pt x="20809" y="21600"/>
                    <a:pt x="21600" y="16518"/>
                    <a:pt x="21600" y="11435"/>
                  </a:cubicBezTo>
                  <a:cubicBezTo>
                    <a:pt x="21600" y="5082"/>
                    <a:pt x="20809" y="0"/>
                    <a:pt x="19491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67" name="Google Shape;2037;p37"/>
            <p:cNvSpPr/>
            <p:nvPr/>
          </p:nvSpPr>
          <p:spPr>
            <a:xfrm>
              <a:off x="2382457" y="1458852"/>
              <a:ext cx="232606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19" y="0"/>
                  </a:moveTo>
                  <a:cubicBezTo>
                    <a:pt x="195" y="0"/>
                    <a:pt x="0" y="4050"/>
                    <a:pt x="0" y="10800"/>
                  </a:cubicBezTo>
                  <a:cubicBezTo>
                    <a:pt x="0" y="17550"/>
                    <a:pt x="195" y="21600"/>
                    <a:pt x="519" y="21600"/>
                  </a:cubicBezTo>
                  <a:lnTo>
                    <a:pt x="21081" y="21600"/>
                  </a:lnTo>
                  <a:cubicBezTo>
                    <a:pt x="21405" y="21600"/>
                    <a:pt x="21600" y="17550"/>
                    <a:pt x="21600" y="10800"/>
                  </a:cubicBezTo>
                  <a:cubicBezTo>
                    <a:pt x="21600" y="4050"/>
                    <a:pt x="21405" y="0"/>
                    <a:pt x="21081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68" name="Google Shape;2038;p37"/>
            <p:cNvSpPr/>
            <p:nvPr/>
          </p:nvSpPr>
          <p:spPr>
            <a:xfrm>
              <a:off x="2223912" y="1458852"/>
              <a:ext cx="894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20" y="0"/>
                  </a:moveTo>
                  <a:cubicBezTo>
                    <a:pt x="676" y="0"/>
                    <a:pt x="0" y="4050"/>
                    <a:pt x="0" y="10800"/>
                  </a:cubicBezTo>
                  <a:cubicBezTo>
                    <a:pt x="0" y="17550"/>
                    <a:pt x="676" y="21600"/>
                    <a:pt x="1520" y="21600"/>
                  </a:cubicBezTo>
                  <a:lnTo>
                    <a:pt x="20085" y="21600"/>
                  </a:lnTo>
                  <a:cubicBezTo>
                    <a:pt x="20924" y="21600"/>
                    <a:pt x="21600" y="17550"/>
                    <a:pt x="21600" y="10800"/>
                  </a:cubicBezTo>
                  <a:cubicBezTo>
                    <a:pt x="21600" y="4050"/>
                    <a:pt x="20924" y="0"/>
                    <a:pt x="20085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69" name="Google Shape;2039;p37"/>
            <p:cNvSpPr/>
            <p:nvPr/>
          </p:nvSpPr>
          <p:spPr>
            <a:xfrm>
              <a:off x="2564770" y="1517166"/>
              <a:ext cx="50293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702" y="0"/>
                  </a:moveTo>
                  <a:cubicBezTo>
                    <a:pt x="1201" y="0"/>
                    <a:pt x="0" y="5090"/>
                    <a:pt x="0" y="11454"/>
                  </a:cubicBezTo>
                  <a:cubicBezTo>
                    <a:pt x="0" y="16510"/>
                    <a:pt x="1201" y="21600"/>
                    <a:pt x="2702" y="21600"/>
                  </a:cubicBezTo>
                  <a:lnTo>
                    <a:pt x="19198" y="21600"/>
                  </a:lnTo>
                  <a:cubicBezTo>
                    <a:pt x="20699" y="21600"/>
                    <a:pt x="21600" y="16510"/>
                    <a:pt x="21600" y="11454"/>
                  </a:cubicBezTo>
                  <a:cubicBezTo>
                    <a:pt x="21600" y="5090"/>
                    <a:pt x="20699" y="0"/>
                    <a:pt x="19198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70" name="Google Shape;2040;p37"/>
            <p:cNvSpPr/>
            <p:nvPr/>
          </p:nvSpPr>
          <p:spPr>
            <a:xfrm>
              <a:off x="2455798" y="1517166"/>
              <a:ext cx="89419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20" y="0"/>
                  </a:moveTo>
                  <a:cubicBezTo>
                    <a:pt x="675" y="0"/>
                    <a:pt x="0" y="5090"/>
                    <a:pt x="0" y="11454"/>
                  </a:cubicBezTo>
                  <a:cubicBezTo>
                    <a:pt x="0" y="16510"/>
                    <a:pt x="675" y="21600"/>
                    <a:pt x="1520" y="21600"/>
                  </a:cubicBezTo>
                  <a:lnTo>
                    <a:pt x="20080" y="21600"/>
                  </a:lnTo>
                  <a:cubicBezTo>
                    <a:pt x="20925" y="21600"/>
                    <a:pt x="21600" y="16510"/>
                    <a:pt x="21600" y="11454"/>
                  </a:cubicBezTo>
                  <a:cubicBezTo>
                    <a:pt x="21600" y="5090"/>
                    <a:pt x="20925" y="0"/>
                    <a:pt x="20080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71" name="Google Shape;2041;p37"/>
            <p:cNvSpPr/>
            <p:nvPr/>
          </p:nvSpPr>
          <p:spPr>
            <a:xfrm>
              <a:off x="2223912" y="1517166"/>
              <a:ext cx="191382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10" y="0"/>
                  </a:moveTo>
                  <a:cubicBezTo>
                    <a:pt x="316" y="0"/>
                    <a:pt x="0" y="5090"/>
                    <a:pt x="0" y="11454"/>
                  </a:cubicBezTo>
                  <a:cubicBezTo>
                    <a:pt x="0" y="16510"/>
                    <a:pt x="316" y="21600"/>
                    <a:pt x="710" y="21600"/>
                  </a:cubicBezTo>
                  <a:lnTo>
                    <a:pt x="20890" y="21600"/>
                  </a:lnTo>
                  <a:cubicBezTo>
                    <a:pt x="21284" y="21600"/>
                    <a:pt x="21600" y="16510"/>
                    <a:pt x="21600" y="11454"/>
                  </a:cubicBezTo>
                  <a:cubicBezTo>
                    <a:pt x="21600" y="5090"/>
                    <a:pt x="21284" y="0"/>
                    <a:pt x="20890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72" name="Google Shape;2042;p37"/>
            <p:cNvSpPr/>
            <p:nvPr/>
          </p:nvSpPr>
          <p:spPr>
            <a:xfrm>
              <a:off x="2406904" y="1575829"/>
              <a:ext cx="208159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80" y="0"/>
                  </a:moveTo>
                  <a:cubicBezTo>
                    <a:pt x="290" y="0"/>
                    <a:pt x="0" y="5082"/>
                    <a:pt x="0" y="10165"/>
                  </a:cubicBezTo>
                  <a:cubicBezTo>
                    <a:pt x="0" y="16518"/>
                    <a:pt x="290" y="21600"/>
                    <a:pt x="580" y="21600"/>
                  </a:cubicBezTo>
                  <a:lnTo>
                    <a:pt x="21020" y="21600"/>
                  </a:lnTo>
                  <a:cubicBezTo>
                    <a:pt x="21382" y="21600"/>
                    <a:pt x="21600" y="16518"/>
                    <a:pt x="21600" y="10165"/>
                  </a:cubicBezTo>
                  <a:cubicBezTo>
                    <a:pt x="21600" y="5082"/>
                    <a:pt x="21382" y="0"/>
                    <a:pt x="21020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73" name="Google Shape;2043;p37"/>
            <p:cNvSpPr/>
            <p:nvPr/>
          </p:nvSpPr>
          <p:spPr>
            <a:xfrm>
              <a:off x="2223912" y="1575829"/>
              <a:ext cx="152274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92" y="0"/>
                  </a:moveTo>
                  <a:cubicBezTo>
                    <a:pt x="397" y="0"/>
                    <a:pt x="0" y="5082"/>
                    <a:pt x="0" y="10165"/>
                  </a:cubicBezTo>
                  <a:cubicBezTo>
                    <a:pt x="0" y="16518"/>
                    <a:pt x="397" y="21600"/>
                    <a:pt x="892" y="21600"/>
                  </a:cubicBezTo>
                  <a:lnTo>
                    <a:pt x="20807" y="21600"/>
                  </a:lnTo>
                  <a:cubicBezTo>
                    <a:pt x="21303" y="21600"/>
                    <a:pt x="21600" y="16518"/>
                    <a:pt x="21600" y="10165"/>
                  </a:cubicBezTo>
                  <a:cubicBezTo>
                    <a:pt x="21600" y="5082"/>
                    <a:pt x="21303" y="0"/>
                    <a:pt x="20807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74" name="Google Shape;2044;p37"/>
            <p:cNvSpPr/>
            <p:nvPr/>
          </p:nvSpPr>
          <p:spPr>
            <a:xfrm>
              <a:off x="2519371" y="1633793"/>
              <a:ext cx="95692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58" y="0"/>
                  </a:moveTo>
                  <a:cubicBezTo>
                    <a:pt x="631" y="0"/>
                    <a:pt x="0" y="5090"/>
                    <a:pt x="0" y="11454"/>
                  </a:cubicBezTo>
                  <a:cubicBezTo>
                    <a:pt x="0" y="16510"/>
                    <a:pt x="631" y="21600"/>
                    <a:pt x="1258" y="21600"/>
                  </a:cubicBezTo>
                  <a:lnTo>
                    <a:pt x="20338" y="21600"/>
                  </a:lnTo>
                  <a:cubicBezTo>
                    <a:pt x="21127" y="21600"/>
                    <a:pt x="21600" y="16510"/>
                    <a:pt x="21600" y="11454"/>
                  </a:cubicBezTo>
                  <a:cubicBezTo>
                    <a:pt x="21600" y="5090"/>
                    <a:pt x="21127" y="0"/>
                    <a:pt x="20338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75" name="Google Shape;2045;p37"/>
            <p:cNvSpPr/>
            <p:nvPr/>
          </p:nvSpPr>
          <p:spPr>
            <a:xfrm>
              <a:off x="2308437" y="1633793"/>
              <a:ext cx="187188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43" y="0"/>
                  </a:moveTo>
                  <a:cubicBezTo>
                    <a:pt x="320" y="0"/>
                    <a:pt x="0" y="5090"/>
                    <a:pt x="0" y="11454"/>
                  </a:cubicBezTo>
                  <a:cubicBezTo>
                    <a:pt x="0" y="16510"/>
                    <a:pt x="320" y="21600"/>
                    <a:pt x="643" y="21600"/>
                  </a:cubicBezTo>
                  <a:lnTo>
                    <a:pt x="20955" y="21600"/>
                  </a:lnTo>
                  <a:cubicBezTo>
                    <a:pt x="21358" y="21600"/>
                    <a:pt x="21600" y="16510"/>
                    <a:pt x="21600" y="11454"/>
                  </a:cubicBezTo>
                  <a:cubicBezTo>
                    <a:pt x="21600" y="5090"/>
                    <a:pt x="21358" y="0"/>
                    <a:pt x="20955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76" name="Google Shape;2046;p37"/>
            <p:cNvSpPr/>
            <p:nvPr/>
          </p:nvSpPr>
          <p:spPr>
            <a:xfrm>
              <a:off x="2223912" y="1633793"/>
              <a:ext cx="57283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372" y="0"/>
                  </a:moveTo>
                  <a:cubicBezTo>
                    <a:pt x="1054" y="0"/>
                    <a:pt x="0" y="5090"/>
                    <a:pt x="0" y="11454"/>
                  </a:cubicBezTo>
                  <a:cubicBezTo>
                    <a:pt x="0" y="16510"/>
                    <a:pt x="1054" y="21600"/>
                    <a:pt x="2372" y="21600"/>
                  </a:cubicBezTo>
                  <a:lnTo>
                    <a:pt x="19491" y="21600"/>
                  </a:lnTo>
                  <a:cubicBezTo>
                    <a:pt x="20809" y="21600"/>
                    <a:pt x="21600" y="16510"/>
                    <a:pt x="21600" y="11454"/>
                  </a:cubicBezTo>
                  <a:cubicBezTo>
                    <a:pt x="21600" y="5090"/>
                    <a:pt x="20809" y="0"/>
                    <a:pt x="19491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77" name="Google Shape;2047;p37"/>
            <p:cNvSpPr/>
            <p:nvPr/>
          </p:nvSpPr>
          <p:spPr>
            <a:xfrm>
              <a:off x="2382457" y="1685126"/>
              <a:ext cx="232606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19" y="0"/>
                  </a:moveTo>
                  <a:cubicBezTo>
                    <a:pt x="195" y="0"/>
                    <a:pt x="0" y="4057"/>
                    <a:pt x="0" y="10782"/>
                  </a:cubicBezTo>
                  <a:cubicBezTo>
                    <a:pt x="0" y="17543"/>
                    <a:pt x="195" y="21600"/>
                    <a:pt x="519" y="21600"/>
                  </a:cubicBezTo>
                  <a:lnTo>
                    <a:pt x="21081" y="21600"/>
                  </a:lnTo>
                  <a:cubicBezTo>
                    <a:pt x="21405" y="21600"/>
                    <a:pt x="21600" y="17543"/>
                    <a:pt x="21600" y="10782"/>
                  </a:cubicBezTo>
                  <a:cubicBezTo>
                    <a:pt x="21600" y="4057"/>
                    <a:pt x="21405" y="0"/>
                    <a:pt x="21081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78" name="Google Shape;2048;p37"/>
            <p:cNvSpPr/>
            <p:nvPr/>
          </p:nvSpPr>
          <p:spPr>
            <a:xfrm>
              <a:off x="2223912" y="1685126"/>
              <a:ext cx="894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20" y="0"/>
                  </a:moveTo>
                  <a:cubicBezTo>
                    <a:pt x="676" y="0"/>
                    <a:pt x="0" y="4057"/>
                    <a:pt x="0" y="10782"/>
                  </a:cubicBezTo>
                  <a:cubicBezTo>
                    <a:pt x="0" y="17543"/>
                    <a:pt x="676" y="21600"/>
                    <a:pt x="1520" y="21600"/>
                  </a:cubicBezTo>
                  <a:lnTo>
                    <a:pt x="20085" y="21600"/>
                  </a:lnTo>
                  <a:cubicBezTo>
                    <a:pt x="20924" y="21600"/>
                    <a:pt x="21600" y="17543"/>
                    <a:pt x="21600" y="10782"/>
                  </a:cubicBezTo>
                  <a:cubicBezTo>
                    <a:pt x="21600" y="4057"/>
                    <a:pt x="20924" y="0"/>
                    <a:pt x="20085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79" name="Google Shape;2049;p37"/>
            <p:cNvSpPr/>
            <p:nvPr/>
          </p:nvSpPr>
          <p:spPr>
            <a:xfrm>
              <a:off x="2564770" y="1743440"/>
              <a:ext cx="50293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702" y="0"/>
                  </a:moveTo>
                  <a:cubicBezTo>
                    <a:pt x="1201" y="0"/>
                    <a:pt x="0" y="5082"/>
                    <a:pt x="0" y="11435"/>
                  </a:cubicBezTo>
                  <a:cubicBezTo>
                    <a:pt x="0" y="16518"/>
                    <a:pt x="1201" y="21600"/>
                    <a:pt x="2702" y="21600"/>
                  </a:cubicBezTo>
                  <a:lnTo>
                    <a:pt x="19198" y="21600"/>
                  </a:lnTo>
                  <a:cubicBezTo>
                    <a:pt x="20699" y="21600"/>
                    <a:pt x="21600" y="16518"/>
                    <a:pt x="21600" y="11435"/>
                  </a:cubicBezTo>
                  <a:cubicBezTo>
                    <a:pt x="21600" y="5082"/>
                    <a:pt x="20699" y="0"/>
                    <a:pt x="19198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80" name="Google Shape;2050;p37"/>
            <p:cNvSpPr/>
            <p:nvPr/>
          </p:nvSpPr>
          <p:spPr>
            <a:xfrm>
              <a:off x="2455798" y="1743440"/>
              <a:ext cx="89419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20" y="0"/>
                  </a:moveTo>
                  <a:cubicBezTo>
                    <a:pt x="675" y="0"/>
                    <a:pt x="0" y="5082"/>
                    <a:pt x="0" y="11435"/>
                  </a:cubicBezTo>
                  <a:cubicBezTo>
                    <a:pt x="0" y="16518"/>
                    <a:pt x="675" y="21600"/>
                    <a:pt x="1520" y="21600"/>
                  </a:cubicBezTo>
                  <a:lnTo>
                    <a:pt x="20080" y="21600"/>
                  </a:lnTo>
                  <a:cubicBezTo>
                    <a:pt x="20925" y="21600"/>
                    <a:pt x="21600" y="16518"/>
                    <a:pt x="21600" y="11435"/>
                  </a:cubicBezTo>
                  <a:cubicBezTo>
                    <a:pt x="21600" y="5082"/>
                    <a:pt x="20925" y="0"/>
                    <a:pt x="20080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81" name="Google Shape;2051;p37"/>
            <p:cNvSpPr/>
            <p:nvPr/>
          </p:nvSpPr>
          <p:spPr>
            <a:xfrm>
              <a:off x="2223912" y="1743440"/>
              <a:ext cx="191382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10" y="0"/>
                  </a:moveTo>
                  <a:cubicBezTo>
                    <a:pt x="316" y="0"/>
                    <a:pt x="0" y="5082"/>
                    <a:pt x="0" y="11435"/>
                  </a:cubicBezTo>
                  <a:cubicBezTo>
                    <a:pt x="0" y="16518"/>
                    <a:pt x="316" y="21600"/>
                    <a:pt x="710" y="21600"/>
                  </a:cubicBezTo>
                  <a:lnTo>
                    <a:pt x="20890" y="21600"/>
                  </a:lnTo>
                  <a:cubicBezTo>
                    <a:pt x="21284" y="21600"/>
                    <a:pt x="21600" y="16518"/>
                    <a:pt x="21600" y="11435"/>
                  </a:cubicBezTo>
                  <a:cubicBezTo>
                    <a:pt x="21600" y="5082"/>
                    <a:pt x="21284" y="0"/>
                    <a:pt x="20890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82" name="Google Shape;2052;p37"/>
            <p:cNvSpPr/>
            <p:nvPr/>
          </p:nvSpPr>
          <p:spPr>
            <a:xfrm>
              <a:off x="2406904" y="1801753"/>
              <a:ext cx="208159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80" y="0"/>
                  </a:moveTo>
                  <a:cubicBezTo>
                    <a:pt x="290" y="0"/>
                    <a:pt x="0" y="5409"/>
                    <a:pt x="0" y="10818"/>
                  </a:cubicBezTo>
                  <a:cubicBezTo>
                    <a:pt x="0" y="17543"/>
                    <a:pt x="290" y="21600"/>
                    <a:pt x="580" y="21600"/>
                  </a:cubicBezTo>
                  <a:lnTo>
                    <a:pt x="21020" y="21600"/>
                  </a:lnTo>
                  <a:cubicBezTo>
                    <a:pt x="21382" y="21600"/>
                    <a:pt x="21600" y="17543"/>
                    <a:pt x="21600" y="10818"/>
                  </a:cubicBezTo>
                  <a:cubicBezTo>
                    <a:pt x="21600" y="5409"/>
                    <a:pt x="21382" y="0"/>
                    <a:pt x="21020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83" name="Google Shape;2053;p37"/>
            <p:cNvSpPr/>
            <p:nvPr/>
          </p:nvSpPr>
          <p:spPr>
            <a:xfrm>
              <a:off x="2223912" y="1801753"/>
              <a:ext cx="152274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92" y="0"/>
                  </a:moveTo>
                  <a:cubicBezTo>
                    <a:pt x="397" y="0"/>
                    <a:pt x="0" y="5409"/>
                    <a:pt x="0" y="10818"/>
                  </a:cubicBezTo>
                  <a:cubicBezTo>
                    <a:pt x="0" y="17543"/>
                    <a:pt x="397" y="21600"/>
                    <a:pt x="892" y="21600"/>
                  </a:cubicBezTo>
                  <a:lnTo>
                    <a:pt x="20807" y="21600"/>
                  </a:lnTo>
                  <a:cubicBezTo>
                    <a:pt x="21303" y="21600"/>
                    <a:pt x="21600" y="17543"/>
                    <a:pt x="21600" y="10818"/>
                  </a:cubicBezTo>
                  <a:cubicBezTo>
                    <a:pt x="21600" y="5409"/>
                    <a:pt x="21303" y="0"/>
                    <a:pt x="20807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84" name="Google Shape;2054;p37"/>
            <p:cNvSpPr/>
            <p:nvPr/>
          </p:nvSpPr>
          <p:spPr>
            <a:xfrm>
              <a:off x="2519371" y="1860067"/>
              <a:ext cx="95692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58" y="0"/>
                  </a:moveTo>
                  <a:cubicBezTo>
                    <a:pt x="631" y="0"/>
                    <a:pt x="0" y="5082"/>
                    <a:pt x="0" y="11435"/>
                  </a:cubicBezTo>
                  <a:cubicBezTo>
                    <a:pt x="0" y="16518"/>
                    <a:pt x="631" y="21600"/>
                    <a:pt x="1258" y="21600"/>
                  </a:cubicBezTo>
                  <a:lnTo>
                    <a:pt x="20338" y="21600"/>
                  </a:lnTo>
                  <a:cubicBezTo>
                    <a:pt x="21127" y="21600"/>
                    <a:pt x="21600" y="16518"/>
                    <a:pt x="21600" y="11435"/>
                  </a:cubicBezTo>
                  <a:cubicBezTo>
                    <a:pt x="21600" y="5082"/>
                    <a:pt x="21127" y="0"/>
                    <a:pt x="20338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85" name="Google Shape;2055;p37"/>
            <p:cNvSpPr/>
            <p:nvPr/>
          </p:nvSpPr>
          <p:spPr>
            <a:xfrm>
              <a:off x="2308437" y="1860067"/>
              <a:ext cx="187188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43" y="0"/>
                  </a:moveTo>
                  <a:cubicBezTo>
                    <a:pt x="320" y="0"/>
                    <a:pt x="0" y="5082"/>
                    <a:pt x="0" y="11435"/>
                  </a:cubicBezTo>
                  <a:cubicBezTo>
                    <a:pt x="0" y="16518"/>
                    <a:pt x="320" y="21600"/>
                    <a:pt x="643" y="21600"/>
                  </a:cubicBezTo>
                  <a:lnTo>
                    <a:pt x="20955" y="21600"/>
                  </a:lnTo>
                  <a:cubicBezTo>
                    <a:pt x="21358" y="21600"/>
                    <a:pt x="21600" y="16518"/>
                    <a:pt x="21600" y="11435"/>
                  </a:cubicBezTo>
                  <a:cubicBezTo>
                    <a:pt x="21600" y="5082"/>
                    <a:pt x="21358" y="0"/>
                    <a:pt x="20955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86" name="Google Shape;2056;p37"/>
            <p:cNvSpPr/>
            <p:nvPr/>
          </p:nvSpPr>
          <p:spPr>
            <a:xfrm>
              <a:off x="2223912" y="1860067"/>
              <a:ext cx="57283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372" y="0"/>
                  </a:moveTo>
                  <a:cubicBezTo>
                    <a:pt x="1054" y="0"/>
                    <a:pt x="0" y="5082"/>
                    <a:pt x="0" y="11435"/>
                  </a:cubicBezTo>
                  <a:cubicBezTo>
                    <a:pt x="0" y="16518"/>
                    <a:pt x="1054" y="21600"/>
                    <a:pt x="2372" y="21600"/>
                  </a:cubicBezTo>
                  <a:lnTo>
                    <a:pt x="19491" y="21600"/>
                  </a:lnTo>
                  <a:cubicBezTo>
                    <a:pt x="20809" y="21600"/>
                    <a:pt x="21600" y="16518"/>
                    <a:pt x="21600" y="11435"/>
                  </a:cubicBezTo>
                  <a:cubicBezTo>
                    <a:pt x="21600" y="5082"/>
                    <a:pt x="20809" y="0"/>
                    <a:pt x="19491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87" name="Google Shape;2057;p37"/>
            <p:cNvSpPr/>
            <p:nvPr/>
          </p:nvSpPr>
          <p:spPr>
            <a:xfrm>
              <a:off x="632804" y="1895403"/>
              <a:ext cx="52390" cy="116628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88" name="Google Shape;2058;p37"/>
            <p:cNvSpPr/>
            <p:nvPr/>
          </p:nvSpPr>
          <p:spPr>
            <a:xfrm>
              <a:off x="737582" y="1947086"/>
              <a:ext cx="52390" cy="64945"/>
            </a:xfrm>
            <a:prstGeom prst="rect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89" name="Google Shape;2059;p37"/>
            <p:cNvSpPr/>
            <p:nvPr/>
          </p:nvSpPr>
          <p:spPr>
            <a:xfrm>
              <a:off x="842341" y="1977102"/>
              <a:ext cx="52390" cy="34929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90" name="Google Shape;2060;p37"/>
            <p:cNvSpPr/>
            <p:nvPr/>
          </p:nvSpPr>
          <p:spPr>
            <a:xfrm>
              <a:off x="947118" y="1929613"/>
              <a:ext cx="52390" cy="82418"/>
            </a:xfrm>
            <a:prstGeom prst="rect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91" name="Google Shape;2061;p37"/>
            <p:cNvSpPr/>
            <p:nvPr/>
          </p:nvSpPr>
          <p:spPr>
            <a:xfrm>
              <a:off x="1051877" y="1959648"/>
              <a:ext cx="52390" cy="52383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92" name="Google Shape;2062;p37"/>
            <p:cNvSpPr/>
            <p:nvPr/>
          </p:nvSpPr>
          <p:spPr>
            <a:xfrm>
              <a:off x="1156655" y="1925438"/>
              <a:ext cx="52390" cy="86593"/>
            </a:xfrm>
            <a:prstGeom prst="rect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93" name="Google Shape;2063;p37"/>
            <p:cNvSpPr/>
            <p:nvPr/>
          </p:nvSpPr>
          <p:spPr>
            <a:xfrm>
              <a:off x="1261433" y="1997371"/>
              <a:ext cx="52371" cy="14660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94" name="Google Shape;2064;p37"/>
            <p:cNvSpPr/>
            <p:nvPr/>
          </p:nvSpPr>
          <p:spPr>
            <a:xfrm>
              <a:off x="1366192" y="1895403"/>
              <a:ext cx="52390" cy="116628"/>
            </a:xfrm>
            <a:prstGeom prst="rect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95" name="Google Shape;2065;p37"/>
            <p:cNvSpPr/>
            <p:nvPr/>
          </p:nvSpPr>
          <p:spPr>
            <a:xfrm>
              <a:off x="1470970" y="1969433"/>
              <a:ext cx="52390" cy="42598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96" name="Google Shape;2066;p37"/>
            <p:cNvSpPr/>
            <p:nvPr/>
          </p:nvSpPr>
          <p:spPr>
            <a:xfrm>
              <a:off x="1575729" y="1995275"/>
              <a:ext cx="52390" cy="16756"/>
            </a:xfrm>
            <a:prstGeom prst="rect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97" name="Google Shape;2067;p37"/>
            <p:cNvSpPr/>
            <p:nvPr/>
          </p:nvSpPr>
          <p:spPr>
            <a:xfrm>
              <a:off x="1680506" y="1973627"/>
              <a:ext cx="52390" cy="38404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98" name="Google Shape;2068;p37"/>
            <p:cNvSpPr/>
            <p:nvPr/>
          </p:nvSpPr>
          <p:spPr>
            <a:xfrm>
              <a:off x="1785284" y="1895403"/>
              <a:ext cx="52371" cy="116628"/>
            </a:xfrm>
            <a:prstGeom prst="rect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99" name="Google Shape;2069;p37"/>
            <p:cNvSpPr/>
            <p:nvPr/>
          </p:nvSpPr>
          <p:spPr>
            <a:xfrm>
              <a:off x="1890043" y="1919148"/>
              <a:ext cx="52390" cy="92883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200" name="Google Shape;2070;p37"/>
            <p:cNvSpPr/>
            <p:nvPr/>
          </p:nvSpPr>
          <p:spPr>
            <a:xfrm>
              <a:off x="1994821" y="1935204"/>
              <a:ext cx="52390" cy="76827"/>
            </a:xfrm>
            <a:prstGeom prst="rect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201" name="Google Shape;2071;p37"/>
            <p:cNvSpPr/>
            <p:nvPr/>
          </p:nvSpPr>
          <p:spPr>
            <a:xfrm>
              <a:off x="2261640" y="317068"/>
              <a:ext cx="128508" cy="621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37" y="0"/>
                  </a:moveTo>
                  <a:cubicBezTo>
                    <a:pt x="702" y="0"/>
                    <a:pt x="467" y="24"/>
                    <a:pt x="349" y="49"/>
                  </a:cubicBezTo>
                  <a:cubicBezTo>
                    <a:pt x="117" y="97"/>
                    <a:pt x="0" y="146"/>
                    <a:pt x="0" y="194"/>
                  </a:cubicBezTo>
                  <a:lnTo>
                    <a:pt x="0" y="21381"/>
                  </a:lnTo>
                  <a:cubicBezTo>
                    <a:pt x="0" y="21503"/>
                    <a:pt x="467" y="21600"/>
                    <a:pt x="937" y="21600"/>
                  </a:cubicBezTo>
                  <a:cubicBezTo>
                    <a:pt x="1524" y="21600"/>
                    <a:pt x="1994" y="21503"/>
                    <a:pt x="1994" y="21381"/>
                  </a:cubicBezTo>
                  <a:lnTo>
                    <a:pt x="1994" y="413"/>
                  </a:lnTo>
                  <a:lnTo>
                    <a:pt x="20660" y="413"/>
                  </a:lnTo>
                  <a:cubicBezTo>
                    <a:pt x="21130" y="413"/>
                    <a:pt x="21600" y="316"/>
                    <a:pt x="21600" y="194"/>
                  </a:cubicBezTo>
                  <a:cubicBezTo>
                    <a:pt x="21600" y="97"/>
                    <a:pt x="21130" y="0"/>
                    <a:pt x="20660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202" name="Google Shape;2072;p37"/>
            <p:cNvSpPr/>
            <p:nvPr/>
          </p:nvSpPr>
          <p:spPr>
            <a:xfrm>
              <a:off x="2469080" y="312116"/>
              <a:ext cx="228392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95" y="0"/>
                  </a:moveTo>
                  <a:cubicBezTo>
                    <a:pt x="264" y="0"/>
                    <a:pt x="0" y="5400"/>
                    <a:pt x="0" y="10800"/>
                  </a:cubicBezTo>
                  <a:cubicBezTo>
                    <a:pt x="0" y="17550"/>
                    <a:pt x="264" y="21600"/>
                    <a:pt x="595" y="21600"/>
                  </a:cubicBezTo>
                  <a:lnTo>
                    <a:pt x="21005" y="21600"/>
                  </a:lnTo>
                  <a:cubicBezTo>
                    <a:pt x="21336" y="21600"/>
                    <a:pt x="21600" y="17550"/>
                    <a:pt x="21600" y="10800"/>
                  </a:cubicBezTo>
                  <a:cubicBezTo>
                    <a:pt x="21600" y="5400"/>
                    <a:pt x="21336" y="0"/>
                    <a:pt x="21005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203" name="Google Shape;2073;p37"/>
            <p:cNvSpPr/>
            <p:nvPr/>
          </p:nvSpPr>
          <p:spPr>
            <a:xfrm>
              <a:off x="2469080" y="381603"/>
              <a:ext cx="228392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95" y="0"/>
                  </a:moveTo>
                  <a:cubicBezTo>
                    <a:pt x="264" y="0"/>
                    <a:pt x="0" y="5082"/>
                    <a:pt x="0" y="10165"/>
                  </a:cubicBezTo>
                  <a:cubicBezTo>
                    <a:pt x="0" y="16518"/>
                    <a:pt x="264" y="21600"/>
                    <a:pt x="595" y="21600"/>
                  </a:cubicBezTo>
                  <a:lnTo>
                    <a:pt x="21005" y="21600"/>
                  </a:lnTo>
                  <a:cubicBezTo>
                    <a:pt x="21336" y="21600"/>
                    <a:pt x="21600" y="16518"/>
                    <a:pt x="21600" y="10165"/>
                  </a:cubicBezTo>
                  <a:cubicBezTo>
                    <a:pt x="21600" y="5082"/>
                    <a:pt x="21336" y="0"/>
                    <a:pt x="21005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204" name="Google Shape;2074;p37"/>
            <p:cNvSpPr/>
            <p:nvPr/>
          </p:nvSpPr>
          <p:spPr>
            <a:xfrm>
              <a:off x="2469080" y="450740"/>
              <a:ext cx="228392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95" y="0"/>
                  </a:moveTo>
                  <a:cubicBezTo>
                    <a:pt x="264" y="0"/>
                    <a:pt x="0" y="5082"/>
                    <a:pt x="0" y="10165"/>
                  </a:cubicBezTo>
                  <a:cubicBezTo>
                    <a:pt x="0" y="16518"/>
                    <a:pt x="264" y="21600"/>
                    <a:pt x="595" y="21600"/>
                  </a:cubicBezTo>
                  <a:lnTo>
                    <a:pt x="21005" y="21600"/>
                  </a:lnTo>
                  <a:cubicBezTo>
                    <a:pt x="21336" y="21600"/>
                    <a:pt x="21600" y="16518"/>
                    <a:pt x="21600" y="10165"/>
                  </a:cubicBezTo>
                  <a:cubicBezTo>
                    <a:pt x="21600" y="5082"/>
                    <a:pt x="21336" y="0"/>
                    <a:pt x="21005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205" name="Google Shape;2075;p37"/>
            <p:cNvSpPr/>
            <p:nvPr/>
          </p:nvSpPr>
          <p:spPr>
            <a:xfrm>
              <a:off x="639794" y="2810564"/>
              <a:ext cx="240276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03" y="0"/>
                  </a:moveTo>
                  <a:cubicBezTo>
                    <a:pt x="189" y="0"/>
                    <a:pt x="0" y="5056"/>
                    <a:pt x="0" y="10146"/>
                  </a:cubicBezTo>
                  <a:cubicBezTo>
                    <a:pt x="0" y="16510"/>
                    <a:pt x="189" y="21600"/>
                    <a:pt x="503" y="21600"/>
                  </a:cubicBezTo>
                  <a:lnTo>
                    <a:pt x="21097" y="21600"/>
                  </a:lnTo>
                  <a:cubicBezTo>
                    <a:pt x="21411" y="21600"/>
                    <a:pt x="21600" y="16510"/>
                    <a:pt x="21600" y="10146"/>
                  </a:cubicBezTo>
                  <a:cubicBezTo>
                    <a:pt x="21600" y="5056"/>
                    <a:pt x="21411" y="0"/>
                    <a:pt x="21097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206" name="Google Shape;2076;p37"/>
            <p:cNvSpPr/>
            <p:nvPr/>
          </p:nvSpPr>
          <p:spPr>
            <a:xfrm>
              <a:off x="639794" y="2875508"/>
              <a:ext cx="240276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03" y="0"/>
                  </a:moveTo>
                  <a:cubicBezTo>
                    <a:pt x="189" y="0"/>
                    <a:pt x="0" y="5090"/>
                    <a:pt x="0" y="10181"/>
                  </a:cubicBezTo>
                  <a:cubicBezTo>
                    <a:pt x="0" y="16510"/>
                    <a:pt x="189" y="21600"/>
                    <a:pt x="503" y="21600"/>
                  </a:cubicBezTo>
                  <a:lnTo>
                    <a:pt x="21097" y="21600"/>
                  </a:lnTo>
                  <a:cubicBezTo>
                    <a:pt x="21411" y="21600"/>
                    <a:pt x="21600" y="16510"/>
                    <a:pt x="21600" y="10181"/>
                  </a:cubicBezTo>
                  <a:cubicBezTo>
                    <a:pt x="21600" y="5090"/>
                    <a:pt x="21411" y="0"/>
                    <a:pt x="21097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207" name="Google Shape;2077;p37"/>
            <p:cNvSpPr/>
            <p:nvPr/>
          </p:nvSpPr>
          <p:spPr>
            <a:xfrm>
              <a:off x="639794" y="2940461"/>
              <a:ext cx="240276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03" y="0"/>
                  </a:moveTo>
                  <a:cubicBezTo>
                    <a:pt x="189" y="0"/>
                    <a:pt x="0" y="5082"/>
                    <a:pt x="0" y="10165"/>
                  </a:cubicBezTo>
                  <a:cubicBezTo>
                    <a:pt x="0" y="16518"/>
                    <a:pt x="189" y="21600"/>
                    <a:pt x="503" y="21600"/>
                  </a:cubicBezTo>
                  <a:lnTo>
                    <a:pt x="21097" y="21600"/>
                  </a:lnTo>
                  <a:cubicBezTo>
                    <a:pt x="21411" y="21600"/>
                    <a:pt x="21600" y="16518"/>
                    <a:pt x="21600" y="10165"/>
                  </a:cubicBezTo>
                  <a:cubicBezTo>
                    <a:pt x="21600" y="5082"/>
                    <a:pt x="21411" y="0"/>
                    <a:pt x="21097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208" name="Google Shape;2078;p37"/>
            <p:cNvSpPr/>
            <p:nvPr/>
          </p:nvSpPr>
          <p:spPr>
            <a:xfrm>
              <a:off x="639794" y="3005056"/>
              <a:ext cx="240276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03" y="0"/>
                  </a:moveTo>
                  <a:cubicBezTo>
                    <a:pt x="189" y="0"/>
                    <a:pt x="0" y="4050"/>
                    <a:pt x="0" y="10800"/>
                  </a:cubicBezTo>
                  <a:cubicBezTo>
                    <a:pt x="0" y="17550"/>
                    <a:pt x="189" y="21600"/>
                    <a:pt x="503" y="21600"/>
                  </a:cubicBezTo>
                  <a:lnTo>
                    <a:pt x="21097" y="21600"/>
                  </a:lnTo>
                  <a:cubicBezTo>
                    <a:pt x="21411" y="21600"/>
                    <a:pt x="21600" y="17550"/>
                    <a:pt x="21600" y="10800"/>
                  </a:cubicBezTo>
                  <a:cubicBezTo>
                    <a:pt x="21600" y="4050"/>
                    <a:pt x="21411" y="0"/>
                    <a:pt x="21097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209" name="Google Shape;2079;p37"/>
            <p:cNvSpPr/>
            <p:nvPr/>
          </p:nvSpPr>
          <p:spPr>
            <a:xfrm>
              <a:off x="982731" y="2212472"/>
              <a:ext cx="717330" cy="717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11" y="0"/>
                  </a:moveTo>
                  <a:cubicBezTo>
                    <a:pt x="4838" y="0"/>
                    <a:pt x="0" y="4837"/>
                    <a:pt x="0" y="10811"/>
                  </a:cubicBezTo>
                  <a:cubicBezTo>
                    <a:pt x="0" y="16762"/>
                    <a:pt x="4838" y="21600"/>
                    <a:pt x="10811" y="21600"/>
                  </a:cubicBezTo>
                  <a:cubicBezTo>
                    <a:pt x="16763" y="21600"/>
                    <a:pt x="21600" y="16762"/>
                    <a:pt x="21600" y="10811"/>
                  </a:cubicBezTo>
                  <a:cubicBezTo>
                    <a:pt x="21600" y="4837"/>
                    <a:pt x="16763" y="0"/>
                    <a:pt x="10811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210" name="Google Shape;2080;p37"/>
            <p:cNvSpPr/>
            <p:nvPr/>
          </p:nvSpPr>
          <p:spPr>
            <a:xfrm>
              <a:off x="976458" y="2206181"/>
              <a:ext cx="729894" cy="7297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10" y="351"/>
                  </a:moveTo>
                  <a:cubicBezTo>
                    <a:pt x="13683" y="351"/>
                    <a:pt x="16287" y="1530"/>
                    <a:pt x="18190" y="3410"/>
                  </a:cubicBezTo>
                  <a:cubicBezTo>
                    <a:pt x="20070" y="5312"/>
                    <a:pt x="21248" y="7917"/>
                    <a:pt x="21248" y="10811"/>
                  </a:cubicBezTo>
                  <a:cubicBezTo>
                    <a:pt x="21248" y="13684"/>
                    <a:pt x="20070" y="16309"/>
                    <a:pt x="18190" y="18190"/>
                  </a:cubicBezTo>
                  <a:cubicBezTo>
                    <a:pt x="16287" y="20091"/>
                    <a:pt x="13683" y="21249"/>
                    <a:pt x="10810" y="21249"/>
                  </a:cubicBezTo>
                  <a:cubicBezTo>
                    <a:pt x="7916" y="21249"/>
                    <a:pt x="5312" y="20091"/>
                    <a:pt x="3410" y="18190"/>
                  </a:cubicBezTo>
                  <a:cubicBezTo>
                    <a:pt x="1529" y="16309"/>
                    <a:pt x="351" y="13684"/>
                    <a:pt x="351" y="10811"/>
                  </a:cubicBezTo>
                  <a:cubicBezTo>
                    <a:pt x="351" y="7917"/>
                    <a:pt x="1529" y="5312"/>
                    <a:pt x="3410" y="3410"/>
                  </a:cubicBezTo>
                  <a:cubicBezTo>
                    <a:pt x="5312" y="1530"/>
                    <a:pt x="7916" y="351"/>
                    <a:pt x="10810" y="351"/>
                  </a:cubicBezTo>
                  <a:close/>
                  <a:moveTo>
                    <a:pt x="10810" y="0"/>
                  </a:moveTo>
                  <a:cubicBezTo>
                    <a:pt x="4837" y="0"/>
                    <a:pt x="0" y="4837"/>
                    <a:pt x="0" y="10811"/>
                  </a:cubicBezTo>
                  <a:cubicBezTo>
                    <a:pt x="0" y="16763"/>
                    <a:pt x="4837" y="21600"/>
                    <a:pt x="10810" y="21600"/>
                  </a:cubicBezTo>
                  <a:cubicBezTo>
                    <a:pt x="16763" y="21600"/>
                    <a:pt x="21600" y="16763"/>
                    <a:pt x="21600" y="10811"/>
                  </a:cubicBezTo>
                  <a:cubicBezTo>
                    <a:pt x="21600" y="4837"/>
                    <a:pt x="16763" y="0"/>
                    <a:pt x="10810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211" name="Google Shape;2081;p37"/>
            <p:cNvSpPr/>
            <p:nvPr/>
          </p:nvSpPr>
          <p:spPr>
            <a:xfrm>
              <a:off x="1073547" y="2303257"/>
              <a:ext cx="535717" cy="535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14" y="0"/>
                  </a:moveTo>
                  <a:cubicBezTo>
                    <a:pt x="4844" y="0"/>
                    <a:pt x="0" y="4844"/>
                    <a:pt x="0" y="10814"/>
                  </a:cubicBezTo>
                  <a:cubicBezTo>
                    <a:pt x="0" y="16784"/>
                    <a:pt x="4844" y="21600"/>
                    <a:pt x="10814" y="21600"/>
                  </a:cubicBezTo>
                  <a:cubicBezTo>
                    <a:pt x="16784" y="21600"/>
                    <a:pt x="21600" y="16784"/>
                    <a:pt x="21600" y="10814"/>
                  </a:cubicBezTo>
                  <a:cubicBezTo>
                    <a:pt x="21600" y="4844"/>
                    <a:pt x="16784" y="0"/>
                    <a:pt x="10814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212" name="Google Shape;2082;p37"/>
            <p:cNvSpPr/>
            <p:nvPr/>
          </p:nvSpPr>
          <p:spPr>
            <a:xfrm>
              <a:off x="1067256" y="2296967"/>
              <a:ext cx="548299" cy="548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13" y="468"/>
                  </a:moveTo>
                  <a:cubicBezTo>
                    <a:pt x="13648" y="468"/>
                    <a:pt x="16234" y="1623"/>
                    <a:pt x="18105" y="3494"/>
                  </a:cubicBezTo>
                  <a:cubicBezTo>
                    <a:pt x="19976" y="5365"/>
                    <a:pt x="21132" y="7952"/>
                    <a:pt x="21132" y="10814"/>
                  </a:cubicBezTo>
                  <a:cubicBezTo>
                    <a:pt x="21132" y="13648"/>
                    <a:pt x="19976" y="16235"/>
                    <a:pt x="18105" y="18106"/>
                  </a:cubicBezTo>
                  <a:cubicBezTo>
                    <a:pt x="16234" y="19977"/>
                    <a:pt x="13648" y="21133"/>
                    <a:pt x="10813" y="21133"/>
                  </a:cubicBezTo>
                  <a:cubicBezTo>
                    <a:pt x="7952" y="21133"/>
                    <a:pt x="5365" y="19977"/>
                    <a:pt x="3494" y="18106"/>
                  </a:cubicBezTo>
                  <a:cubicBezTo>
                    <a:pt x="1623" y="16235"/>
                    <a:pt x="467" y="13648"/>
                    <a:pt x="467" y="10814"/>
                  </a:cubicBezTo>
                  <a:cubicBezTo>
                    <a:pt x="467" y="7952"/>
                    <a:pt x="1623" y="5365"/>
                    <a:pt x="3494" y="3494"/>
                  </a:cubicBezTo>
                  <a:cubicBezTo>
                    <a:pt x="5365" y="1623"/>
                    <a:pt x="7952" y="468"/>
                    <a:pt x="10813" y="468"/>
                  </a:cubicBezTo>
                  <a:close/>
                  <a:moveTo>
                    <a:pt x="10813" y="0"/>
                  </a:moveTo>
                  <a:cubicBezTo>
                    <a:pt x="4843" y="0"/>
                    <a:pt x="0" y="4843"/>
                    <a:pt x="0" y="10814"/>
                  </a:cubicBezTo>
                  <a:cubicBezTo>
                    <a:pt x="0" y="16757"/>
                    <a:pt x="4843" y="21600"/>
                    <a:pt x="10813" y="21600"/>
                  </a:cubicBezTo>
                  <a:cubicBezTo>
                    <a:pt x="16757" y="21600"/>
                    <a:pt x="21600" y="16757"/>
                    <a:pt x="21600" y="10814"/>
                  </a:cubicBezTo>
                  <a:cubicBezTo>
                    <a:pt x="21600" y="4843"/>
                    <a:pt x="16757" y="0"/>
                    <a:pt x="10813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213" name="Google Shape;2083;p37"/>
            <p:cNvSpPr/>
            <p:nvPr/>
          </p:nvSpPr>
          <p:spPr>
            <a:xfrm>
              <a:off x="1172015" y="2401731"/>
              <a:ext cx="338762" cy="338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22" y="0"/>
                  </a:moveTo>
                  <a:cubicBezTo>
                    <a:pt x="4855" y="0"/>
                    <a:pt x="0" y="4854"/>
                    <a:pt x="0" y="10823"/>
                  </a:cubicBezTo>
                  <a:cubicBezTo>
                    <a:pt x="0" y="16746"/>
                    <a:pt x="4855" y="21600"/>
                    <a:pt x="10822" y="21600"/>
                  </a:cubicBezTo>
                  <a:cubicBezTo>
                    <a:pt x="16745" y="21600"/>
                    <a:pt x="21600" y="16746"/>
                    <a:pt x="21600" y="10823"/>
                  </a:cubicBezTo>
                  <a:cubicBezTo>
                    <a:pt x="21600" y="4854"/>
                    <a:pt x="16745" y="0"/>
                    <a:pt x="10822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214" name="Google Shape;2084;p37"/>
            <p:cNvSpPr/>
            <p:nvPr/>
          </p:nvSpPr>
          <p:spPr>
            <a:xfrm>
              <a:off x="1166441" y="2396139"/>
              <a:ext cx="349928" cy="349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21" y="689"/>
                  </a:moveTo>
                  <a:cubicBezTo>
                    <a:pt x="13580" y="689"/>
                    <a:pt x="16125" y="1854"/>
                    <a:pt x="17935" y="3664"/>
                  </a:cubicBezTo>
                  <a:cubicBezTo>
                    <a:pt x="19746" y="5475"/>
                    <a:pt x="20910" y="8019"/>
                    <a:pt x="20910" y="10822"/>
                  </a:cubicBezTo>
                  <a:cubicBezTo>
                    <a:pt x="20910" y="13581"/>
                    <a:pt x="19746" y="16125"/>
                    <a:pt x="17935" y="17936"/>
                  </a:cubicBezTo>
                  <a:cubicBezTo>
                    <a:pt x="16125" y="19747"/>
                    <a:pt x="13580" y="20911"/>
                    <a:pt x="10821" y="20911"/>
                  </a:cubicBezTo>
                  <a:cubicBezTo>
                    <a:pt x="8019" y="20911"/>
                    <a:pt x="5475" y="19747"/>
                    <a:pt x="3664" y="17936"/>
                  </a:cubicBezTo>
                  <a:cubicBezTo>
                    <a:pt x="1853" y="16125"/>
                    <a:pt x="689" y="13581"/>
                    <a:pt x="689" y="10822"/>
                  </a:cubicBezTo>
                  <a:cubicBezTo>
                    <a:pt x="689" y="8019"/>
                    <a:pt x="1853" y="5475"/>
                    <a:pt x="3664" y="3664"/>
                  </a:cubicBezTo>
                  <a:cubicBezTo>
                    <a:pt x="5475" y="1854"/>
                    <a:pt x="8019" y="689"/>
                    <a:pt x="10821" y="689"/>
                  </a:cubicBezTo>
                  <a:close/>
                  <a:moveTo>
                    <a:pt x="10821" y="0"/>
                  </a:moveTo>
                  <a:cubicBezTo>
                    <a:pt x="4828" y="0"/>
                    <a:pt x="0" y="4829"/>
                    <a:pt x="0" y="10822"/>
                  </a:cubicBezTo>
                  <a:cubicBezTo>
                    <a:pt x="0" y="16772"/>
                    <a:pt x="4828" y="21600"/>
                    <a:pt x="10821" y="21600"/>
                  </a:cubicBezTo>
                  <a:cubicBezTo>
                    <a:pt x="16771" y="21600"/>
                    <a:pt x="21600" y="16772"/>
                    <a:pt x="21600" y="10822"/>
                  </a:cubicBezTo>
                  <a:cubicBezTo>
                    <a:pt x="21600" y="4829"/>
                    <a:pt x="16771" y="0"/>
                    <a:pt x="10821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215" name="Google Shape;2085;p37"/>
            <p:cNvSpPr/>
            <p:nvPr/>
          </p:nvSpPr>
          <p:spPr>
            <a:xfrm>
              <a:off x="584609" y="2394043"/>
              <a:ext cx="354821" cy="354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1" y="0"/>
                  </a:moveTo>
                  <a:cubicBezTo>
                    <a:pt x="4848" y="0"/>
                    <a:pt x="0" y="4815"/>
                    <a:pt x="0" y="10822"/>
                  </a:cubicBezTo>
                  <a:cubicBezTo>
                    <a:pt x="0" y="16785"/>
                    <a:pt x="4848" y="21600"/>
                    <a:pt x="10801" y="21600"/>
                  </a:cubicBezTo>
                  <a:cubicBezTo>
                    <a:pt x="16753" y="21600"/>
                    <a:pt x="21600" y="16785"/>
                    <a:pt x="21600" y="10822"/>
                  </a:cubicBezTo>
                  <a:cubicBezTo>
                    <a:pt x="21600" y="4815"/>
                    <a:pt x="16753" y="0"/>
                    <a:pt x="10801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216" name="Google Shape;2086;p37"/>
            <p:cNvSpPr/>
            <p:nvPr/>
          </p:nvSpPr>
          <p:spPr>
            <a:xfrm>
              <a:off x="579017" y="2387752"/>
              <a:ext cx="366005" cy="366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1" y="700"/>
                  </a:moveTo>
                  <a:cubicBezTo>
                    <a:pt x="13604" y="700"/>
                    <a:pt x="16118" y="1852"/>
                    <a:pt x="17973" y="3662"/>
                  </a:cubicBezTo>
                  <a:cubicBezTo>
                    <a:pt x="19786" y="5472"/>
                    <a:pt x="20899" y="8023"/>
                    <a:pt x="20899" y="10821"/>
                  </a:cubicBezTo>
                  <a:cubicBezTo>
                    <a:pt x="20899" y="13578"/>
                    <a:pt x="19786" y="16128"/>
                    <a:pt x="17973" y="17939"/>
                  </a:cubicBezTo>
                  <a:cubicBezTo>
                    <a:pt x="16118" y="19789"/>
                    <a:pt x="13604" y="20900"/>
                    <a:pt x="10801" y="20900"/>
                  </a:cubicBezTo>
                  <a:cubicBezTo>
                    <a:pt x="7998" y="20900"/>
                    <a:pt x="5482" y="19789"/>
                    <a:pt x="3628" y="17939"/>
                  </a:cubicBezTo>
                  <a:cubicBezTo>
                    <a:pt x="1814" y="16128"/>
                    <a:pt x="660" y="13578"/>
                    <a:pt x="660" y="10821"/>
                  </a:cubicBezTo>
                  <a:cubicBezTo>
                    <a:pt x="660" y="8023"/>
                    <a:pt x="1814" y="5472"/>
                    <a:pt x="3628" y="3662"/>
                  </a:cubicBezTo>
                  <a:cubicBezTo>
                    <a:pt x="5482" y="1852"/>
                    <a:pt x="7998" y="700"/>
                    <a:pt x="10801" y="700"/>
                  </a:cubicBezTo>
                  <a:close/>
                  <a:moveTo>
                    <a:pt x="10801" y="0"/>
                  </a:moveTo>
                  <a:cubicBezTo>
                    <a:pt x="4823" y="0"/>
                    <a:pt x="0" y="4855"/>
                    <a:pt x="0" y="10821"/>
                  </a:cubicBezTo>
                  <a:cubicBezTo>
                    <a:pt x="0" y="16745"/>
                    <a:pt x="4823" y="21600"/>
                    <a:pt x="10801" y="21600"/>
                  </a:cubicBezTo>
                  <a:cubicBezTo>
                    <a:pt x="16777" y="21600"/>
                    <a:pt x="21600" y="16745"/>
                    <a:pt x="21600" y="10821"/>
                  </a:cubicBezTo>
                  <a:cubicBezTo>
                    <a:pt x="21600" y="4855"/>
                    <a:pt x="16777" y="0"/>
                    <a:pt x="10801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217" name="Google Shape;2087;p37"/>
            <p:cNvSpPr/>
            <p:nvPr/>
          </p:nvSpPr>
          <p:spPr>
            <a:xfrm>
              <a:off x="662843" y="2472266"/>
              <a:ext cx="198372" cy="198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67" y="0"/>
                    <a:pt x="0" y="4792"/>
                    <a:pt x="0" y="10801"/>
                  </a:cubicBezTo>
                  <a:cubicBezTo>
                    <a:pt x="0" y="16732"/>
                    <a:pt x="4867" y="21600"/>
                    <a:pt x="10800" y="21600"/>
                  </a:cubicBezTo>
                  <a:cubicBezTo>
                    <a:pt x="16731" y="21600"/>
                    <a:pt x="21600" y="16732"/>
                    <a:pt x="21600" y="10801"/>
                  </a:cubicBezTo>
                  <a:cubicBezTo>
                    <a:pt x="21600" y="4792"/>
                    <a:pt x="16731" y="0"/>
                    <a:pt x="10800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218" name="Google Shape;2088;p37"/>
            <p:cNvSpPr/>
            <p:nvPr/>
          </p:nvSpPr>
          <p:spPr>
            <a:xfrm>
              <a:off x="657251" y="2465976"/>
              <a:ext cx="209538" cy="210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1" y="1219"/>
                  </a:moveTo>
                  <a:cubicBezTo>
                    <a:pt x="13465" y="1219"/>
                    <a:pt x="15841" y="2296"/>
                    <a:pt x="17569" y="4018"/>
                  </a:cubicBezTo>
                  <a:cubicBezTo>
                    <a:pt x="19368" y="5742"/>
                    <a:pt x="20449" y="8182"/>
                    <a:pt x="20449" y="10837"/>
                  </a:cubicBezTo>
                  <a:cubicBezTo>
                    <a:pt x="20449" y="13420"/>
                    <a:pt x="19368" y="15860"/>
                    <a:pt x="17569" y="17582"/>
                  </a:cubicBezTo>
                  <a:cubicBezTo>
                    <a:pt x="15841" y="19304"/>
                    <a:pt x="13465" y="20381"/>
                    <a:pt x="10801" y="20381"/>
                  </a:cubicBezTo>
                  <a:cubicBezTo>
                    <a:pt x="8137" y="20381"/>
                    <a:pt x="5761" y="19304"/>
                    <a:pt x="3959" y="17582"/>
                  </a:cubicBezTo>
                  <a:cubicBezTo>
                    <a:pt x="2232" y="15860"/>
                    <a:pt x="1153" y="13420"/>
                    <a:pt x="1153" y="10837"/>
                  </a:cubicBezTo>
                  <a:cubicBezTo>
                    <a:pt x="1153" y="8182"/>
                    <a:pt x="2232" y="5742"/>
                    <a:pt x="3959" y="4018"/>
                  </a:cubicBezTo>
                  <a:cubicBezTo>
                    <a:pt x="5761" y="2296"/>
                    <a:pt x="8137" y="1219"/>
                    <a:pt x="10801" y="1219"/>
                  </a:cubicBezTo>
                  <a:close/>
                  <a:moveTo>
                    <a:pt x="10801" y="0"/>
                  </a:moveTo>
                  <a:cubicBezTo>
                    <a:pt x="4824" y="0"/>
                    <a:pt x="0" y="4880"/>
                    <a:pt x="0" y="10837"/>
                  </a:cubicBezTo>
                  <a:cubicBezTo>
                    <a:pt x="0" y="16792"/>
                    <a:pt x="4824" y="21600"/>
                    <a:pt x="10801" y="21600"/>
                  </a:cubicBezTo>
                  <a:cubicBezTo>
                    <a:pt x="16776" y="21600"/>
                    <a:pt x="21600" y="16792"/>
                    <a:pt x="21600" y="10837"/>
                  </a:cubicBezTo>
                  <a:cubicBezTo>
                    <a:pt x="21600" y="4880"/>
                    <a:pt x="16776" y="0"/>
                    <a:pt x="10801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219" name="Google Shape;2089;p37"/>
            <p:cNvSpPr/>
            <p:nvPr/>
          </p:nvSpPr>
          <p:spPr>
            <a:xfrm>
              <a:off x="333868" y="2467374"/>
              <a:ext cx="207440" cy="207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35" y="0"/>
                  </a:moveTo>
                  <a:cubicBezTo>
                    <a:pt x="4873" y="0"/>
                    <a:pt x="0" y="4873"/>
                    <a:pt x="0" y="10837"/>
                  </a:cubicBezTo>
                  <a:cubicBezTo>
                    <a:pt x="0" y="16800"/>
                    <a:pt x="4873" y="21600"/>
                    <a:pt x="10835" y="21600"/>
                  </a:cubicBezTo>
                  <a:cubicBezTo>
                    <a:pt x="16800" y="21600"/>
                    <a:pt x="21600" y="16800"/>
                    <a:pt x="21600" y="10837"/>
                  </a:cubicBezTo>
                  <a:cubicBezTo>
                    <a:pt x="21600" y="4873"/>
                    <a:pt x="16800" y="0"/>
                    <a:pt x="10835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220" name="Google Shape;2090;p37"/>
            <p:cNvSpPr/>
            <p:nvPr/>
          </p:nvSpPr>
          <p:spPr>
            <a:xfrm>
              <a:off x="328276" y="2461782"/>
              <a:ext cx="219324" cy="218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1105"/>
                  </a:moveTo>
                  <a:cubicBezTo>
                    <a:pt x="13413" y="1105"/>
                    <a:pt x="15821" y="2208"/>
                    <a:pt x="17609" y="3935"/>
                  </a:cubicBezTo>
                  <a:cubicBezTo>
                    <a:pt x="19330" y="5729"/>
                    <a:pt x="20430" y="8144"/>
                    <a:pt x="20430" y="10835"/>
                  </a:cubicBezTo>
                  <a:cubicBezTo>
                    <a:pt x="20430" y="13456"/>
                    <a:pt x="19330" y="15871"/>
                    <a:pt x="17609" y="17667"/>
                  </a:cubicBezTo>
                  <a:cubicBezTo>
                    <a:pt x="15821" y="19392"/>
                    <a:pt x="13413" y="20495"/>
                    <a:pt x="10799" y="20495"/>
                  </a:cubicBezTo>
                  <a:cubicBezTo>
                    <a:pt x="8116" y="20495"/>
                    <a:pt x="5710" y="19392"/>
                    <a:pt x="3920" y="17667"/>
                  </a:cubicBezTo>
                  <a:cubicBezTo>
                    <a:pt x="2201" y="15871"/>
                    <a:pt x="1100" y="13456"/>
                    <a:pt x="1100" y="10835"/>
                  </a:cubicBezTo>
                  <a:cubicBezTo>
                    <a:pt x="1100" y="8144"/>
                    <a:pt x="2201" y="5729"/>
                    <a:pt x="3920" y="3935"/>
                  </a:cubicBezTo>
                  <a:cubicBezTo>
                    <a:pt x="5710" y="2208"/>
                    <a:pt x="8116" y="1105"/>
                    <a:pt x="10799" y="1105"/>
                  </a:cubicBezTo>
                  <a:close/>
                  <a:moveTo>
                    <a:pt x="10799" y="0"/>
                  </a:moveTo>
                  <a:cubicBezTo>
                    <a:pt x="4815" y="0"/>
                    <a:pt x="0" y="4831"/>
                    <a:pt x="0" y="10835"/>
                  </a:cubicBezTo>
                  <a:cubicBezTo>
                    <a:pt x="0" y="16769"/>
                    <a:pt x="4815" y="21600"/>
                    <a:pt x="10799" y="21600"/>
                  </a:cubicBezTo>
                  <a:cubicBezTo>
                    <a:pt x="16716" y="21600"/>
                    <a:pt x="21600" y="16769"/>
                    <a:pt x="21600" y="10835"/>
                  </a:cubicBezTo>
                  <a:cubicBezTo>
                    <a:pt x="21600" y="4831"/>
                    <a:pt x="16716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221" name="Google Shape;2091;p37"/>
            <p:cNvSpPr/>
            <p:nvPr/>
          </p:nvSpPr>
          <p:spPr>
            <a:xfrm>
              <a:off x="379266" y="2512766"/>
              <a:ext cx="116644" cy="116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63" y="0"/>
                  </a:moveTo>
                  <a:cubicBezTo>
                    <a:pt x="4915" y="0"/>
                    <a:pt x="0" y="4915"/>
                    <a:pt x="0" y="10866"/>
                  </a:cubicBezTo>
                  <a:cubicBezTo>
                    <a:pt x="0" y="16814"/>
                    <a:pt x="4915" y="21600"/>
                    <a:pt x="10863" y="21600"/>
                  </a:cubicBezTo>
                  <a:cubicBezTo>
                    <a:pt x="16814" y="21600"/>
                    <a:pt x="21600" y="16814"/>
                    <a:pt x="21600" y="10866"/>
                  </a:cubicBezTo>
                  <a:cubicBezTo>
                    <a:pt x="21600" y="4915"/>
                    <a:pt x="16814" y="0"/>
                    <a:pt x="10863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222" name="Google Shape;2092;p37"/>
            <p:cNvSpPr/>
            <p:nvPr/>
          </p:nvSpPr>
          <p:spPr>
            <a:xfrm>
              <a:off x="373674" y="2507175"/>
              <a:ext cx="127828" cy="127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57" y="2008"/>
                  </a:moveTo>
                  <a:cubicBezTo>
                    <a:pt x="13220" y="2008"/>
                    <a:pt x="15461" y="2953"/>
                    <a:pt x="17115" y="4603"/>
                  </a:cubicBezTo>
                  <a:cubicBezTo>
                    <a:pt x="18647" y="6139"/>
                    <a:pt x="19710" y="8380"/>
                    <a:pt x="19710" y="10861"/>
                  </a:cubicBezTo>
                  <a:cubicBezTo>
                    <a:pt x="19710" y="13220"/>
                    <a:pt x="18647" y="15461"/>
                    <a:pt x="17115" y="17115"/>
                  </a:cubicBezTo>
                  <a:cubicBezTo>
                    <a:pt x="15461" y="18650"/>
                    <a:pt x="13220" y="19710"/>
                    <a:pt x="10857" y="19710"/>
                  </a:cubicBezTo>
                  <a:cubicBezTo>
                    <a:pt x="8380" y="19710"/>
                    <a:pt x="6139" y="18650"/>
                    <a:pt x="4603" y="17115"/>
                  </a:cubicBezTo>
                  <a:cubicBezTo>
                    <a:pt x="2950" y="15461"/>
                    <a:pt x="2008" y="13220"/>
                    <a:pt x="2008" y="10861"/>
                  </a:cubicBezTo>
                  <a:cubicBezTo>
                    <a:pt x="2008" y="8380"/>
                    <a:pt x="2950" y="6139"/>
                    <a:pt x="4603" y="4603"/>
                  </a:cubicBezTo>
                  <a:cubicBezTo>
                    <a:pt x="6139" y="2953"/>
                    <a:pt x="8380" y="2008"/>
                    <a:pt x="10857" y="2008"/>
                  </a:cubicBezTo>
                  <a:close/>
                  <a:moveTo>
                    <a:pt x="10857" y="0"/>
                  </a:moveTo>
                  <a:cubicBezTo>
                    <a:pt x="4840" y="0"/>
                    <a:pt x="0" y="4840"/>
                    <a:pt x="0" y="10861"/>
                  </a:cubicBezTo>
                  <a:cubicBezTo>
                    <a:pt x="0" y="16760"/>
                    <a:pt x="4840" y="21600"/>
                    <a:pt x="10857" y="21600"/>
                  </a:cubicBezTo>
                  <a:cubicBezTo>
                    <a:pt x="16760" y="21600"/>
                    <a:pt x="21600" y="16760"/>
                    <a:pt x="21600" y="10861"/>
                  </a:cubicBezTo>
                  <a:cubicBezTo>
                    <a:pt x="21600" y="4840"/>
                    <a:pt x="16760" y="0"/>
                    <a:pt x="10857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223" name="Google Shape;2093;p37"/>
            <p:cNvSpPr/>
            <p:nvPr/>
          </p:nvSpPr>
          <p:spPr>
            <a:xfrm flipH="1">
              <a:off x="217226" y="2571439"/>
              <a:ext cx="1124520" cy="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sp>
          <p:nvSpPr>
            <p:cNvPr id="2224" name="Google Shape;2094;p37"/>
            <p:cNvSpPr/>
            <p:nvPr/>
          </p:nvSpPr>
          <p:spPr>
            <a:xfrm>
              <a:off x="211633" y="2564730"/>
              <a:ext cx="1135705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6" y="0"/>
                  </a:moveTo>
                  <a:cubicBezTo>
                    <a:pt x="40" y="0"/>
                    <a:pt x="0" y="5090"/>
                    <a:pt x="0" y="11454"/>
                  </a:cubicBezTo>
                  <a:cubicBezTo>
                    <a:pt x="0" y="16510"/>
                    <a:pt x="40" y="21600"/>
                    <a:pt x="106" y="21600"/>
                  </a:cubicBezTo>
                  <a:lnTo>
                    <a:pt x="21494" y="21600"/>
                  </a:lnTo>
                  <a:cubicBezTo>
                    <a:pt x="21547" y="21600"/>
                    <a:pt x="21600" y="16510"/>
                    <a:pt x="21600" y="11454"/>
                  </a:cubicBezTo>
                  <a:cubicBezTo>
                    <a:pt x="21600" y="5090"/>
                    <a:pt x="21547" y="0"/>
                    <a:pt x="21494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225" name="Google Shape;2095;p37"/>
            <p:cNvSpPr/>
            <p:nvPr/>
          </p:nvSpPr>
          <p:spPr>
            <a:xfrm>
              <a:off x="1359920" y="86610"/>
              <a:ext cx="713117" cy="558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052" y="21600"/>
                  </a:lnTo>
                  <a:cubicBezTo>
                    <a:pt x="3131" y="20088"/>
                    <a:pt x="4379" y="18927"/>
                    <a:pt x="5775" y="18225"/>
                  </a:cubicBezTo>
                  <a:cubicBezTo>
                    <a:pt x="8843" y="16632"/>
                    <a:pt x="11593" y="16065"/>
                    <a:pt x="14090" y="16065"/>
                  </a:cubicBezTo>
                  <a:cubicBezTo>
                    <a:pt x="16882" y="16065"/>
                    <a:pt x="19358" y="16767"/>
                    <a:pt x="21600" y="17604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226" name="Google Shape;2096;p37"/>
            <p:cNvSpPr/>
            <p:nvPr/>
          </p:nvSpPr>
          <p:spPr>
            <a:xfrm>
              <a:off x="1427668" y="502133"/>
              <a:ext cx="645369" cy="143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301" y="0"/>
                  </a:moveTo>
                  <a:cubicBezTo>
                    <a:pt x="10543" y="0"/>
                    <a:pt x="7504" y="2214"/>
                    <a:pt x="4114" y="8430"/>
                  </a:cubicBezTo>
                  <a:cubicBezTo>
                    <a:pt x="2571" y="11169"/>
                    <a:pt x="1192" y="15701"/>
                    <a:pt x="0" y="21600"/>
                  </a:cubicBezTo>
                  <a:lnTo>
                    <a:pt x="21600" y="21600"/>
                  </a:lnTo>
                  <a:lnTo>
                    <a:pt x="21600" y="6008"/>
                  </a:lnTo>
                  <a:cubicBezTo>
                    <a:pt x="19123" y="2742"/>
                    <a:pt x="16387" y="0"/>
                    <a:pt x="13301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227" name="Google Shape;2097;p37"/>
            <p:cNvSpPr/>
            <p:nvPr/>
          </p:nvSpPr>
          <p:spPr>
            <a:xfrm>
              <a:off x="1359920" y="657183"/>
              <a:ext cx="713117" cy="56557"/>
            </a:xfrm>
            <a:prstGeom prst="rect">
              <a:avLst/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228" name="Google Shape;2098;p37"/>
            <p:cNvSpPr/>
            <p:nvPr/>
          </p:nvSpPr>
          <p:spPr>
            <a:xfrm>
              <a:off x="1359920" y="644892"/>
              <a:ext cx="713117" cy="12701"/>
            </a:xfrm>
            <a:prstGeom prst="rect">
              <a:avLst/>
            </a:pr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229" name="Google Shape;2099;p37"/>
            <p:cNvSpPr/>
            <p:nvPr/>
          </p:nvSpPr>
          <p:spPr>
            <a:xfrm>
              <a:off x="1354327" y="81019"/>
              <a:ext cx="725001" cy="638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247" y="402"/>
                  </a:moveTo>
                  <a:lnTo>
                    <a:pt x="21247" y="21222"/>
                  </a:lnTo>
                  <a:lnTo>
                    <a:pt x="333" y="21222"/>
                  </a:lnTo>
                  <a:lnTo>
                    <a:pt x="333" y="402"/>
                  </a:lnTo>
                  <a:close/>
                  <a:moveTo>
                    <a:pt x="167" y="0"/>
                  </a:moveTo>
                  <a:cubicBezTo>
                    <a:pt x="125" y="0"/>
                    <a:pt x="83" y="24"/>
                    <a:pt x="42" y="71"/>
                  </a:cubicBezTo>
                  <a:cubicBezTo>
                    <a:pt x="0" y="95"/>
                    <a:pt x="0" y="142"/>
                    <a:pt x="0" y="189"/>
                  </a:cubicBezTo>
                  <a:lnTo>
                    <a:pt x="0" y="21411"/>
                  </a:lnTo>
                  <a:cubicBezTo>
                    <a:pt x="0" y="21458"/>
                    <a:pt x="0" y="21505"/>
                    <a:pt x="42" y="21553"/>
                  </a:cubicBezTo>
                  <a:cubicBezTo>
                    <a:pt x="83" y="21600"/>
                    <a:pt x="125" y="21600"/>
                    <a:pt x="167" y="21600"/>
                  </a:cubicBezTo>
                  <a:lnTo>
                    <a:pt x="21413" y="21600"/>
                  </a:lnTo>
                  <a:cubicBezTo>
                    <a:pt x="21475" y="21600"/>
                    <a:pt x="21517" y="21600"/>
                    <a:pt x="21538" y="21553"/>
                  </a:cubicBezTo>
                  <a:cubicBezTo>
                    <a:pt x="21579" y="21505"/>
                    <a:pt x="21600" y="21458"/>
                    <a:pt x="21600" y="21411"/>
                  </a:cubicBezTo>
                  <a:lnTo>
                    <a:pt x="21600" y="189"/>
                  </a:lnTo>
                  <a:cubicBezTo>
                    <a:pt x="21600" y="142"/>
                    <a:pt x="21579" y="95"/>
                    <a:pt x="21538" y="71"/>
                  </a:cubicBezTo>
                  <a:cubicBezTo>
                    <a:pt x="21517" y="24"/>
                    <a:pt x="21475" y="0"/>
                    <a:pt x="21413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230" name="Google Shape;2100;p37"/>
            <p:cNvSpPr/>
            <p:nvPr/>
          </p:nvSpPr>
          <p:spPr>
            <a:xfrm>
              <a:off x="1359920" y="86610"/>
              <a:ext cx="713117" cy="106843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231" name="Google Shape;2101;p37"/>
            <p:cNvSpPr/>
            <p:nvPr/>
          </p:nvSpPr>
          <p:spPr>
            <a:xfrm>
              <a:off x="1354327" y="81019"/>
              <a:ext cx="725001" cy="118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247" y="2175"/>
                  </a:moveTo>
                  <a:lnTo>
                    <a:pt x="21247" y="19557"/>
                  </a:lnTo>
                  <a:lnTo>
                    <a:pt x="333" y="19557"/>
                  </a:lnTo>
                  <a:lnTo>
                    <a:pt x="333" y="2175"/>
                  </a:lnTo>
                  <a:close/>
                  <a:moveTo>
                    <a:pt x="167" y="0"/>
                  </a:moveTo>
                  <a:cubicBezTo>
                    <a:pt x="125" y="0"/>
                    <a:pt x="83" y="128"/>
                    <a:pt x="42" y="384"/>
                  </a:cubicBezTo>
                  <a:cubicBezTo>
                    <a:pt x="0" y="512"/>
                    <a:pt x="0" y="767"/>
                    <a:pt x="0" y="1023"/>
                  </a:cubicBezTo>
                  <a:lnTo>
                    <a:pt x="0" y="20577"/>
                  </a:lnTo>
                  <a:cubicBezTo>
                    <a:pt x="0" y="20833"/>
                    <a:pt x="0" y="21088"/>
                    <a:pt x="42" y="21344"/>
                  </a:cubicBezTo>
                  <a:cubicBezTo>
                    <a:pt x="83" y="21472"/>
                    <a:pt x="125" y="21600"/>
                    <a:pt x="167" y="21600"/>
                  </a:cubicBezTo>
                  <a:lnTo>
                    <a:pt x="21413" y="21600"/>
                  </a:lnTo>
                  <a:cubicBezTo>
                    <a:pt x="21475" y="21600"/>
                    <a:pt x="21517" y="21472"/>
                    <a:pt x="21538" y="21344"/>
                  </a:cubicBezTo>
                  <a:cubicBezTo>
                    <a:pt x="21579" y="21088"/>
                    <a:pt x="21600" y="20833"/>
                    <a:pt x="21600" y="20577"/>
                  </a:cubicBezTo>
                  <a:lnTo>
                    <a:pt x="21600" y="1023"/>
                  </a:lnTo>
                  <a:cubicBezTo>
                    <a:pt x="21600" y="767"/>
                    <a:pt x="21579" y="512"/>
                    <a:pt x="21538" y="384"/>
                  </a:cubicBezTo>
                  <a:cubicBezTo>
                    <a:pt x="21517" y="128"/>
                    <a:pt x="21475" y="0"/>
                    <a:pt x="21413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232" name="Google Shape;2102;p37"/>
            <p:cNvSpPr/>
            <p:nvPr/>
          </p:nvSpPr>
          <p:spPr>
            <a:xfrm>
              <a:off x="1571553" y="277267"/>
              <a:ext cx="294044" cy="294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25" y="0"/>
                  </a:moveTo>
                  <a:cubicBezTo>
                    <a:pt x="4823" y="0"/>
                    <a:pt x="0" y="4823"/>
                    <a:pt x="0" y="10775"/>
                  </a:cubicBezTo>
                  <a:cubicBezTo>
                    <a:pt x="0" y="16777"/>
                    <a:pt x="4823" y="21600"/>
                    <a:pt x="10825" y="21600"/>
                  </a:cubicBezTo>
                  <a:cubicBezTo>
                    <a:pt x="16777" y="21600"/>
                    <a:pt x="21600" y="16777"/>
                    <a:pt x="21600" y="10775"/>
                  </a:cubicBezTo>
                  <a:cubicBezTo>
                    <a:pt x="21600" y="4823"/>
                    <a:pt x="16777" y="0"/>
                    <a:pt x="10825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233" name="Google Shape;2103;p37"/>
            <p:cNvSpPr/>
            <p:nvPr/>
          </p:nvSpPr>
          <p:spPr>
            <a:xfrm>
              <a:off x="1565961" y="270976"/>
              <a:ext cx="305928" cy="305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839"/>
                  </a:moveTo>
                  <a:cubicBezTo>
                    <a:pt x="13562" y="839"/>
                    <a:pt x="16027" y="1973"/>
                    <a:pt x="17852" y="3748"/>
                  </a:cubicBezTo>
                  <a:cubicBezTo>
                    <a:pt x="19627" y="5573"/>
                    <a:pt x="20761" y="8038"/>
                    <a:pt x="20761" y="10801"/>
                  </a:cubicBezTo>
                  <a:cubicBezTo>
                    <a:pt x="20761" y="13562"/>
                    <a:pt x="19627" y="16076"/>
                    <a:pt x="17852" y="17852"/>
                  </a:cubicBezTo>
                  <a:cubicBezTo>
                    <a:pt x="16027" y="19677"/>
                    <a:pt x="13562" y="20762"/>
                    <a:pt x="10799" y="20762"/>
                  </a:cubicBezTo>
                  <a:cubicBezTo>
                    <a:pt x="8038" y="20762"/>
                    <a:pt x="5524" y="19677"/>
                    <a:pt x="3748" y="17852"/>
                  </a:cubicBezTo>
                  <a:cubicBezTo>
                    <a:pt x="1923" y="16076"/>
                    <a:pt x="838" y="13562"/>
                    <a:pt x="838" y="10801"/>
                  </a:cubicBezTo>
                  <a:cubicBezTo>
                    <a:pt x="838" y="8038"/>
                    <a:pt x="1923" y="5573"/>
                    <a:pt x="3748" y="3748"/>
                  </a:cubicBezTo>
                  <a:cubicBezTo>
                    <a:pt x="5524" y="1973"/>
                    <a:pt x="8038" y="839"/>
                    <a:pt x="10799" y="839"/>
                  </a:cubicBezTo>
                  <a:close/>
                  <a:moveTo>
                    <a:pt x="10799" y="0"/>
                  </a:moveTo>
                  <a:cubicBezTo>
                    <a:pt x="4833" y="0"/>
                    <a:pt x="0" y="4833"/>
                    <a:pt x="0" y="10801"/>
                  </a:cubicBezTo>
                  <a:cubicBezTo>
                    <a:pt x="0" y="16767"/>
                    <a:pt x="4833" y="21600"/>
                    <a:pt x="10799" y="21600"/>
                  </a:cubicBezTo>
                  <a:cubicBezTo>
                    <a:pt x="16767" y="21600"/>
                    <a:pt x="21600" y="16767"/>
                    <a:pt x="21600" y="10801"/>
                  </a:cubicBezTo>
                  <a:cubicBezTo>
                    <a:pt x="21600" y="4833"/>
                    <a:pt x="16767" y="0"/>
                    <a:pt x="10799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234" name="Google Shape;2104;p37"/>
            <p:cNvSpPr/>
            <p:nvPr/>
          </p:nvSpPr>
          <p:spPr>
            <a:xfrm>
              <a:off x="1649768" y="326853"/>
              <a:ext cx="172528" cy="199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108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235" name="Google Shape;2105;p37"/>
            <p:cNvSpPr/>
            <p:nvPr/>
          </p:nvSpPr>
          <p:spPr>
            <a:xfrm>
              <a:off x="1644195" y="321432"/>
              <a:ext cx="183693" cy="210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13" y="1624"/>
                  </a:moveTo>
                  <a:lnTo>
                    <a:pt x="19547" y="10801"/>
                  </a:lnTo>
                  <a:lnTo>
                    <a:pt x="1313" y="19970"/>
                  </a:lnTo>
                  <a:lnTo>
                    <a:pt x="1313" y="1624"/>
                  </a:lnTo>
                  <a:close/>
                  <a:moveTo>
                    <a:pt x="686" y="0"/>
                  </a:moveTo>
                  <a:cubicBezTo>
                    <a:pt x="573" y="0"/>
                    <a:pt x="451" y="17"/>
                    <a:pt x="327" y="54"/>
                  </a:cubicBezTo>
                  <a:cubicBezTo>
                    <a:pt x="82" y="198"/>
                    <a:pt x="0" y="413"/>
                    <a:pt x="0" y="556"/>
                  </a:cubicBezTo>
                  <a:lnTo>
                    <a:pt x="0" y="20972"/>
                  </a:lnTo>
                  <a:cubicBezTo>
                    <a:pt x="0" y="21187"/>
                    <a:pt x="82" y="21402"/>
                    <a:pt x="327" y="21546"/>
                  </a:cubicBezTo>
                  <a:cubicBezTo>
                    <a:pt x="451" y="21583"/>
                    <a:pt x="573" y="21600"/>
                    <a:pt x="686" y="21600"/>
                  </a:cubicBezTo>
                  <a:cubicBezTo>
                    <a:pt x="800" y="21600"/>
                    <a:pt x="902" y="21583"/>
                    <a:pt x="984" y="21546"/>
                  </a:cubicBezTo>
                  <a:lnTo>
                    <a:pt x="21271" y="11301"/>
                  </a:lnTo>
                  <a:cubicBezTo>
                    <a:pt x="21518" y="11229"/>
                    <a:pt x="21600" y="11014"/>
                    <a:pt x="21600" y="10801"/>
                  </a:cubicBezTo>
                  <a:cubicBezTo>
                    <a:pt x="21600" y="10586"/>
                    <a:pt x="21518" y="10371"/>
                    <a:pt x="21271" y="10299"/>
                  </a:cubicBezTo>
                  <a:lnTo>
                    <a:pt x="984" y="54"/>
                  </a:lnTo>
                  <a:cubicBezTo>
                    <a:pt x="902" y="17"/>
                    <a:pt x="800" y="0"/>
                    <a:pt x="686" y="0"/>
                  </a:cubicBezTo>
                  <a:close/>
                </a:path>
              </a:pathLst>
            </a:custGeom>
            <a:solidFill>
              <a:srgbClr val="3D3D3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2244" name="Google Shape;2106;p37"/>
          <p:cNvGrpSpPr/>
          <p:nvPr/>
        </p:nvGrpSpPr>
        <p:grpSpPr>
          <a:xfrm>
            <a:off x="714776" y="277296"/>
            <a:ext cx="635101" cy="734640"/>
            <a:chOff x="0" y="0"/>
            <a:chExt cx="635099" cy="734639"/>
          </a:xfrm>
        </p:grpSpPr>
        <p:grpSp>
          <p:nvGrpSpPr>
            <p:cNvPr id="2239" name="Google Shape;2107;p37"/>
            <p:cNvGrpSpPr/>
            <p:nvPr/>
          </p:nvGrpSpPr>
          <p:grpSpPr>
            <a:xfrm>
              <a:off x="0" y="0"/>
              <a:ext cx="635100" cy="635100"/>
              <a:chOff x="0" y="0"/>
              <a:chExt cx="635099" cy="635099"/>
            </a:xfrm>
          </p:grpSpPr>
          <p:sp>
            <p:nvSpPr>
              <p:cNvPr id="2237" name="Google Shape;2108;p37"/>
              <p:cNvSpPr/>
              <p:nvPr/>
            </p:nvSpPr>
            <p:spPr>
              <a:xfrm>
                <a:off x="0" y="0"/>
                <a:ext cx="635100" cy="635100"/>
              </a:xfrm>
              <a:prstGeom prst="ellipse">
                <a:avLst/>
              </a:prstGeom>
              <a:solidFill>
                <a:srgbClr val="FFFFFF"/>
              </a:solidFill>
              <a:ln w="9525" cap="flat">
                <a:solidFill>
                  <a:srgbClr val="3D3D3D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238" name="Google Shape;2109;p37"/>
              <p:cNvSpPr/>
              <p:nvPr/>
            </p:nvSpPr>
            <p:spPr>
              <a:xfrm>
                <a:off x="84711" y="84724"/>
                <a:ext cx="465601" cy="465601"/>
              </a:xfrm>
              <a:prstGeom prst="ellipse">
                <a:avLst/>
              </a:prstGeom>
              <a:solidFill>
                <a:schemeClr val="accent1"/>
              </a:solidFill>
              <a:ln w="9525" cap="flat">
                <a:solidFill>
                  <a:srgbClr val="494949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2243" name="Google Shape;2110;p37"/>
            <p:cNvGrpSpPr/>
            <p:nvPr/>
          </p:nvGrpSpPr>
          <p:grpSpPr>
            <a:xfrm>
              <a:off x="230031" y="707640"/>
              <a:ext cx="175014" cy="27001"/>
              <a:chOff x="0" y="0"/>
              <a:chExt cx="175013" cy="26999"/>
            </a:xfrm>
          </p:grpSpPr>
          <p:sp>
            <p:nvSpPr>
              <p:cNvPr id="2240" name="Google Shape;2111;p37"/>
              <p:cNvSpPr/>
              <p:nvPr/>
            </p:nvSpPr>
            <p:spPr>
              <a:xfrm>
                <a:off x="-1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595959"/>
                    </a:solidFill>
                  </a:defRPr>
                </a:pPr>
                <a:endParaRPr/>
              </a:p>
            </p:txBody>
          </p:sp>
          <p:sp>
            <p:nvSpPr>
              <p:cNvPr id="2241" name="Google Shape;2112;p37"/>
              <p:cNvSpPr/>
              <p:nvPr/>
            </p:nvSpPr>
            <p:spPr>
              <a:xfrm>
                <a:off x="74005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595959"/>
                    </a:solidFill>
                  </a:defRPr>
                </a:pPr>
                <a:endParaRPr/>
              </a:p>
            </p:txBody>
          </p:sp>
          <p:sp>
            <p:nvSpPr>
              <p:cNvPr id="2242" name="Google Shape;2113;p37"/>
              <p:cNvSpPr/>
              <p:nvPr/>
            </p:nvSpPr>
            <p:spPr>
              <a:xfrm>
                <a:off x="148013" y="0"/>
                <a:ext cx="27000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595959"/>
                    </a:solidFill>
                  </a:defRPr>
                </a:pPr>
                <a:endParaRPr/>
              </a:p>
            </p:txBody>
          </p:sp>
        </p:grpSp>
      </p:grpSp>
      <p:grpSp>
        <p:nvGrpSpPr>
          <p:cNvPr id="2252" name="Google Shape;2114;p37"/>
          <p:cNvGrpSpPr/>
          <p:nvPr/>
        </p:nvGrpSpPr>
        <p:grpSpPr>
          <a:xfrm>
            <a:off x="714776" y="1211817"/>
            <a:ext cx="635101" cy="733492"/>
            <a:chOff x="0" y="0"/>
            <a:chExt cx="635099" cy="733490"/>
          </a:xfrm>
        </p:grpSpPr>
        <p:grpSp>
          <p:nvGrpSpPr>
            <p:cNvPr id="2247" name="Google Shape;2115;p37"/>
            <p:cNvGrpSpPr/>
            <p:nvPr/>
          </p:nvGrpSpPr>
          <p:grpSpPr>
            <a:xfrm>
              <a:off x="0" y="0"/>
              <a:ext cx="635100" cy="635101"/>
              <a:chOff x="0" y="0"/>
              <a:chExt cx="635099" cy="635099"/>
            </a:xfrm>
          </p:grpSpPr>
          <p:sp>
            <p:nvSpPr>
              <p:cNvPr id="2245" name="Google Shape;2116;p37"/>
              <p:cNvSpPr/>
              <p:nvPr/>
            </p:nvSpPr>
            <p:spPr>
              <a:xfrm>
                <a:off x="0" y="0"/>
                <a:ext cx="635100" cy="635100"/>
              </a:xfrm>
              <a:prstGeom prst="ellipse">
                <a:avLst/>
              </a:prstGeom>
              <a:solidFill>
                <a:srgbClr val="FFFFFF"/>
              </a:solidFill>
              <a:ln w="9525" cap="flat">
                <a:solidFill>
                  <a:srgbClr val="3D3D3D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246" name="Google Shape;2117;p37"/>
              <p:cNvSpPr/>
              <p:nvPr/>
            </p:nvSpPr>
            <p:spPr>
              <a:xfrm>
                <a:off x="84699" y="84736"/>
                <a:ext cx="465601" cy="465601"/>
              </a:xfrm>
              <a:prstGeom prst="ellipse">
                <a:avLst/>
              </a:prstGeom>
              <a:solidFill>
                <a:schemeClr val="accent1"/>
              </a:solidFill>
              <a:ln w="9525" cap="flat">
                <a:solidFill>
                  <a:srgbClr val="3D3D3D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2251" name="Google Shape;2118;p37"/>
            <p:cNvGrpSpPr/>
            <p:nvPr/>
          </p:nvGrpSpPr>
          <p:grpSpPr>
            <a:xfrm>
              <a:off x="230031" y="706491"/>
              <a:ext cx="175014" cy="27001"/>
              <a:chOff x="0" y="0"/>
              <a:chExt cx="175013" cy="26999"/>
            </a:xfrm>
          </p:grpSpPr>
          <p:sp>
            <p:nvSpPr>
              <p:cNvPr id="2248" name="Google Shape;2119;p37"/>
              <p:cNvSpPr/>
              <p:nvPr/>
            </p:nvSpPr>
            <p:spPr>
              <a:xfrm>
                <a:off x="-1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595959"/>
                    </a:solidFill>
                  </a:defRPr>
                </a:pPr>
                <a:endParaRPr/>
              </a:p>
            </p:txBody>
          </p:sp>
          <p:sp>
            <p:nvSpPr>
              <p:cNvPr id="2249" name="Google Shape;2120;p37"/>
              <p:cNvSpPr/>
              <p:nvPr/>
            </p:nvSpPr>
            <p:spPr>
              <a:xfrm>
                <a:off x="74005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595959"/>
                    </a:solidFill>
                  </a:defRPr>
                </a:pPr>
                <a:endParaRPr/>
              </a:p>
            </p:txBody>
          </p:sp>
          <p:sp>
            <p:nvSpPr>
              <p:cNvPr id="2250" name="Google Shape;2121;p37"/>
              <p:cNvSpPr/>
              <p:nvPr/>
            </p:nvSpPr>
            <p:spPr>
              <a:xfrm>
                <a:off x="148013" y="0"/>
                <a:ext cx="27000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595959"/>
                    </a:solidFill>
                  </a:defRPr>
                </a:pPr>
                <a:endParaRPr/>
              </a:p>
            </p:txBody>
          </p:sp>
        </p:grpSp>
      </p:grpSp>
      <p:grpSp>
        <p:nvGrpSpPr>
          <p:cNvPr id="2260" name="Google Shape;2122;p37"/>
          <p:cNvGrpSpPr/>
          <p:nvPr/>
        </p:nvGrpSpPr>
        <p:grpSpPr>
          <a:xfrm>
            <a:off x="714776" y="2204258"/>
            <a:ext cx="635101" cy="734984"/>
            <a:chOff x="0" y="0"/>
            <a:chExt cx="635099" cy="734982"/>
          </a:xfrm>
        </p:grpSpPr>
        <p:grpSp>
          <p:nvGrpSpPr>
            <p:cNvPr id="2255" name="Google Shape;2123;p37"/>
            <p:cNvGrpSpPr/>
            <p:nvPr/>
          </p:nvGrpSpPr>
          <p:grpSpPr>
            <a:xfrm>
              <a:off x="0" y="0"/>
              <a:ext cx="635100" cy="635101"/>
              <a:chOff x="0" y="0"/>
              <a:chExt cx="635099" cy="635099"/>
            </a:xfrm>
          </p:grpSpPr>
          <p:sp>
            <p:nvSpPr>
              <p:cNvPr id="2253" name="Google Shape;2124;p37"/>
              <p:cNvSpPr/>
              <p:nvPr/>
            </p:nvSpPr>
            <p:spPr>
              <a:xfrm>
                <a:off x="0" y="0"/>
                <a:ext cx="635100" cy="635100"/>
              </a:xfrm>
              <a:prstGeom prst="ellipse">
                <a:avLst/>
              </a:prstGeom>
              <a:solidFill>
                <a:srgbClr val="FFFFFF"/>
              </a:solidFill>
              <a:ln w="9525" cap="flat">
                <a:solidFill>
                  <a:srgbClr val="3D3D3D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254" name="Google Shape;2125;p37"/>
              <p:cNvSpPr/>
              <p:nvPr/>
            </p:nvSpPr>
            <p:spPr>
              <a:xfrm>
                <a:off x="84699" y="84749"/>
                <a:ext cx="465601" cy="465601"/>
              </a:xfrm>
              <a:prstGeom prst="ellipse">
                <a:avLst/>
              </a:prstGeom>
              <a:solidFill>
                <a:schemeClr val="accent1"/>
              </a:solidFill>
              <a:ln w="9525" cap="flat">
                <a:solidFill>
                  <a:srgbClr val="3D3D3D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2259" name="Google Shape;2126;p37"/>
            <p:cNvGrpSpPr/>
            <p:nvPr/>
          </p:nvGrpSpPr>
          <p:grpSpPr>
            <a:xfrm>
              <a:off x="230031" y="707983"/>
              <a:ext cx="175014" cy="27001"/>
              <a:chOff x="0" y="0"/>
              <a:chExt cx="175013" cy="26999"/>
            </a:xfrm>
          </p:grpSpPr>
          <p:sp>
            <p:nvSpPr>
              <p:cNvPr id="2256" name="Google Shape;2127;p37"/>
              <p:cNvSpPr/>
              <p:nvPr/>
            </p:nvSpPr>
            <p:spPr>
              <a:xfrm>
                <a:off x="-1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595959"/>
                    </a:solidFill>
                  </a:defRPr>
                </a:pPr>
                <a:endParaRPr/>
              </a:p>
            </p:txBody>
          </p:sp>
          <p:sp>
            <p:nvSpPr>
              <p:cNvPr id="2257" name="Google Shape;2128;p37"/>
              <p:cNvSpPr/>
              <p:nvPr/>
            </p:nvSpPr>
            <p:spPr>
              <a:xfrm>
                <a:off x="74005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595959"/>
                    </a:solidFill>
                  </a:defRPr>
                </a:pPr>
                <a:endParaRPr/>
              </a:p>
            </p:txBody>
          </p:sp>
          <p:sp>
            <p:nvSpPr>
              <p:cNvPr id="2258" name="Google Shape;2129;p37"/>
              <p:cNvSpPr/>
              <p:nvPr/>
            </p:nvSpPr>
            <p:spPr>
              <a:xfrm>
                <a:off x="148013" y="0"/>
                <a:ext cx="27000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595959"/>
                    </a:solidFill>
                  </a:defRPr>
                </a:pPr>
                <a:endParaRPr/>
              </a:p>
            </p:txBody>
          </p:sp>
        </p:grpSp>
      </p:grpSp>
      <p:grpSp>
        <p:nvGrpSpPr>
          <p:cNvPr id="2268" name="Google Shape;2130;p37"/>
          <p:cNvGrpSpPr/>
          <p:nvPr/>
        </p:nvGrpSpPr>
        <p:grpSpPr>
          <a:xfrm>
            <a:off x="714776" y="3198191"/>
            <a:ext cx="635101" cy="734705"/>
            <a:chOff x="0" y="0"/>
            <a:chExt cx="635099" cy="734703"/>
          </a:xfrm>
        </p:grpSpPr>
        <p:grpSp>
          <p:nvGrpSpPr>
            <p:cNvPr id="2263" name="Google Shape;2131;p37"/>
            <p:cNvGrpSpPr/>
            <p:nvPr/>
          </p:nvGrpSpPr>
          <p:grpSpPr>
            <a:xfrm>
              <a:off x="0" y="0"/>
              <a:ext cx="635100" cy="635100"/>
              <a:chOff x="0" y="0"/>
              <a:chExt cx="635099" cy="635099"/>
            </a:xfrm>
          </p:grpSpPr>
          <p:sp>
            <p:nvSpPr>
              <p:cNvPr id="2261" name="Google Shape;2132;p37"/>
              <p:cNvSpPr/>
              <p:nvPr/>
            </p:nvSpPr>
            <p:spPr>
              <a:xfrm>
                <a:off x="0" y="0"/>
                <a:ext cx="635100" cy="635100"/>
              </a:xfrm>
              <a:prstGeom prst="ellipse">
                <a:avLst/>
              </a:prstGeom>
              <a:solidFill>
                <a:srgbClr val="FFFFFF"/>
              </a:solidFill>
              <a:ln w="9525" cap="flat">
                <a:solidFill>
                  <a:srgbClr val="3D3D3D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262" name="Google Shape;2133;p37"/>
              <p:cNvSpPr/>
              <p:nvPr/>
            </p:nvSpPr>
            <p:spPr>
              <a:xfrm>
                <a:off x="84699" y="84699"/>
                <a:ext cx="465601" cy="465601"/>
              </a:xfrm>
              <a:prstGeom prst="ellipse">
                <a:avLst/>
              </a:prstGeom>
              <a:solidFill>
                <a:schemeClr val="accent1"/>
              </a:solidFill>
              <a:ln w="9525" cap="flat">
                <a:solidFill>
                  <a:srgbClr val="3D3D3D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2267" name="Google Shape;2134;p37"/>
            <p:cNvGrpSpPr/>
            <p:nvPr/>
          </p:nvGrpSpPr>
          <p:grpSpPr>
            <a:xfrm>
              <a:off x="230031" y="707704"/>
              <a:ext cx="175014" cy="27001"/>
              <a:chOff x="0" y="0"/>
              <a:chExt cx="175013" cy="26999"/>
            </a:xfrm>
          </p:grpSpPr>
          <p:sp>
            <p:nvSpPr>
              <p:cNvPr id="2264" name="Google Shape;2135;p37"/>
              <p:cNvSpPr/>
              <p:nvPr/>
            </p:nvSpPr>
            <p:spPr>
              <a:xfrm>
                <a:off x="-1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595959"/>
                    </a:solidFill>
                  </a:defRPr>
                </a:pPr>
                <a:endParaRPr/>
              </a:p>
            </p:txBody>
          </p:sp>
          <p:sp>
            <p:nvSpPr>
              <p:cNvPr id="2265" name="Google Shape;2136;p37"/>
              <p:cNvSpPr/>
              <p:nvPr/>
            </p:nvSpPr>
            <p:spPr>
              <a:xfrm>
                <a:off x="74005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595959"/>
                    </a:solidFill>
                  </a:defRPr>
                </a:pPr>
                <a:endParaRPr/>
              </a:p>
            </p:txBody>
          </p:sp>
          <p:sp>
            <p:nvSpPr>
              <p:cNvPr id="2266" name="Google Shape;2137;p37"/>
              <p:cNvSpPr/>
              <p:nvPr/>
            </p:nvSpPr>
            <p:spPr>
              <a:xfrm>
                <a:off x="148013" y="0"/>
                <a:ext cx="27000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595959"/>
                    </a:solidFill>
                  </a:defRPr>
                </a:pPr>
                <a:endParaRPr/>
              </a:p>
            </p:txBody>
          </p:sp>
        </p:grpSp>
      </p:grpSp>
      <p:sp>
        <p:nvSpPr>
          <p:cNvPr id="2269" name="Google Shape;2138;p37"/>
          <p:cNvSpPr txBox="1">
            <a:spLocks noGrp="1"/>
          </p:cNvSpPr>
          <p:nvPr>
            <p:ph type="title"/>
          </p:nvPr>
        </p:nvSpPr>
        <p:spPr>
          <a:xfrm>
            <a:off x="5862869" y="51227"/>
            <a:ext cx="2811093" cy="1186778"/>
          </a:xfrm>
          <a:prstGeom prst="rect">
            <a:avLst/>
          </a:prstGeom>
        </p:spPr>
        <p:txBody>
          <a:bodyPr/>
          <a:lstStyle>
            <a:lvl1pPr>
              <a:defRPr sz="3800">
                <a:latin typeface="Rockwell Bold"/>
                <a:ea typeface="Rockwell Bold"/>
                <a:cs typeface="Rockwell Bold"/>
                <a:sym typeface="Rockwell Bold"/>
              </a:defRPr>
            </a:lvl1pPr>
          </a:lstStyle>
          <a:p>
            <a:r>
              <a:t>ЗАДАЧИ</a:t>
            </a:r>
          </a:p>
        </p:txBody>
      </p:sp>
      <p:sp>
        <p:nvSpPr>
          <p:cNvPr id="2270" name="Google Shape;2139;p37"/>
          <p:cNvSpPr txBox="1">
            <a:spLocks noGrp="1"/>
          </p:cNvSpPr>
          <p:nvPr>
            <p:ph type="body" sz="quarter" idx="1"/>
          </p:nvPr>
        </p:nvSpPr>
        <p:spPr>
          <a:xfrm>
            <a:off x="1631403" y="182371"/>
            <a:ext cx="2631035" cy="924490"/>
          </a:xfrm>
          <a:prstGeom prst="rect">
            <a:avLst/>
          </a:prstGeom>
        </p:spPr>
        <p:txBody>
          <a:bodyPr/>
          <a:lstStyle>
            <a:lvl1pPr defTabSz="768095">
              <a:defRPr sz="1344">
                <a:solidFill>
                  <a:srgbClr val="494949"/>
                </a:solidFill>
                <a:latin typeface="Rockwell"/>
                <a:ea typeface="Rockwell"/>
                <a:cs typeface="Rockwell"/>
                <a:sym typeface="Rockwell"/>
              </a:defRPr>
            </a:lvl1pPr>
          </a:lstStyle>
          <a:p>
            <a:r>
              <a:t>В полной мере охарактеризовать понятие «нейронная сеть»;</a:t>
            </a:r>
          </a:p>
        </p:txBody>
      </p:sp>
      <p:sp>
        <p:nvSpPr>
          <p:cNvPr id="2271" name="Google Shape;2142;p37"/>
          <p:cNvSpPr txBox="1"/>
          <p:nvPr/>
        </p:nvSpPr>
        <p:spPr>
          <a:xfrm>
            <a:off x="1639370" y="1116319"/>
            <a:ext cx="2615101" cy="9244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>
            <a:lvl1pPr defTabSz="768095">
              <a:defRPr sz="1344">
                <a:solidFill>
                  <a:srgbClr val="494949"/>
                </a:solidFill>
                <a:latin typeface="Rockwell"/>
                <a:ea typeface="Rockwell"/>
                <a:cs typeface="Rockwell"/>
                <a:sym typeface="Rockwell"/>
              </a:defRPr>
            </a:lvl1pPr>
          </a:lstStyle>
          <a:p>
            <a:r>
              <a:t>Понять, какие существуют нейронные сети в современном мире;</a:t>
            </a:r>
          </a:p>
        </p:txBody>
      </p:sp>
      <p:sp>
        <p:nvSpPr>
          <p:cNvPr id="2272" name="Google Shape;2144;p37"/>
          <p:cNvSpPr txBox="1"/>
          <p:nvPr/>
        </p:nvSpPr>
        <p:spPr>
          <a:xfrm>
            <a:off x="1647337" y="2097589"/>
            <a:ext cx="2361723" cy="948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>
            <a:lvl1pPr defTabSz="758951">
              <a:defRPr sz="1328">
                <a:solidFill>
                  <a:srgbClr val="494949"/>
                </a:solidFill>
                <a:latin typeface="Rockwell"/>
                <a:ea typeface="Rockwell"/>
                <a:cs typeface="Rockwell"/>
                <a:sym typeface="Rockwell"/>
              </a:defRPr>
            </a:lvl1pPr>
          </a:lstStyle>
          <a:p>
            <a:r>
              <a:t>Выяснить, какую роль нейронные сети играют в жизни человека;</a:t>
            </a:r>
          </a:p>
        </p:txBody>
      </p:sp>
      <p:sp>
        <p:nvSpPr>
          <p:cNvPr id="2273" name="Google Shape;2146;p37"/>
          <p:cNvSpPr txBox="1"/>
          <p:nvPr/>
        </p:nvSpPr>
        <p:spPr>
          <a:xfrm>
            <a:off x="1647337" y="3062323"/>
            <a:ext cx="2361723" cy="826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>
            <a:lvl1pPr defTabSz="795527">
              <a:defRPr sz="1392">
                <a:solidFill>
                  <a:srgbClr val="494949"/>
                </a:solidFill>
                <a:latin typeface="Rockwell"/>
                <a:ea typeface="Rockwell"/>
                <a:cs typeface="Rockwell"/>
                <a:sym typeface="Rockwell"/>
              </a:defRPr>
            </a:lvl1pPr>
          </a:lstStyle>
          <a:p>
            <a:r>
              <a:t>Провести анализ различных нейронных сетей;</a:t>
            </a:r>
          </a:p>
        </p:txBody>
      </p:sp>
      <p:sp>
        <p:nvSpPr>
          <p:cNvPr id="2274" name="Google Shape;2147;p37"/>
          <p:cNvSpPr txBox="1"/>
          <p:nvPr/>
        </p:nvSpPr>
        <p:spPr>
          <a:xfrm>
            <a:off x="796945" y="426099"/>
            <a:ext cx="457201" cy="347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 anchor="ctr">
            <a:normAutofit lnSpcReduction="10000"/>
          </a:bodyPr>
          <a:lstStyle>
            <a:lvl1pPr algn="ctr" defTabSz="493776">
              <a:defRPr sz="1080">
                <a:solidFill>
                  <a:srgbClr val="FFFFFF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</a:lstStyle>
          <a:p>
            <a:r>
              <a:t>01</a:t>
            </a:r>
          </a:p>
        </p:txBody>
      </p:sp>
      <p:sp>
        <p:nvSpPr>
          <p:cNvPr id="2275" name="Google Shape;2148;p37"/>
          <p:cNvSpPr txBox="1"/>
          <p:nvPr/>
        </p:nvSpPr>
        <p:spPr>
          <a:xfrm>
            <a:off x="796945" y="1362725"/>
            <a:ext cx="457201" cy="347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 anchor="ctr">
            <a:normAutofit lnSpcReduction="10000"/>
          </a:bodyPr>
          <a:lstStyle>
            <a:lvl1pPr algn="ctr" defTabSz="493776">
              <a:defRPr sz="1080">
                <a:solidFill>
                  <a:srgbClr val="FFFFFF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</a:lstStyle>
          <a:p>
            <a:r>
              <a:t>02</a:t>
            </a:r>
          </a:p>
        </p:txBody>
      </p:sp>
      <p:sp>
        <p:nvSpPr>
          <p:cNvPr id="2276" name="Google Shape;2149;p37"/>
          <p:cNvSpPr txBox="1"/>
          <p:nvPr/>
        </p:nvSpPr>
        <p:spPr>
          <a:xfrm>
            <a:off x="796945" y="2356341"/>
            <a:ext cx="457201" cy="347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 anchor="ctr">
            <a:normAutofit lnSpcReduction="10000"/>
          </a:bodyPr>
          <a:lstStyle>
            <a:lvl1pPr algn="ctr" defTabSz="493776">
              <a:defRPr sz="1080">
                <a:solidFill>
                  <a:srgbClr val="FFFFFF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</a:lstStyle>
          <a:p>
            <a:r>
              <a:t>03</a:t>
            </a:r>
          </a:p>
        </p:txBody>
      </p:sp>
      <p:sp>
        <p:nvSpPr>
          <p:cNvPr id="2277" name="Google Shape;2150;p37"/>
          <p:cNvSpPr txBox="1"/>
          <p:nvPr/>
        </p:nvSpPr>
        <p:spPr>
          <a:xfrm>
            <a:off x="796945" y="3350868"/>
            <a:ext cx="457201" cy="347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 anchor="ctr">
            <a:normAutofit lnSpcReduction="10000"/>
          </a:bodyPr>
          <a:lstStyle>
            <a:lvl1pPr algn="ctr" defTabSz="493776">
              <a:defRPr sz="1080">
                <a:solidFill>
                  <a:srgbClr val="FFFFFF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</a:lstStyle>
          <a:p>
            <a:r>
              <a:t>04</a:t>
            </a:r>
          </a:p>
        </p:txBody>
      </p:sp>
      <p:grpSp>
        <p:nvGrpSpPr>
          <p:cNvPr id="2285" name="Google Shape;2130;p37"/>
          <p:cNvGrpSpPr/>
          <p:nvPr/>
        </p:nvGrpSpPr>
        <p:grpSpPr>
          <a:xfrm>
            <a:off x="706809" y="4131564"/>
            <a:ext cx="635101" cy="734704"/>
            <a:chOff x="0" y="0"/>
            <a:chExt cx="635099" cy="734703"/>
          </a:xfrm>
        </p:grpSpPr>
        <p:grpSp>
          <p:nvGrpSpPr>
            <p:cNvPr id="2280" name="Google Shape;2131;p37"/>
            <p:cNvGrpSpPr/>
            <p:nvPr/>
          </p:nvGrpSpPr>
          <p:grpSpPr>
            <a:xfrm>
              <a:off x="0" y="0"/>
              <a:ext cx="635100" cy="635100"/>
              <a:chOff x="0" y="0"/>
              <a:chExt cx="635099" cy="635099"/>
            </a:xfrm>
          </p:grpSpPr>
          <p:sp>
            <p:nvSpPr>
              <p:cNvPr id="2278" name="Google Shape;2132;p37"/>
              <p:cNvSpPr/>
              <p:nvPr/>
            </p:nvSpPr>
            <p:spPr>
              <a:xfrm>
                <a:off x="0" y="0"/>
                <a:ext cx="635100" cy="635100"/>
              </a:xfrm>
              <a:prstGeom prst="ellipse">
                <a:avLst/>
              </a:prstGeom>
              <a:solidFill>
                <a:srgbClr val="FFFFFF"/>
              </a:solidFill>
              <a:ln w="9525" cap="flat">
                <a:solidFill>
                  <a:srgbClr val="3D3D3D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279" name="Google Shape;2133;p37"/>
              <p:cNvSpPr/>
              <p:nvPr/>
            </p:nvSpPr>
            <p:spPr>
              <a:xfrm>
                <a:off x="84699" y="84699"/>
                <a:ext cx="465601" cy="465601"/>
              </a:xfrm>
              <a:prstGeom prst="ellipse">
                <a:avLst/>
              </a:prstGeom>
              <a:solidFill>
                <a:schemeClr val="accent1"/>
              </a:solidFill>
              <a:ln w="9525" cap="flat">
                <a:solidFill>
                  <a:srgbClr val="3D3D3D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2284" name="Google Shape;2134;p37"/>
            <p:cNvGrpSpPr/>
            <p:nvPr/>
          </p:nvGrpSpPr>
          <p:grpSpPr>
            <a:xfrm>
              <a:off x="230032" y="707703"/>
              <a:ext cx="175014" cy="27001"/>
              <a:chOff x="0" y="0"/>
              <a:chExt cx="175012" cy="26999"/>
            </a:xfrm>
          </p:grpSpPr>
          <p:sp>
            <p:nvSpPr>
              <p:cNvPr id="2281" name="Google Shape;2135;p37"/>
              <p:cNvSpPr/>
              <p:nvPr/>
            </p:nvSpPr>
            <p:spPr>
              <a:xfrm>
                <a:off x="-1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595959"/>
                    </a:solidFill>
                  </a:defRPr>
                </a:pPr>
                <a:endParaRPr/>
              </a:p>
            </p:txBody>
          </p:sp>
          <p:sp>
            <p:nvSpPr>
              <p:cNvPr id="2282" name="Google Shape;2136;p37"/>
              <p:cNvSpPr/>
              <p:nvPr/>
            </p:nvSpPr>
            <p:spPr>
              <a:xfrm>
                <a:off x="74005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595959"/>
                    </a:solidFill>
                  </a:defRPr>
                </a:pPr>
                <a:endParaRPr/>
              </a:p>
            </p:txBody>
          </p:sp>
          <p:sp>
            <p:nvSpPr>
              <p:cNvPr id="2283" name="Google Shape;2137;p37"/>
              <p:cNvSpPr/>
              <p:nvPr/>
            </p:nvSpPr>
            <p:spPr>
              <a:xfrm>
                <a:off x="148012" y="0"/>
                <a:ext cx="27001" cy="27000"/>
              </a:xfrm>
              <a:prstGeom prst="ellipse">
                <a:avLst/>
              </a:prstGeom>
              <a:solidFill>
                <a:srgbClr val="3D3D3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595959"/>
                    </a:solidFill>
                  </a:defRPr>
                </a:pPr>
                <a:endParaRPr/>
              </a:p>
            </p:txBody>
          </p:sp>
        </p:grpSp>
      </p:grpSp>
      <p:sp>
        <p:nvSpPr>
          <p:cNvPr id="2286" name="Google Shape;2146;p37"/>
          <p:cNvSpPr txBox="1"/>
          <p:nvPr/>
        </p:nvSpPr>
        <p:spPr>
          <a:xfrm>
            <a:off x="1639370" y="3905527"/>
            <a:ext cx="2157611" cy="9828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 lnSpcReduction="10000"/>
          </a:bodyPr>
          <a:lstStyle>
            <a:lvl1pPr defTabSz="795527">
              <a:defRPr sz="1392">
                <a:solidFill>
                  <a:srgbClr val="494949"/>
                </a:solidFill>
                <a:latin typeface="Rockwell"/>
                <a:ea typeface="Rockwell"/>
                <a:cs typeface="Rockwell"/>
                <a:sym typeface="Rockwell"/>
              </a:defRPr>
            </a:lvl1pPr>
          </a:lstStyle>
          <a:p>
            <a:r>
              <a:t>Сделать выводы, на основе собранной и проанализированной информации.</a:t>
            </a:r>
          </a:p>
        </p:txBody>
      </p:sp>
      <p:sp>
        <p:nvSpPr>
          <p:cNvPr id="2287" name="Google Shape;2150;p37"/>
          <p:cNvSpPr txBox="1"/>
          <p:nvPr/>
        </p:nvSpPr>
        <p:spPr>
          <a:xfrm>
            <a:off x="788978" y="4284241"/>
            <a:ext cx="457201" cy="347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 anchor="ctr">
            <a:normAutofit lnSpcReduction="10000"/>
          </a:bodyPr>
          <a:lstStyle>
            <a:lvl1pPr algn="ctr" defTabSz="493776">
              <a:defRPr sz="1080">
                <a:solidFill>
                  <a:srgbClr val="FFFFFF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</a:lstStyle>
          <a:p>
            <a:r>
              <a:t>05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91" name="Google Shape;2162;p39"/>
          <p:cNvGrpSpPr/>
          <p:nvPr/>
        </p:nvGrpSpPr>
        <p:grpSpPr>
          <a:xfrm>
            <a:off x="3732436" y="526916"/>
            <a:ext cx="1679129" cy="1679128"/>
            <a:chOff x="0" y="0"/>
            <a:chExt cx="1679127" cy="1679127"/>
          </a:xfrm>
        </p:grpSpPr>
        <p:sp>
          <p:nvSpPr>
            <p:cNvPr id="2289" name="Google Shape;2163;p39"/>
            <p:cNvSpPr/>
            <p:nvPr/>
          </p:nvSpPr>
          <p:spPr>
            <a:xfrm>
              <a:off x="0" y="0"/>
              <a:ext cx="1679128" cy="1679128"/>
            </a:xfrm>
            <a:prstGeom prst="ellipse">
              <a:avLst/>
            </a:prstGeom>
            <a:solidFill>
              <a:schemeClr val="accent1"/>
            </a:solidFill>
            <a:ln w="9525" cap="flat">
              <a:solidFill>
                <a:srgbClr val="494949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290" name="Google Shape;2164;p39"/>
            <p:cNvSpPr/>
            <p:nvPr/>
          </p:nvSpPr>
          <p:spPr>
            <a:xfrm>
              <a:off x="223956" y="223989"/>
              <a:ext cx="1230747" cy="1230747"/>
            </a:xfrm>
            <a:prstGeom prst="ellipse">
              <a:avLst/>
            </a:prstGeom>
            <a:solidFill>
              <a:srgbClr val="FFFFFF"/>
            </a:solidFill>
            <a:ln w="9525" cap="flat">
              <a:solidFill>
                <a:srgbClr val="494949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2302" name="Google Shape;2166;p39"/>
          <p:cNvGrpSpPr/>
          <p:nvPr/>
        </p:nvGrpSpPr>
        <p:grpSpPr>
          <a:xfrm>
            <a:off x="4276625" y="1071160"/>
            <a:ext cx="590750" cy="590640"/>
            <a:chOff x="0" y="0"/>
            <a:chExt cx="590749" cy="590638"/>
          </a:xfrm>
        </p:grpSpPr>
        <p:sp>
          <p:nvSpPr>
            <p:cNvPr id="2292" name="Google Shape;2167;p39"/>
            <p:cNvSpPr/>
            <p:nvPr/>
          </p:nvSpPr>
          <p:spPr>
            <a:xfrm>
              <a:off x="0" y="2396"/>
              <a:ext cx="590750" cy="588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4" h="21600" extrusionOk="0">
                  <a:moveTo>
                    <a:pt x="15444" y="772"/>
                  </a:moveTo>
                  <a:lnTo>
                    <a:pt x="16856" y="972"/>
                  </a:lnTo>
                  <a:lnTo>
                    <a:pt x="16717" y="2012"/>
                  </a:lnTo>
                  <a:cubicBezTo>
                    <a:pt x="16628" y="2602"/>
                    <a:pt x="17035" y="3152"/>
                    <a:pt x="17622" y="3242"/>
                  </a:cubicBezTo>
                  <a:cubicBezTo>
                    <a:pt x="17671" y="3249"/>
                    <a:pt x="17720" y="3252"/>
                    <a:pt x="17768" y="3252"/>
                  </a:cubicBezTo>
                  <a:cubicBezTo>
                    <a:pt x="18004" y="3252"/>
                    <a:pt x="18228" y="3173"/>
                    <a:pt x="18418" y="3032"/>
                  </a:cubicBezTo>
                  <a:lnTo>
                    <a:pt x="19263" y="2402"/>
                  </a:lnTo>
                  <a:lnTo>
                    <a:pt x="20118" y="3552"/>
                  </a:lnTo>
                  <a:lnTo>
                    <a:pt x="19283" y="4182"/>
                  </a:lnTo>
                  <a:cubicBezTo>
                    <a:pt x="18806" y="4542"/>
                    <a:pt x="18706" y="5222"/>
                    <a:pt x="19064" y="5691"/>
                  </a:cubicBezTo>
                  <a:cubicBezTo>
                    <a:pt x="19233" y="5921"/>
                    <a:pt x="19492" y="6081"/>
                    <a:pt x="19770" y="6121"/>
                  </a:cubicBezTo>
                  <a:lnTo>
                    <a:pt x="20804" y="6261"/>
                  </a:lnTo>
                  <a:lnTo>
                    <a:pt x="20606" y="7691"/>
                  </a:lnTo>
                  <a:lnTo>
                    <a:pt x="19571" y="7541"/>
                  </a:lnTo>
                  <a:cubicBezTo>
                    <a:pt x="19522" y="7535"/>
                    <a:pt x="19473" y="7531"/>
                    <a:pt x="19425" y="7531"/>
                  </a:cubicBezTo>
                  <a:cubicBezTo>
                    <a:pt x="18896" y="7531"/>
                    <a:pt x="18430" y="7921"/>
                    <a:pt x="18348" y="8461"/>
                  </a:cubicBezTo>
                  <a:cubicBezTo>
                    <a:pt x="18308" y="8741"/>
                    <a:pt x="18388" y="9031"/>
                    <a:pt x="18557" y="9261"/>
                  </a:cubicBezTo>
                  <a:lnTo>
                    <a:pt x="19183" y="10101"/>
                  </a:lnTo>
                  <a:lnTo>
                    <a:pt x="18040" y="10961"/>
                  </a:lnTo>
                  <a:lnTo>
                    <a:pt x="17413" y="10121"/>
                  </a:lnTo>
                  <a:cubicBezTo>
                    <a:pt x="17202" y="9839"/>
                    <a:pt x="16881" y="9691"/>
                    <a:pt x="16558" y="9691"/>
                  </a:cubicBezTo>
                  <a:cubicBezTo>
                    <a:pt x="16331" y="9691"/>
                    <a:pt x="16104" y="9763"/>
                    <a:pt x="15912" y="9911"/>
                  </a:cubicBezTo>
                  <a:cubicBezTo>
                    <a:pt x="15683" y="10081"/>
                    <a:pt x="15534" y="10331"/>
                    <a:pt x="15484" y="10621"/>
                  </a:cubicBezTo>
                  <a:lnTo>
                    <a:pt x="15345" y="11661"/>
                  </a:lnTo>
                  <a:lnTo>
                    <a:pt x="13923" y="11461"/>
                  </a:lnTo>
                  <a:lnTo>
                    <a:pt x="14072" y="10411"/>
                  </a:lnTo>
                  <a:cubicBezTo>
                    <a:pt x="14161" y="9821"/>
                    <a:pt x="13754" y="9281"/>
                    <a:pt x="13167" y="9191"/>
                  </a:cubicBezTo>
                  <a:cubicBezTo>
                    <a:pt x="13118" y="9184"/>
                    <a:pt x="13069" y="9181"/>
                    <a:pt x="13021" y="9181"/>
                  </a:cubicBezTo>
                  <a:cubicBezTo>
                    <a:pt x="12785" y="9181"/>
                    <a:pt x="12561" y="9260"/>
                    <a:pt x="12371" y="9401"/>
                  </a:cubicBezTo>
                  <a:lnTo>
                    <a:pt x="11526" y="10031"/>
                  </a:lnTo>
                  <a:lnTo>
                    <a:pt x="10671" y="8881"/>
                  </a:lnTo>
                  <a:lnTo>
                    <a:pt x="11506" y="8251"/>
                  </a:lnTo>
                  <a:cubicBezTo>
                    <a:pt x="11983" y="7891"/>
                    <a:pt x="12083" y="7211"/>
                    <a:pt x="11725" y="6731"/>
                  </a:cubicBezTo>
                  <a:cubicBezTo>
                    <a:pt x="11556" y="6501"/>
                    <a:pt x="11297" y="6351"/>
                    <a:pt x="11019" y="6311"/>
                  </a:cubicBezTo>
                  <a:lnTo>
                    <a:pt x="9975" y="6161"/>
                  </a:lnTo>
                  <a:lnTo>
                    <a:pt x="10183" y="4742"/>
                  </a:lnTo>
                  <a:lnTo>
                    <a:pt x="11218" y="4892"/>
                  </a:lnTo>
                  <a:cubicBezTo>
                    <a:pt x="11267" y="4898"/>
                    <a:pt x="11316" y="4901"/>
                    <a:pt x="11364" y="4901"/>
                  </a:cubicBezTo>
                  <a:cubicBezTo>
                    <a:pt x="11893" y="4901"/>
                    <a:pt x="12358" y="4512"/>
                    <a:pt x="12431" y="3972"/>
                  </a:cubicBezTo>
                  <a:cubicBezTo>
                    <a:pt x="12471" y="3692"/>
                    <a:pt x="12401" y="3402"/>
                    <a:pt x="12232" y="3172"/>
                  </a:cubicBezTo>
                  <a:lnTo>
                    <a:pt x="11596" y="2332"/>
                  </a:lnTo>
                  <a:lnTo>
                    <a:pt x="12739" y="1462"/>
                  </a:lnTo>
                  <a:lnTo>
                    <a:pt x="13376" y="2312"/>
                  </a:lnTo>
                  <a:cubicBezTo>
                    <a:pt x="13588" y="2590"/>
                    <a:pt x="13908" y="2739"/>
                    <a:pt x="14233" y="2739"/>
                  </a:cubicBezTo>
                  <a:cubicBezTo>
                    <a:pt x="14457" y="2739"/>
                    <a:pt x="14683" y="2668"/>
                    <a:pt x="14877" y="2522"/>
                  </a:cubicBezTo>
                  <a:cubicBezTo>
                    <a:pt x="15106" y="2352"/>
                    <a:pt x="15255" y="2092"/>
                    <a:pt x="15295" y="1812"/>
                  </a:cubicBezTo>
                  <a:lnTo>
                    <a:pt x="15444" y="772"/>
                  </a:lnTo>
                  <a:close/>
                  <a:moveTo>
                    <a:pt x="4664" y="11161"/>
                  </a:moveTo>
                  <a:cubicBezTo>
                    <a:pt x="4992" y="11871"/>
                    <a:pt x="5450" y="12521"/>
                    <a:pt x="5997" y="13081"/>
                  </a:cubicBezTo>
                  <a:cubicBezTo>
                    <a:pt x="5786" y="13669"/>
                    <a:pt x="5238" y="14036"/>
                    <a:pt x="4652" y="14036"/>
                  </a:cubicBezTo>
                  <a:cubicBezTo>
                    <a:pt x="4491" y="14036"/>
                    <a:pt x="4327" y="14009"/>
                    <a:pt x="4167" y="13951"/>
                  </a:cubicBezTo>
                  <a:cubicBezTo>
                    <a:pt x="3421" y="13681"/>
                    <a:pt x="3033" y="12861"/>
                    <a:pt x="3302" y="12111"/>
                  </a:cubicBezTo>
                  <a:cubicBezTo>
                    <a:pt x="3511" y="11541"/>
                    <a:pt x="4048" y="11161"/>
                    <a:pt x="4654" y="11161"/>
                  </a:cubicBezTo>
                  <a:close/>
                  <a:moveTo>
                    <a:pt x="4107" y="9241"/>
                  </a:moveTo>
                  <a:cubicBezTo>
                    <a:pt x="4157" y="9651"/>
                    <a:pt x="4256" y="10061"/>
                    <a:pt x="4386" y="10461"/>
                  </a:cubicBezTo>
                  <a:cubicBezTo>
                    <a:pt x="3212" y="10601"/>
                    <a:pt x="2367" y="11671"/>
                    <a:pt x="2506" y="12861"/>
                  </a:cubicBezTo>
                  <a:cubicBezTo>
                    <a:pt x="2635" y="13955"/>
                    <a:pt x="3569" y="14766"/>
                    <a:pt x="4640" y="14766"/>
                  </a:cubicBezTo>
                  <a:cubicBezTo>
                    <a:pt x="4723" y="14766"/>
                    <a:pt x="4808" y="14761"/>
                    <a:pt x="4893" y="14751"/>
                  </a:cubicBezTo>
                  <a:cubicBezTo>
                    <a:pt x="5609" y="14661"/>
                    <a:pt x="6225" y="14231"/>
                    <a:pt x="6554" y="13591"/>
                  </a:cubicBezTo>
                  <a:cubicBezTo>
                    <a:pt x="6743" y="13751"/>
                    <a:pt x="6951" y="13901"/>
                    <a:pt x="7160" y="14041"/>
                  </a:cubicBezTo>
                  <a:cubicBezTo>
                    <a:pt x="7498" y="14251"/>
                    <a:pt x="7757" y="14581"/>
                    <a:pt x="7886" y="14961"/>
                  </a:cubicBezTo>
                  <a:lnTo>
                    <a:pt x="7120" y="15731"/>
                  </a:lnTo>
                  <a:lnTo>
                    <a:pt x="6375" y="15211"/>
                  </a:lnTo>
                  <a:cubicBezTo>
                    <a:pt x="6250" y="15127"/>
                    <a:pt x="6109" y="15087"/>
                    <a:pt x="5969" y="15087"/>
                  </a:cubicBezTo>
                  <a:cubicBezTo>
                    <a:pt x="5740" y="15087"/>
                    <a:pt x="5516" y="15196"/>
                    <a:pt x="5380" y="15401"/>
                  </a:cubicBezTo>
                  <a:cubicBezTo>
                    <a:pt x="5320" y="15481"/>
                    <a:pt x="5291" y="15570"/>
                    <a:pt x="5271" y="15661"/>
                  </a:cubicBezTo>
                  <a:lnTo>
                    <a:pt x="5082" y="16560"/>
                  </a:lnTo>
                  <a:lnTo>
                    <a:pt x="4227" y="16560"/>
                  </a:lnTo>
                  <a:lnTo>
                    <a:pt x="4038" y="15661"/>
                  </a:lnTo>
                  <a:cubicBezTo>
                    <a:pt x="3968" y="15320"/>
                    <a:pt x="3670" y="15086"/>
                    <a:pt x="3338" y="15086"/>
                  </a:cubicBezTo>
                  <a:cubicBezTo>
                    <a:pt x="3290" y="15086"/>
                    <a:pt x="3241" y="15091"/>
                    <a:pt x="3192" y="15101"/>
                  </a:cubicBezTo>
                  <a:cubicBezTo>
                    <a:pt x="3103" y="15121"/>
                    <a:pt x="3013" y="15161"/>
                    <a:pt x="2934" y="15221"/>
                  </a:cubicBezTo>
                  <a:lnTo>
                    <a:pt x="2188" y="15731"/>
                  </a:lnTo>
                  <a:lnTo>
                    <a:pt x="1541" y="15081"/>
                  </a:lnTo>
                  <a:lnTo>
                    <a:pt x="2049" y="14331"/>
                  </a:lnTo>
                  <a:cubicBezTo>
                    <a:pt x="2277" y="14001"/>
                    <a:pt x="2198" y="13551"/>
                    <a:pt x="1870" y="13331"/>
                  </a:cubicBezTo>
                  <a:cubicBezTo>
                    <a:pt x="1790" y="13271"/>
                    <a:pt x="1701" y="13231"/>
                    <a:pt x="1611" y="13211"/>
                  </a:cubicBezTo>
                  <a:lnTo>
                    <a:pt x="716" y="13031"/>
                  </a:lnTo>
                  <a:lnTo>
                    <a:pt x="716" y="12171"/>
                  </a:lnTo>
                  <a:lnTo>
                    <a:pt x="1611" y="11981"/>
                  </a:lnTo>
                  <a:cubicBezTo>
                    <a:pt x="1999" y="11901"/>
                    <a:pt x="2238" y="11521"/>
                    <a:pt x="2158" y="11131"/>
                  </a:cubicBezTo>
                  <a:cubicBezTo>
                    <a:pt x="2138" y="11041"/>
                    <a:pt x="2108" y="10951"/>
                    <a:pt x="2049" y="10871"/>
                  </a:cubicBezTo>
                  <a:lnTo>
                    <a:pt x="1541" y="10121"/>
                  </a:lnTo>
                  <a:lnTo>
                    <a:pt x="2188" y="9471"/>
                  </a:lnTo>
                  <a:lnTo>
                    <a:pt x="2934" y="9981"/>
                  </a:lnTo>
                  <a:cubicBezTo>
                    <a:pt x="3058" y="10068"/>
                    <a:pt x="3200" y="10110"/>
                    <a:pt x="3340" y="10110"/>
                  </a:cubicBezTo>
                  <a:cubicBezTo>
                    <a:pt x="3569" y="10110"/>
                    <a:pt x="3792" y="10000"/>
                    <a:pt x="3928" y="9801"/>
                  </a:cubicBezTo>
                  <a:cubicBezTo>
                    <a:pt x="3988" y="9721"/>
                    <a:pt x="4018" y="9631"/>
                    <a:pt x="4038" y="9541"/>
                  </a:cubicBezTo>
                  <a:lnTo>
                    <a:pt x="4107" y="9241"/>
                  </a:lnTo>
                  <a:close/>
                  <a:moveTo>
                    <a:pt x="12262" y="18360"/>
                  </a:moveTo>
                  <a:lnTo>
                    <a:pt x="12262" y="19080"/>
                  </a:lnTo>
                  <a:lnTo>
                    <a:pt x="9398" y="19080"/>
                  </a:lnTo>
                  <a:lnTo>
                    <a:pt x="9398" y="18360"/>
                  </a:lnTo>
                  <a:close/>
                  <a:moveTo>
                    <a:pt x="12262" y="19800"/>
                  </a:moveTo>
                  <a:lnTo>
                    <a:pt x="12262" y="20160"/>
                  </a:lnTo>
                  <a:cubicBezTo>
                    <a:pt x="12262" y="20550"/>
                    <a:pt x="11944" y="20880"/>
                    <a:pt x="11546" y="20880"/>
                  </a:cubicBezTo>
                  <a:lnTo>
                    <a:pt x="10114" y="20880"/>
                  </a:lnTo>
                  <a:cubicBezTo>
                    <a:pt x="9726" y="20880"/>
                    <a:pt x="9398" y="20550"/>
                    <a:pt x="9398" y="20160"/>
                  </a:cubicBezTo>
                  <a:lnTo>
                    <a:pt x="9398" y="19800"/>
                  </a:lnTo>
                  <a:close/>
                  <a:moveTo>
                    <a:pt x="15147" y="0"/>
                  </a:moveTo>
                  <a:cubicBezTo>
                    <a:pt x="14973" y="0"/>
                    <a:pt x="14816" y="126"/>
                    <a:pt x="14788" y="312"/>
                  </a:cubicBezTo>
                  <a:lnTo>
                    <a:pt x="14589" y="1712"/>
                  </a:lnTo>
                  <a:cubicBezTo>
                    <a:pt x="14562" y="1893"/>
                    <a:pt x="14413" y="2016"/>
                    <a:pt x="14238" y="2016"/>
                  </a:cubicBezTo>
                  <a:cubicBezTo>
                    <a:pt x="14219" y="2016"/>
                    <a:pt x="14200" y="2015"/>
                    <a:pt x="14181" y="2012"/>
                  </a:cubicBezTo>
                  <a:cubicBezTo>
                    <a:pt x="14092" y="2002"/>
                    <a:pt x="14002" y="1952"/>
                    <a:pt x="13943" y="1872"/>
                  </a:cubicBezTo>
                  <a:lnTo>
                    <a:pt x="13097" y="742"/>
                  </a:lnTo>
                  <a:cubicBezTo>
                    <a:pt x="13033" y="648"/>
                    <a:pt x="12927" y="599"/>
                    <a:pt x="12818" y="599"/>
                  </a:cubicBezTo>
                  <a:cubicBezTo>
                    <a:pt x="12743" y="599"/>
                    <a:pt x="12665" y="623"/>
                    <a:pt x="12600" y="672"/>
                  </a:cubicBezTo>
                  <a:lnTo>
                    <a:pt x="11526" y="1482"/>
                  </a:lnTo>
                  <a:cubicBezTo>
                    <a:pt x="11282" y="1457"/>
                    <a:pt x="11039" y="1444"/>
                    <a:pt x="10795" y="1444"/>
                  </a:cubicBezTo>
                  <a:cubicBezTo>
                    <a:pt x="10551" y="1444"/>
                    <a:pt x="10308" y="1457"/>
                    <a:pt x="10064" y="1482"/>
                  </a:cubicBezTo>
                  <a:cubicBezTo>
                    <a:pt x="6872" y="1852"/>
                    <a:pt x="4376" y="4402"/>
                    <a:pt x="4067" y="7611"/>
                  </a:cubicBezTo>
                  <a:cubicBezTo>
                    <a:pt x="4057" y="7721"/>
                    <a:pt x="4048" y="7821"/>
                    <a:pt x="4048" y="7921"/>
                  </a:cubicBezTo>
                  <a:lnTo>
                    <a:pt x="3938" y="7921"/>
                  </a:lnTo>
                  <a:cubicBezTo>
                    <a:pt x="3769" y="7921"/>
                    <a:pt x="3620" y="8041"/>
                    <a:pt x="3590" y="8211"/>
                  </a:cubicBezTo>
                  <a:lnTo>
                    <a:pt x="3341" y="9391"/>
                  </a:lnTo>
                  <a:lnTo>
                    <a:pt x="2347" y="8701"/>
                  </a:lnTo>
                  <a:cubicBezTo>
                    <a:pt x="2287" y="8658"/>
                    <a:pt x="2217" y="8637"/>
                    <a:pt x="2147" y="8637"/>
                  </a:cubicBezTo>
                  <a:cubicBezTo>
                    <a:pt x="2056" y="8637"/>
                    <a:pt x="1963" y="8673"/>
                    <a:pt x="1890" y="8741"/>
                  </a:cubicBezTo>
                  <a:lnTo>
                    <a:pt x="815" y="9821"/>
                  </a:lnTo>
                  <a:cubicBezTo>
                    <a:pt x="696" y="9951"/>
                    <a:pt x="676" y="10141"/>
                    <a:pt x="776" y="10281"/>
                  </a:cubicBezTo>
                  <a:lnTo>
                    <a:pt x="1462" y="11281"/>
                  </a:lnTo>
                  <a:lnTo>
                    <a:pt x="278" y="11531"/>
                  </a:lnTo>
                  <a:cubicBezTo>
                    <a:pt x="119" y="11561"/>
                    <a:pt x="0" y="11711"/>
                    <a:pt x="0" y="11881"/>
                  </a:cubicBezTo>
                  <a:lnTo>
                    <a:pt x="0" y="13321"/>
                  </a:lnTo>
                  <a:cubicBezTo>
                    <a:pt x="0" y="13491"/>
                    <a:pt x="119" y="13641"/>
                    <a:pt x="288" y="13671"/>
                  </a:cubicBezTo>
                  <a:lnTo>
                    <a:pt x="1462" y="13921"/>
                  </a:lnTo>
                  <a:lnTo>
                    <a:pt x="786" y="14911"/>
                  </a:lnTo>
                  <a:cubicBezTo>
                    <a:pt x="686" y="15061"/>
                    <a:pt x="696" y="15251"/>
                    <a:pt x="825" y="15371"/>
                  </a:cubicBezTo>
                  <a:lnTo>
                    <a:pt x="1899" y="16450"/>
                  </a:lnTo>
                  <a:cubicBezTo>
                    <a:pt x="1967" y="16519"/>
                    <a:pt x="2057" y="16554"/>
                    <a:pt x="2150" y="16554"/>
                  </a:cubicBezTo>
                  <a:cubicBezTo>
                    <a:pt x="2221" y="16554"/>
                    <a:pt x="2292" y="16534"/>
                    <a:pt x="2357" y="16490"/>
                  </a:cubicBezTo>
                  <a:lnTo>
                    <a:pt x="3341" y="15811"/>
                  </a:lnTo>
                  <a:lnTo>
                    <a:pt x="3590" y="16990"/>
                  </a:lnTo>
                  <a:cubicBezTo>
                    <a:pt x="3620" y="17160"/>
                    <a:pt x="3769" y="17280"/>
                    <a:pt x="3938" y="17280"/>
                  </a:cubicBezTo>
                  <a:lnTo>
                    <a:pt x="5370" y="17280"/>
                  </a:lnTo>
                  <a:cubicBezTo>
                    <a:pt x="5539" y="17280"/>
                    <a:pt x="5688" y="17160"/>
                    <a:pt x="5718" y="16990"/>
                  </a:cubicBezTo>
                  <a:lnTo>
                    <a:pt x="5967" y="15811"/>
                  </a:lnTo>
                  <a:lnTo>
                    <a:pt x="6961" y="16490"/>
                  </a:lnTo>
                  <a:cubicBezTo>
                    <a:pt x="7021" y="16534"/>
                    <a:pt x="7091" y="16554"/>
                    <a:pt x="7160" y="16554"/>
                  </a:cubicBezTo>
                  <a:cubicBezTo>
                    <a:pt x="7251" y="16554"/>
                    <a:pt x="7341" y="16519"/>
                    <a:pt x="7409" y="16450"/>
                  </a:cubicBezTo>
                  <a:lnTo>
                    <a:pt x="7966" y="15891"/>
                  </a:lnTo>
                  <a:lnTo>
                    <a:pt x="7966" y="16920"/>
                  </a:lnTo>
                  <a:cubicBezTo>
                    <a:pt x="7976" y="17430"/>
                    <a:pt x="8244" y="17900"/>
                    <a:pt x="8682" y="18160"/>
                  </a:cubicBezTo>
                  <a:lnTo>
                    <a:pt x="8682" y="20160"/>
                  </a:lnTo>
                  <a:cubicBezTo>
                    <a:pt x="8682" y="20950"/>
                    <a:pt x="9328" y="21600"/>
                    <a:pt x="10114" y="21600"/>
                  </a:cubicBezTo>
                  <a:lnTo>
                    <a:pt x="11546" y="21600"/>
                  </a:lnTo>
                  <a:cubicBezTo>
                    <a:pt x="12341" y="21600"/>
                    <a:pt x="12978" y="20950"/>
                    <a:pt x="12978" y="20160"/>
                  </a:cubicBezTo>
                  <a:lnTo>
                    <a:pt x="12978" y="18160"/>
                  </a:lnTo>
                  <a:cubicBezTo>
                    <a:pt x="13425" y="17900"/>
                    <a:pt x="13694" y="17430"/>
                    <a:pt x="13694" y="16920"/>
                  </a:cubicBezTo>
                  <a:lnTo>
                    <a:pt x="13694" y="15491"/>
                  </a:lnTo>
                  <a:cubicBezTo>
                    <a:pt x="13704" y="14891"/>
                    <a:pt x="14022" y="14341"/>
                    <a:pt x="14529" y="14021"/>
                  </a:cubicBezTo>
                  <a:cubicBezTo>
                    <a:pt x="14818" y="13831"/>
                    <a:pt x="15106" y="13611"/>
                    <a:pt x="15365" y="13381"/>
                  </a:cubicBezTo>
                  <a:lnTo>
                    <a:pt x="14887" y="12841"/>
                  </a:lnTo>
                  <a:cubicBezTo>
                    <a:pt x="14659" y="13051"/>
                    <a:pt x="14400" y="13251"/>
                    <a:pt x="14131" y="13421"/>
                  </a:cubicBezTo>
                  <a:cubicBezTo>
                    <a:pt x="13425" y="13871"/>
                    <a:pt x="12988" y="14651"/>
                    <a:pt x="12978" y="15491"/>
                  </a:cubicBezTo>
                  <a:lnTo>
                    <a:pt x="12978" y="16920"/>
                  </a:lnTo>
                  <a:cubicBezTo>
                    <a:pt x="12978" y="17310"/>
                    <a:pt x="12660" y="17640"/>
                    <a:pt x="12262" y="17640"/>
                  </a:cubicBezTo>
                  <a:lnTo>
                    <a:pt x="9398" y="17640"/>
                  </a:lnTo>
                  <a:cubicBezTo>
                    <a:pt x="9010" y="17640"/>
                    <a:pt x="8682" y="17310"/>
                    <a:pt x="8682" y="16920"/>
                  </a:cubicBezTo>
                  <a:lnTo>
                    <a:pt x="8682" y="15461"/>
                  </a:lnTo>
                  <a:cubicBezTo>
                    <a:pt x="8682" y="14631"/>
                    <a:pt x="8244" y="13871"/>
                    <a:pt x="7548" y="13431"/>
                  </a:cubicBezTo>
                  <a:cubicBezTo>
                    <a:pt x="4714" y="11641"/>
                    <a:pt x="3859" y="7871"/>
                    <a:pt x="5639" y="5022"/>
                  </a:cubicBezTo>
                  <a:cubicBezTo>
                    <a:pt x="6743" y="3252"/>
                    <a:pt x="8682" y="2172"/>
                    <a:pt x="10760" y="2162"/>
                  </a:cubicBezTo>
                  <a:lnTo>
                    <a:pt x="10740" y="2202"/>
                  </a:lnTo>
                  <a:cubicBezTo>
                    <a:pt x="10730" y="2302"/>
                    <a:pt x="10750" y="2392"/>
                    <a:pt x="10810" y="2472"/>
                  </a:cubicBezTo>
                  <a:lnTo>
                    <a:pt x="11655" y="3602"/>
                  </a:lnTo>
                  <a:cubicBezTo>
                    <a:pt x="11745" y="3722"/>
                    <a:pt x="11755" y="3882"/>
                    <a:pt x="11675" y="4002"/>
                  </a:cubicBezTo>
                  <a:cubicBezTo>
                    <a:pt x="11616" y="4112"/>
                    <a:pt x="11501" y="4178"/>
                    <a:pt x="11382" y="4178"/>
                  </a:cubicBezTo>
                  <a:cubicBezTo>
                    <a:pt x="11360" y="4178"/>
                    <a:pt x="11339" y="4176"/>
                    <a:pt x="11317" y="4172"/>
                  </a:cubicBezTo>
                  <a:lnTo>
                    <a:pt x="9925" y="3972"/>
                  </a:lnTo>
                  <a:cubicBezTo>
                    <a:pt x="9911" y="3970"/>
                    <a:pt x="9898" y="3970"/>
                    <a:pt x="9885" y="3970"/>
                  </a:cubicBezTo>
                  <a:cubicBezTo>
                    <a:pt x="9702" y="3970"/>
                    <a:pt x="9545" y="4095"/>
                    <a:pt x="9517" y="4282"/>
                  </a:cubicBezTo>
                  <a:lnTo>
                    <a:pt x="9219" y="6421"/>
                  </a:lnTo>
                  <a:cubicBezTo>
                    <a:pt x="9189" y="6611"/>
                    <a:pt x="9328" y="6801"/>
                    <a:pt x="9517" y="6831"/>
                  </a:cubicBezTo>
                  <a:lnTo>
                    <a:pt x="10909" y="7031"/>
                  </a:lnTo>
                  <a:cubicBezTo>
                    <a:pt x="11108" y="7051"/>
                    <a:pt x="11248" y="7241"/>
                    <a:pt x="11218" y="7431"/>
                  </a:cubicBezTo>
                  <a:cubicBezTo>
                    <a:pt x="11208" y="7531"/>
                    <a:pt x="11158" y="7611"/>
                    <a:pt x="11078" y="7671"/>
                  </a:cubicBezTo>
                  <a:lnTo>
                    <a:pt x="9955" y="8521"/>
                  </a:lnTo>
                  <a:cubicBezTo>
                    <a:pt x="9796" y="8641"/>
                    <a:pt x="9766" y="8861"/>
                    <a:pt x="9885" y="9021"/>
                  </a:cubicBezTo>
                  <a:lnTo>
                    <a:pt x="11168" y="10751"/>
                  </a:lnTo>
                  <a:cubicBezTo>
                    <a:pt x="11238" y="10845"/>
                    <a:pt x="11346" y="10894"/>
                    <a:pt x="11456" y="10894"/>
                  </a:cubicBezTo>
                  <a:cubicBezTo>
                    <a:pt x="11532" y="10894"/>
                    <a:pt x="11610" y="10870"/>
                    <a:pt x="11675" y="10821"/>
                  </a:cubicBezTo>
                  <a:lnTo>
                    <a:pt x="12799" y="9971"/>
                  </a:lnTo>
                  <a:cubicBezTo>
                    <a:pt x="12862" y="9924"/>
                    <a:pt x="12934" y="9901"/>
                    <a:pt x="13005" y="9901"/>
                  </a:cubicBezTo>
                  <a:cubicBezTo>
                    <a:pt x="13115" y="9901"/>
                    <a:pt x="13224" y="9954"/>
                    <a:pt x="13296" y="10051"/>
                  </a:cubicBezTo>
                  <a:cubicBezTo>
                    <a:pt x="13356" y="10121"/>
                    <a:pt x="13376" y="10221"/>
                    <a:pt x="13366" y="10311"/>
                  </a:cubicBezTo>
                  <a:lnTo>
                    <a:pt x="13167" y="11711"/>
                  </a:lnTo>
                  <a:cubicBezTo>
                    <a:pt x="13137" y="11911"/>
                    <a:pt x="13276" y="12091"/>
                    <a:pt x="13465" y="12121"/>
                  </a:cubicBezTo>
                  <a:lnTo>
                    <a:pt x="15593" y="12431"/>
                  </a:lnTo>
                  <a:lnTo>
                    <a:pt x="15643" y="12431"/>
                  </a:lnTo>
                  <a:cubicBezTo>
                    <a:pt x="15822" y="12431"/>
                    <a:pt x="15971" y="12301"/>
                    <a:pt x="16001" y="12121"/>
                  </a:cubicBezTo>
                  <a:lnTo>
                    <a:pt x="16200" y="10721"/>
                  </a:lnTo>
                  <a:cubicBezTo>
                    <a:pt x="16228" y="10535"/>
                    <a:pt x="16385" y="10409"/>
                    <a:pt x="16568" y="10409"/>
                  </a:cubicBezTo>
                  <a:cubicBezTo>
                    <a:pt x="16581" y="10409"/>
                    <a:pt x="16594" y="10410"/>
                    <a:pt x="16608" y="10411"/>
                  </a:cubicBezTo>
                  <a:cubicBezTo>
                    <a:pt x="16697" y="10431"/>
                    <a:pt x="16787" y="10481"/>
                    <a:pt x="16836" y="10551"/>
                  </a:cubicBezTo>
                  <a:lnTo>
                    <a:pt x="17682" y="11691"/>
                  </a:lnTo>
                  <a:cubicBezTo>
                    <a:pt x="17753" y="11781"/>
                    <a:pt x="17864" y="11831"/>
                    <a:pt x="17976" y="11831"/>
                  </a:cubicBezTo>
                  <a:cubicBezTo>
                    <a:pt x="18051" y="11831"/>
                    <a:pt x="18125" y="11809"/>
                    <a:pt x="18189" y="11761"/>
                  </a:cubicBezTo>
                  <a:lnTo>
                    <a:pt x="19899" y="10461"/>
                  </a:lnTo>
                  <a:cubicBezTo>
                    <a:pt x="20059" y="10341"/>
                    <a:pt x="20098" y="10121"/>
                    <a:pt x="19979" y="9961"/>
                  </a:cubicBezTo>
                  <a:lnTo>
                    <a:pt x="19134" y="8831"/>
                  </a:lnTo>
                  <a:cubicBezTo>
                    <a:pt x="19044" y="8711"/>
                    <a:pt x="19034" y="8551"/>
                    <a:pt x="19114" y="8431"/>
                  </a:cubicBezTo>
                  <a:cubicBezTo>
                    <a:pt x="19176" y="8316"/>
                    <a:pt x="19292" y="8248"/>
                    <a:pt x="19422" y="8248"/>
                  </a:cubicBezTo>
                  <a:cubicBezTo>
                    <a:pt x="19438" y="8248"/>
                    <a:pt x="19455" y="8249"/>
                    <a:pt x="19472" y="8251"/>
                  </a:cubicBezTo>
                  <a:lnTo>
                    <a:pt x="20864" y="8451"/>
                  </a:lnTo>
                  <a:cubicBezTo>
                    <a:pt x="20882" y="8454"/>
                    <a:pt x="20901" y="8456"/>
                    <a:pt x="20919" y="8456"/>
                  </a:cubicBezTo>
                  <a:cubicBezTo>
                    <a:pt x="21088" y="8456"/>
                    <a:pt x="21244" y="8332"/>
                    <a:pt x="21262" y="8151"/>
                  </a:cubicBezTo>
                  <a:lnTo>
                    <a:pt x="21570" y="6011"/>
                  </a:lnTo>
                  <a:cubicBezTo>
                    <a:pt x="21600" y="5811"/>
                    <a:pt x="21461" y="5631"/>
                    <a:pt x="21262" y="5601"/>
                  </a:cubicBezTo>
                  <a:lnTo>
                    <a:pt x="19870" y="5401"/>
                  </a:lnTo>
                  <a:cubicBezTo>
                    <a:pt x="19681" y="5371"/>
                    <a:pt x="19541" y="5191"/>
                    <a:pt x="19571" y="5002"/>
                  </a:cubicBezTo>
                  <a:cubicBezTo>
                    <a:pt x="19581" y="4901"/>
                    <a:pt x="19631" y="4822"/>
                    <a:pt x="19710" y="4762"/>
                  </a:cubicBezTo>
                  <a:lnTo>
                    <a:pt x="20834" y="3912"/>
                  </a:lnTo>
                  <a:cubicBezTo>
                    <a:pt x="20993" y="3792"/>
                    <a:pt x="21023" y="3562"/>
                    <a:pt x="20904" y="3412"/>
                  </a:cubicBezTo>
                  <a:lnTo>
                    <a:pt x="19621" y="1682"/>
                  </a:lnTo>
                  <a:cubicBezTo>
                    <a:pt x="19551" y="1588"/>
                    <a:pt x="19443" y="1539"/>
                    <a:pt x="19333" y="1539"/>
                  </a:cubicBezTo>
                  <a:cubicBezTo>
                    <a:pt x="19256" y="1539"/>
                    <a:pt x="19179" y="1562"/>
                    <a:pt x="19114" y="1612"/>
                  </a:cubicBezTo>
                  <a:lnTo>
                    <a:pt x="17990" y="2452"/>
                  </a:lnTo>
                  <a:cubicBezTo>
                    <a:pt x="17924" y="2505"/>
                    <a:pt x="17849" y="2530"/>
                    <a:pt x="17774" y="2530"/>
                  </a:cubicBezTo>
                  <a:cubicBezTo>
                    <a:pt x="17667" y="2530"/>
                    <a:pt x="17563" y="2480"/>
                    <a:pt x="17493" y="2392"/>
                  </a:cubicBezTo>
                  <a:cubicBezTo>
                    <a:pt x="17433" y="2312"/>
                    <a:pt x="17403" y="2212"/>
                    <a:pt x="17423" y="2122"/>
                  </a:cubicBezTo>
                  <a:lnTo>
                    <a:pt x="17622" y="722"/>
                  </a:lnTo>
                  <a:cubicBezTo>
                    <a:pt x="17642" y="522"/>
                    <a:pt x="17513" y="342"/>
                    <a:pt x="17314" y="312"/>
                  </a:cubicBezTo>
                  <a:lnTo>
                    <a:pt x="15186" y="2"/>
                  </a:lnTo>
                  <a:cubicBezTo>
                    <a:pt x="15173" y="1"/>
                    <a:pt x="15160" y="0"/>
                    <a:pt x="15147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595959"/>
                  </a:solidFill>
                </a:defRPr>
              </a:pPr>
              <a:endParaRPr/>
            </a:p>
          </p:txBody>
        </p:sp>
        <p:sp>
          <p:nvSpPr>
            <p:cNvPr id="2293" name="Google Shape;2168;p39"/>
            <p:cNvSpPr/>
            <p:nvPr/>
          </p:nvSpPr>
          <p:spPr>
            <a:xfrm>
              <a:off x="340081" y="118170"/>
              <a:ext cx="156850" cy="156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700"/>
                  </a:moveTo>
                  <a:cubicBezTo>
                    <a:pt x="15263" y="2700"/>
                    <a:pt x="18900" y="6338"/>
                    <a:pt x="18900" y="10800"/>
                  </a:cubicBezTo>
                  <a:cubicBezTo>
                    <a:pt x="18900" y="15300"/>
                    <a:pt x="15263" y="18900"/>
                    <a:pt x="10800" y="18900"/>
                  </a:cubicBezTo>
                  <a:cubicBezTo>
                    <a:pt x="6338" y="18900"/>
                    <a:pt x="2700" y="15300"/>
                    <a:pt x="2700" y="10800"/>
                  </a:cubicBezTo>
                  <a:cubicBezTo>
                    <a:pt x="2700" y="6338"/>
                    <a:pt x="6338" y="2700"/>
                    <a:pt x="10800" y="2700"/>
                  </a:cubicBezTo>
                  <a:close/>
                  <a:moveTo>
                    <a:pt x="10800" y="0"/>
                  </a:moveTo>
                  <a:cubicBezTo>
                    <a:pt x="4838" y="0"/>
                    <a:pt x="0" y="4838"/>
                    <a:pt x="0" y="10800"/>
                  </a:cubicBezTo>
                  <a:cubicBezTo>
                    <a:pt x="0" y="16762"/>
                    <a:pt x="4838" y="21600"/>
                    <a:pt x="10800" y="21600"/>
                  </a:cubicBezTo>
                  <a:cubicBezTo>
                    <a:pt x="16763" y="21600"/>
                    <a:pt x="21600" y="16762"/>
                    <a:pt x="21600" y="10800"/>
                  </a:cubicBezTo>
                  <a:cubicBezTo>
                    <a:pt x="21600" y="4838"/>
                    <a:pt x="16763" y="38"/>
                    <a:pt x="10800" y="0"/>
                  </a:cubicBez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595959"/>
                  </a:solidFill>
                </a:defRPr>
              </a:pPr>
              <a:endParaRPr/>
            </a:p>
          </p:txBody>
        </p:sp>
        <p:sp>
          <p:nvSpPr>
            <p:cNvPr id="2294" name="Google Shape;2169;p39"/>
            <p:cNvSpPr/>
            <p:nvPr/>
          </p:nvSpPr>
          <p:spPr>
            <a:xfrm>
              <a:off x="286740" y="433787"/>
              <a:ext cx="19609" cy="29411"/>
            </a:xfrm>
            <a:prstGeom prst="rect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595959"/>
                  </a:solidFill>
                </a:defRPr>
              </a:pPr>
              <a:endParaRPr/>
            </a:p>
          </p:txBody>
        </p:sp>
        <p:sp>
          <p:nvSpPr>
            <p:cNvPr id="2295" name="Google Shape;2170;p39"/>
            <p:cNvSpPr/>
            <p:nvPr/>
          </p:nvSpPr>
          <p:spPr>
            <a:xfrm>
              <a:off x="159309" y="111646"/>
              <a:ext cx="147040" cy="302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89" h="21600" extrusionOk="0">
                  <a:moveTo>
                    <a:pt x="8342" y="0"/>
                  </a:moveTo>
                  <a:cubicBezTo>
                    <a:pt x="-1" y="2897"/>
                    <a:pt x="-2511" y="8943"/>
                    <a:pt x="2756" y="13512"/>
                  </a:cubicBezTo>
                  <a:cubicBezTo>
                    <a:pt x="4771" y="15301"/>
                    <a:pt x="7776" y="16662"/>
                    <a:pt x="11347" y="17420"/>
                  </a:cubicBezTo>
                  <a:cubicBezTo>
                    <a:pt x="14493" y="18081"/>
                    <a:pt x="16543" y="19753"/>
                    <a:pt x="16543" y="21600"/>
                  </a:cubicBezTo>
                  <a:lnTo>
                    <a:pt x="19089" y="21600"/>
                  </a:lnTo>
                  <a:cubicBezTo>
                    <a:pt x="19089" y="19170"/>
                    <a:pt x="16402" y="16992"/>
                    <a:pt x="12266" y="16117"/>
                  </a:cubicBezTo>
                  <a:cubicBezTo>
                    <a:pt x="4418" y="14426"/>
                    <a:pt x="529" y="9565"/>
                    <a:pt x="3605" y="5249"/>
                  </a:cubicBezTo>
                  <a:cubicBezTo>
                    <a:pt x="4771" y="3577"/>
                    <a:pt x="6928" y="2158"/>
                    <a:pt x="9685" y="1186"/>
                  </a:cubicBezTo>
                  <a:lnTo>
                    <a:pt x="8342" y="0"/>
                  </a:ln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595959"/>
                  </a:solidFill>
                </a:defRPr>
              </a:pPr>
              <a:endParaRPr/>
            </a:p>
          </p:txBody>
        </p:sp>
        <p:sp>
          <p:nvSpPr>
            <p:cNvPr id="2296" name="Google Shape;2171;p39"/>
            <p:cNvSpPr/>
            <p:nvPr/>
          </p:nvSpPr>
          <p:spPr>
            <a:xfrm>
              <a:off x="482802" y="365166"/>
              <a:ext cx="68625" cy="19606"/>
            </a:xfrm>
            <a:prstGeom prst="rect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595959"/>
                  </a:solidFill>
                </a:defRPr>
              </a:pPr>
              <a:endParaRPr/>
            </a:p>
          </p:txBody>
        </p:sp>
        <p:sp>
          <p:nvSpPr>
            <p:cNvPr id="2297" name="Google Shape;2172;p39"/>
            <p:cNvSpPr/>
            <p:nvPr/>
          </p:nvSpPr>
          <p:spPr>
            <a:xfrm>
              <a:off x="466737" y="416360"/>
              <a:ext cx="71345" cy="639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792" y="0"/>
                  </a:moveTo>
                  <a:lnTo>
                    <a:pt x="0" y="5055"/>
                  </a:lnTo>
                  <a:lnTo>
                    <a:pt x="17808" y="21600"/>
                  </a:lnTo>
                  <a:lnTo>
                    <a:pt x="21600" y="16545"/>
                  </a:lnTo>
                  <a:lnTo>
                    <a:pt x="3792" y="0"/>
                  </a:ln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595959"/>
                  </a:solidFill>
                </a:defRPr>
              </a:pPr>
              <a:endParaRPr/>
            </a:p>
          </p:txBody>
        </p:sp>
        <p:sp>
          <p:nvSpPr>
            <p:cNvPr id="2298" name="Google Shape;2173;p39"/>
            <p:cNvSpPr/>
            <p:nvPr/>
          </p:nvSpPr>
          <p:spPr>
            <a:xfrm>
              <a:off x="423984" y="443592"/>
              <a:ext cx="19609" cy="68622"/>
            </a:xfrm>
            <a:prstGeom prst="rect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595959"/>
                  </a:solidFill>
                </a:defRPr>
              </a:pPr>
              <a:endParaRPr/>
            </a:p>
          </p:txBody>
        </p:sp>
        <p:sp>
          <p:nvSpPr>
            <p:cNvPr id="2299" name="Google Shape;2174;p39"/>
            <p:cNvSpPr/>
            <p:nvPr/>
          </p:nvSpPr>
          <p:spPr>
            <a:xfrm>
              <a:off x="10076" y="149770"/>
              <a:ext cx="83053" cy="38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396" y="0"/>
                  </a:moveTo>
                  <a:lnTo>
                    <a:pt x="0" y="10951"/>
                  </a:lnTo>
                  <a:lnTo>
                    <a:pt x="1204" y="21600"/>
                  </a:lnTo>
                  <a:lnTo>
                    <a:pt x="21600" y="10647"/>
                  </a:lnTo>
                  <a:lnTo>
                    <a:pt x="20396" y="0"/>
                  </a:ln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595959"/>
                  </a:solidFill>
                </a:defRPr>
              </a:pPr>
              <a:endParaRPr/>
            </a:p>
          </p:txBody>
        </p:sp>
        <p:sp>
          <p:nvSpPr>
            <p:cNvPr id="2300" name="Google Shape;2175;p39"/>
            <p:cNvSpPr/>
            <p:nvPr/>
          </p:nvSpPr>
          <p:spPr>
            <a:xfrm>
              <a:off x="26412" y="53373"/>
              <a:ext cx="79788" cy="64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023" y="0"/>
                  </a:moveTo>
                  <a:lnTo>
                    <a:pt x="0" y="5263"/>
                  </a:lnTo>
                  <a:lnTo>
                    <a:pt x="18578" y="21600"/>
                  </a:lnTo>
                  <a:lnTo>
                    <a:pt x="21600" y="16337"/>
                  </a:lnTo>
                  <a:lnTo>
                    <a:pt x="3023" y="0"/>
                  </a:ln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595959"/>
                  </a:solidFill>
                </a:defRPr>
              </a:pPr>
              <a:endParaRPr/>
            </a:p>
          </p:txBody>
        </p:sp>
        <p:sp>
          <p:nvSpPr>
            <p:cNvPr id="2301" name="Google Shape;2176;p39"/>
            <p:cNvSpPr/>
            <p:nvPr/>
          </p:nvSpPr>
          <p:spPr>
            <a:xfrm>
              <a:off x="110286" y="0"/>
              <a:ext cx="38940" cy="83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573" y="0"/>
                  </a:moveTo>
                  <a:lnTo>
                    <a:pt x="0" y="1271"/>
                  </a:lnTo>
                  <a:lnTo>
                    <a:pt x="11177" y="21600"/>
                  </a:lnTo>
                  <a:lnTo>
                    <a:pt x="21600" y="20330"/>
                  </a:lnTo>
                  <a:lnTo>
                    <a:pt x="10573" y="0"/>
                  </a:lnTo>
                  <a:close/>
                </a:path>
              </a:pathLst>
            </a:cu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595959"/>
                  </a:solidFill>
                </a:defRPr>
              </a:pPr>
              <a:endParaRPr/>
            </a:p>
          </p:txBody>
        </p:sp>
      </p:grpSp>
      <p:sp>
        <p:nvSpPr>
          <p:cNvPr id="2303" name="Google Shape;2177;p39"/>
          <p:cNvSpPr txBox="1">
            <a:spLocks noGrp="1"/>
          </p:cNvSpPr>
          <p:nvPr>
            <p:ph type="title"/>
          </p:nvPr>
        </p:nvSpPr>
        <p:spPr>
          <a:xfrm>
            <a:off x="2167200" y="2342069"/>
            <a:ext cx="5070637" cy="835457"/>
          </a:xfrm>
          <a:prstGeom prst="rect">
            <a:avLst/>
          </a:prstGeom>
        </p:spPr>
        <p:txBody>
          <a:bodyPr/>
          <a:lstStyle>
            <a:lvl1pPr>
              <a:defRPr sz="3300">
                <a:latin typeface="Rockwell Bold"/>
                <a:ea typeface="Rockwell Bold"/>
                <a:cs typeface="Rockwell Bold"/>
                <a:sym typeface="Rockwell Bold"/>
              </a:defRPr>
            </a:lvl1pPr>
          </a:lstStyle>
          <a:p>
            <a:r>
              <a:t>НЕЙРОННАЯ СЕТЬ</a:t>
            </a:r>
          </a:p>
        </p:txBody>
      </p:sp>
      <p:sp>
        <p:nvSpPr>
          <p:cNvPr id="2304" name="Google Shape;2178;p39"/>
          <p:cNvSpPr txBox="1">
            <a:spLocks noGrp="1"/>
          </p:cNvSpPr>
          <p:nvPr>
            <p:ph type="body" sz="quarter" idx="1"/>
          </p:nvPr>
        </p:nvSpPr>
        <p:spPr>
          <a:xfrm>
            <a:off x="2167200" y="2786263"/>
            <a:ext cx="4809600" cy="1679129"/>
          </a:xfrm>
          <a:prstGeom prst="rect">
            <a:avLst/>
          </a:prstGeom>
        </p:spPr>
        <p:txBody>
          <a:bodyPr/>
          <a:lstStyle>
            <a:lvl1pPr defTabSz="832104">
              <a:defRPr sz="1456">
                <a:latin typeface="Rockwell"/>
                <a:ea typeface="Rockwell"/>
                <a:cs typeface="Rockwell"/>
                <a:sym typeface="Rockwell"/>
              </a:defRPr>
            </a:lvl1pPr>
          </a:lstStyle>
          <a:p>
            <a:r>
              <a:t>- это математическая модель, которая имитирует работу нервной системы человека. Она состоит из множества связанных между собой элементов, называемых нейронами, которые обрабатывают информацию и передают ее далее по сети.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09" name="Google Shape;2183;p40"/>
          <p:cNvGrpSpPr/>
          <p:nvPr/>
        </p:nvGrpSpPr>
        <p:grpSpPr>
          <a:xfrm>
            <a:off x="1819024" y="3893815"/>
            <a:ext cx="175014" cy="27001"/>
            <a:chOff x="0" y="0"/>
            <a:chExt cx="175013" cy="26999"/>
          </a:xfrm>
        </p:grpSpPr>
        <p:sp>
          <p:nvSpPr>
            <p:cNvPr id="2306" name="Google Shape;2184;p40"/>
            <p:cNvSpPr/>
            <p:nvPr/>
          </p:nvSpPr>
          <p:spPr>
            <a:xfrm>
              <a:off x="-1" y="0"/>
              <a:ext cx="27001" cy="27000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595959"/>
                  </a:solidFill>
                </a:defRPr>
              </a:pPr>
              <a:endParaRPr/>
            </a:p>
          </p:txBody>
        </p:sp>
        <p:sp>
          <p:nvSpPr>
            <p:cNvPr id="2307" name="Google Shape;2185;p40"/>
            <p:cNvSpPr/>
            <p:nvPr/>
          </p:nvSpPr>
          <p:spPr>
            <a:xfrm>
              <a:off x="74005" y="0"/>
              <a:ext cx="27001" cy="27000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595959"/>
                  </a:solidFill>
                </a:defRPr>
              </a:pPr>
              <a:endParaRPr/>
            </a:p>
          </p:txBody>
        </p:sp>
        <p:sp>
          <p:nvSpPr>
            <p:cNvPr id="2308" name="Google Shape;2186;p40"/>
            <p:cNvSpPr/>
            <p:nvPr/>
          </p:nvSpPr>
          <p:spPr>
            <a:xfrm>
              <a:off x="148013" y="0"/>
              <a:ext cx="27000" cy="27000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595959"/>
                  </a:solidFill>
                </a:defRPr>
              </a:pPr>
              <a:endParaRPr/>
            </a:p>
          </p:txBody>
        </p:sp>
      </p:grpSp>
      <p:grpSp>
        <p:nvGrpSpPr>
          <p:cNvPr id="2313" name="Google Shape;2187;p40"/>
          <p:cNvGrpSpPr/>
          <p:nvPr/>
        </p:nvGrpSpPr>
        <p:grpSpPr>
          <a:xfrm>
            <a:off x="4484494" y="4383082"/>
            <a:ext cx="175014" cy="27001"/>
            <a:chOff x="0" y="0"/>
            <a:chExt cx="175013" cy="26999"/>
          </a:xfrm>
        </p:grpSpPr>
        <p:sp>
          <p:nvSpPr>
            <p:cNvPr id="2310" name="Google Shape;2188;p40"/>
            <p:cNvSpPr/>
            <p:nvPr/>
          </p:nvSpPr>
          <p:spPr>
            <a:xfrm>
              <a:off x="-1" y="0"/>
              <a:ext cx="27001" cy="27000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595959"/>
                  </a:solidFill>
                </a:defRPr>
              </a:pPr>
              <a:endParaRPr/>
            </a:p>
          </p:txBody>
        </p:sp>
        <p:sp>
          <p:nvSpPr>
            <p:cNvPr id="2311" name="Google Shape;2189;p40"/>
            <p:cNvSpPr/>
            <p:nvPr/>
          </p:nvSpPr>
          <p:spPr>
            <a:xfrm>
              <a:off x="74005" y="0"/>
              <a:ext cx="27001" cy="27000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595959"/>
                  </a:solidFill>
                </a:defRPr>
              </a:pPr>
              <a:endParaRPr/>
            </a:p>
          </p:txBody>
        </p:sp>
        <p:sp>
          <p:nvSpPr>
            <p:cNvPr id="2312" name="Google Shape;2190;p40"/>
            <p:cNvSpPr/>
            <p:nvPr/>
          </p:nvSpPr>
          <p:spPr>
            <a:xfrm>
              <a:off x="148013" y="0"/>
              <a:ext cx="27000" cy="27000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595959"/>
                  </a:solidFill>
                </a:defRPr>
              </a:pPr>
              <a:endParaRPr/>
            </a:p>
          </p:txBody>
        </p:sp>
      </p:grpSp>
      <p:grpSp>
        <p:nvGrpSpPr>
          <p:cNvPr id="2317" name="Google Shape;2191;p40"/>
          <p:cNvGrpSpPr/>
          <p:nvPr/>
        </p:nvGrpSpPr>
        <p:grpSpPr>
          <a:xfrm>
            <a:off x="7149964" y="3893815"/>
            <a:ext cx="175014" cy="27001"/>
            <a:chOff x="0" y="0"/>
            <a:chExt cx="175013" cy="26999"/>
          </a:xfrm>
        </p:grpSpPr>
        <p:sp>
          <p:nvSpPr>
            <p:cNvPr id="2314" name="Google Shape;2192;p40"/>
            <p:cNvSpPr/>
            <p:nvPr/>
          </p:nvSpPr>
          <p:spPr>
            <a:xfrm>
              <a:off x="-1" y="0"/>
              <a:ext cx="27001" cy="27000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595959"/>
                  </a:solidFill>
                </a:defRPr>
              </a:pPr>
              <a:endParaRPr/>
            </a:p>
          </p:txBody>
        </p:sp>
        <p:sp>
          <p:nvSpPr>
            <p:cNvPr id="2315" name="Google Shape;2193;p40"/>
            <p:cNvSpPr/>
            <p:nvPr/>
          </p:nvSpPr>
          <p:spPr>
            <a:xfrm>
              <a:off x="74005" y="0"/>
              <a:ext cx="27001" cy="27000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595959"/>
                  </a:solidFill>
                </a:defRPr>
              </a:pPr>
              <a:endParaRPr/>
            </a:p>
          </p:txBody>
        </p:sp>
        <p:sp>
          <p:nvSpPr>
            <p:cNvPr id="2316" name="Google Shape;2194;p40"/>
            <p:cNvSpPr/>
            <p:nvPr/>
          </p:nvSpPr>
          <p:spPr>
            <a:xfrm>
              <a:off x="148013" y="0"/>
              <a:ext cx="27000" cy="27000"/>
            </a:xfrm>
            <a:prstGeom prst="ellipse">
              <a:avLst/>
            </a:prstGeom>
            <a:solidFill>
              <a:srgbClr val="49494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595959"/>
                  </a:solidFill>
                </a:defRPr>
              </a:pPr>
              <a:endParaRPr/>
            </a:p>
          </p:txBody>
        </p:sp>
      </p:grpSp>
      <p:sp>
        <p:nvSpPr>
          <p:cNvPr id="2318" name="Google Shape;2195;p40"/>
          <p:cNvSpPr txBox="1">
            <a:spLocks noGrp="1"/>
          </p:cNvSpPr>
          <p:nvPr>
            <p:ph type="title"/>
          </p:nvPr>
        </p:nvSpPr>
        <p:spPr>
          <a:xfrm>
            <a:off x="1754209" y="580514"/>
            <a:ext cx="5635582" cy="1699473"/>
          </a:xfrm>
          <a:prstGeom prst="rect">
            <a:avLst/>
          </a:prstGeom>
        </p:spPr>
        <p:txBody>
          <a:bodyPr/>
          <a:lstStyle>
            <a:lvl1pPr>
              <a:defRPr>
                <a:latin typeface="Rockwell Bold"/>
                <a:ea typeface="Rockwell Bold"/>
                <a:cs typeface="Rockwell Bold"/>
                <a:sym typeface="Rockwell Bold"/>
              </a:defRPr>
            </a:lvl1pPr>
          </a:lstStyle>
          <a:p>
            <a:r>
              <a:t>ИСТОРИЯ ВОЗНИКНОВЕНИЯ НЕЙРОСЕТЕЙ</a:t>
            </a:r>
          </a:p>
        </p:txBody>
      </p:sp>
      <p:sp>
        <p:nvSpPr>
          <p:cNvPr id="2319" name="Google Shape;2199;p40"/>
          <p:cNvSpPr txBox="1"/>
          <p:nvPr/>
        </p:nvSpPr>
        <p:spPr>
          <a:xfrm>
            <a:off x="3436882" y="2903270"/>
            <a:ext cx="2270236" cy="13755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 lnSpcReduction="10000"/>
          </a:bodyPr>
          <a:lstStyle>
            <a:lvl1pPr algn="ctr">
              <a:defRPr sz="1600">
                <a:solidFill>
                  <a:srgbClr val="494949"/>
                </a:solidFill>
                <a:latin typeface="Rockwell"/>
                <a:ea typeface="Rockwell"/>
                <a:cs typeface="Rockwell"/>
                <a:sym typeface="Rockwell"/>
              </a:defRPr>
            </a:lvl1pPr>
          </a:lstStyle>
          <a:p>
            <a:r>
              <a:t>Первая реализация нейронной сети случилась в конце 1950-х годов прошлого века</a:t>
            </a:r>
          </a:p>
        </p:txBody>
      </p:sp>
      <p:sp>
        <p:nvSpPr>
          <p:cNvPr id="2320" name="Google Shape;2200;p40"/>
          <p:cNvSpPr txBox="1"/>
          <p:nvPr/>
        </p:nvSpPr>
        <p:spPr>
          <a:xfrm>
            <a:off x="760144" y="2363872"/>
            <a:ext cx="2292774" cy="16293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>
            <a:lvl1pPr algn="ctr">
              <a:defRPr sz="1600">
                <a:solidFill>
                  <a:srgbClr val="494949"/>
                </a:solidFill>
                <a:latin typeface="Rockwell"/>
                <a:ea typeface="Rockwell"/>
                <a:cs typeface="Rockwell"/>
                <a:sym typeface="Rockwell"/>
              </a:defRPr>
            </a:lvl1pPr>
          </a:lstStyle>
          <a:p>
            <a:r>
              <a:t>История нейросетей берет свое начало в далеком 1943 году</a:t>
            </a:r>
          </a:p>
        </p:txBody>
      </p:sp>
      <p:sp>
        <p:nvSpPr>
          <p:cNvPr id="2321" name="Google Shape;2201;p40"/>
          <p:cNvSpPr txBox="1"/>
          <p:nvPr/>
        </p:nvSpPr>
        <p:spPr>
          <a:xfrm>
            <a:off x="6355020" y="2429539"/>
            <a:ext cx="1764901" cy="14980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>
            <a:lvl1pPr algn="ctr">
              <a:defRPr sz="1600">
                <a:solidFill>
                  <a:srgbClr val="494949"/>
                </a:solidFill>
                <a:latin typeface="Rockwell"/>
                <a:ea typeface="Rockwell"/>
                <a:cs typeface="Rockwell"/>
                <a:sym typeface="Rockwell"/>
              </a:defRPr>
            </a:lvl1pPr>
          </a:lstStyle>
          <a:p>
            <a:r>
              <a:t>В 2000-х годах стали развиваться процессоры</a:t>
            </a:r>
          </a:p>
        </p:txBody>
      </p:sp>
      <p:grpSp>
        <p:nvGrpSpPr>
          <p:cNvPr id="2325" name="Google Shape;2202;p40"/>
          <p:cNvGrpSpPr/>
          <p:nvPr/>
        </p:nvGrpSpPr>
        <p:grpSpPr>
          <a:xfrm>
            <a:off x="1696135" y="1908349"/>
            <a:ext cx="420761" cy="370733"/>
            <a:chOff x="36" y="0"/>
            <a:chExt cx="420759" cy="370731"/>
          </a:xfrm>
        </p:grpSpPr>
        <p:sp>
          <p:nvSpPr>
            <p:cNvPr id="2322" name="Google Shape;2203;p40"/>
            <p:cNvSpPr/>
            <p:nvPr/>
          </p:nvSpPr>
          <p:spPr>
            <a:xfrm>
              <a:off x="36" y="0"/>
              <a:ext cx="420761" cy="270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673" y="1999"/>
                  </a:moveTo>
                  <a:cubicBezTo>
                    <a:pt x="20081" y="1999"/>
                    <a:pt x="20314" y="2451"/>
                    <a:pt x="20314" y="2996"/>
                  </a:cubicBezTo>
                  <a:lnTo>
                    <a:pt x="20314" y="18786"/>
                  </a:lnTo>
                  <a:cubicBezTo>
                    <a:pt x="20314" y="19330"/>
                    <a:pt x="20081" y="19782"/>
                    <a:pt x="19673" y="19782"/>
                  </a:cubicBezTo>
                  <a:lnTo>
                    <a:pt x="1868" y="19782"/>
                  </a:lnTo>
                  <a:cubicBezTo>
                    <a:pt x="1518" y="19782"/>
                    <a:pt x="1225" y="19330"/>
                    <a:pt x="1225" y="18786"/>
                  </a:cubicBezTo>
                  <a:lnTo>
                    <a:pt x="1225" y="2996"/>
                  </a:lnTo>
                  <a:cubicBezTo>
                    <a:pt x="1225" y="2451"/>
                    <a:pt x="1518" y="1999"/>
                    <a:pt x="1868" y="1999"/>
                  </a:cubicBezTo>
                  <a:close/>
                  <a:moveTo>
                    <a:pt x="1868" y="0"/>
                  </a:moveTo>
                  <a:cubicBezTo>
                    <a:pt x="875" y="0"/>
                    <a:pt x="0" y="1362"/>
                    <a:pt x="0" y="2906"/>
                  </a:cubicBezTo>
                  <a:lnTo>
                    <a:pt x="0" y="18694"/>
                  </a:lnTo>
                  <a:cubicBezTo>
                    <a:pt x="0" y="20238"/>
                    <a:pt x="875" y="21600"/>
                    <a:pt x="1868" y="21600"/>
                  </a:cubicBezTo>
                  <a:lnTo>
                    <a:pt x="19673" y="21600"/>
                  </a:lnTo>
                  <a:cubicBezTo>
                    <a:pt x="20724" y="21600"/>
                    <a:pt x="21600" y="20238"/>
                    <a:pt x="21600" y="18694"/>
                  </a:cubicBezTo>
                  <a:lnTo>
                    <a:pt x="21600" y="2906"/>
                  </a:lnTo>
                  <a:cubicBezTo>
                    <a:pt x="21600" y="1362"/>
                    <a:pt x="20783" y="0"/>
                    <a:pt x="19673" y="0"/>
                  </a:cubicBezTo>
                  <a:close/>
                </a:path>
              </a:pathLst>
            </a:cu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494949"/>
                  </a:solidFill>
                </a:defRPr>
              </a:pPr>
              <a:endParaRPr/>
            </a:p>
          </p:txBody>
        </p:sp>
        <p:sp>
          <p:nvSpPr>
            <p:cNvPr id="2323" name="Google Shape;2204;p40"/>
            <p:cNvSpPr/>
            <p:nvPr/>
          </p:nvSpPr>
          <p:spPr>
            <a:xfrm>
              <a:off x="36" y="296809"/>
              <a:ext cx="420761" cy="7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673" y="6982"/>
                  </a:moveTo>
                  <a:cubicBezTo>
                    <a:pt x="20081" y="6982"/>
                    <a:pt x="20314" y="8638"/>
                    <a:pt x="20314" y="10631"/>
                  </a:cubicBezTo>
                  <a:cubicBezTo>
                    <a:pt x="20314" y="12625"/>
                    <a:pt x="20081" y="14291"/>
                    <a:pt x="19673" y="14291"/>
                  </a:cubicBezTo>
                  <a:lnTo>
                    <a:pt x="11209" y="14291"/>
                  </a:lnTo>
                  <a:cubicBezTo>
                    <a:pt x="11325" y="13289"/>
                    <a:pt x="11325" y="11960"/>
                    <a:pt x="11325" y="10631"/>
                  </a:cubicBezTo>
                  <a:cubicBezTo>
                    <a:pt x="11325" y="9302"/>
                    <a:pt x="11209" y="8311"/>
                    <a:pt x="11209" y="6982"/>
                  </a:cubicBezTo>
                  <a:close/>
                  <a:moveTo>
                    <a:pt x="9458" y="6982"/>
                  </a:moveTo>
                  <a:cubicBezTo>
                    <a:pt x="9808" y="6982"/>
                    <a:pt x="10099" y="8638"/>
                    <a:pt x="10099" y="10631"/>
                  </a:cubicBezTo>
                  <a:cubicBezTo>
                    <a:pt x="10099" y="12962"/>
                    <a:pt x="9808" y="14618"/>
                    <a:pt x="9458" y="14618"/>
                  </a:cubicBezTo>
                  <a:lnTo>
                    <a:pt x="1868" y="14618"/>
                  </a:lnTo>
                  <a:cubicBezTo>
                    <a:pt x="1518" y="14291"/>
                    <a:pt x="1225" y="12962"/>
                    <a:pt x="1225" y="10631"/>
                  </a:cubicBezTo>
                  <a:cubicBezTo>
                    <a:pt x="1225" y="8638"/>
                    <a:pt x="1518" y="6982"/>
                    <a:pt x="1868" y="6982"/>
                  </a:cubicBezTo>
                  <a:close/>
                  <a:moveTo>
                    <a:pt x="1868" y="0"/>
                  </a:moveTo>
                  <a:cubicBezTo>
                    <a:pt x="875" y="0"/>
                    <a:pt x="0" y="4989"/>
                    <a:pt x="0" y="10631"/>
                  </a:cubicBezTo>
                  <a:cubicBezTo>
                    <a:pt x="0" y="16611"/>
                    <a:pt x="875" y="21600"/>
                    <a:pt x="1868" y="21600"/>
                  </a:cubicBezTo>
                  <a:lnTo>
                    <a:pt x="19673" y="21600"/>
                  </a:lnTo>
                  <a:cubicBezTo>
                    <a:pt x="20724" y="21600"/>
                    <a:pt x="21600" y="16611"/>
                    <a:pt x="21600" y="10631"/>
                  </a:cubicBezTo>
                  <a:cubicBezTo>
                    <a:pt x="21600" y="4989"/>
                    <a:pt x="20783" y="0"/>
                    <a:pt x="19673" y="0"/>
                  </a:cubicBezTo>
                  <a:close/>
                </a:path>
              </a:pathLst>
            </a:cu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494949"/>
                  </a:solidFill>
                </a:defRPr>
              </a:pPr>
              <a:endParaRPr/>
            </a:p>
          </p:txBody>
        </p:sp>
        <p:sp>
          <p:nvSpPr>
            <p:cNvPr id="2324" name="Google Shape;2205;p40"/>
            <p:cNvSpPr/>
            <p:nvPr/>
          </p:nvSpPr>
          <p:spPr>
            <a:xfrm>
              <a:off x="147845" y="50713"/>
              <a:ext cx="148135" cy="171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600" extrusionOk="0">
                  <a:moveTo>
                    <a:pt x="3438" y="4079"/>
                  </a:moveTo>
                  <a:lnTo>
                    <a:pt x="15872" y="10688"/>
                  </a:lnTo>
                  <a:lnTo>
                    <a:pt x="3438" y="17434"/>
                  </a:lnTo>
                  <a:lnTo>
                    <a:pt x="3438" y="4079"/>
                  </a:lnTo>
                  <a:close/>
                  <a:moveTo>
                    <a:pt x="1672" y="0"/>
                  </a:moveTo>
                  <a:cubicBezTo>
                    <a:pt x="748" y="0"/>
                    <a:pt x="0" y="593"/>
                    <a:pt x="0" y="1354"/>
                  </a:cubicBezTo>
                  <a:lnTo>
                    <a:pt x="0" y="20164"/>
                  </a:lnTo>
                  <a:cubicBezTo>
                    <a:pt x="0" y="20994"/>
                    <a:pt x="686" y="21600"/>
                    <a:pt x="1563" y="21600"/>
                  </a:cubicBezTo>
                  <a:cubicBezTo>
                    <a:pt x="1896" y="21600"/>
                    <a:pt x="2259" y="21509"/>
                    <a:pt x="2618" y="21313"/>
                  </a:cubicBezTo>
                  <a:lnTo>
                    <a:pt x="20457" y="11978"/>
                  </a:lnTo>
                  <a:cubicBezTo>
                    <a:pt x="21600" y="11550"/>
                    <a:pt x="21600" y="10109"/>
                    <a:pt x="20457" y="9535"/>
                  </a:cubicBezTo>
                  <a:lnTo>
                    <a:pt x="2618" y="205"/>
                  </a:lnTo>
                  <a:cubicBezTo>
                    <a:pt x="2301" y="64"/>
                    <a:pt x="1979" y="0"/>
                    <a:pt x="1672" y="0"/>
                  </a:cubicBezTo>
                  <a:close/>
                </a:path>
              </a:pathLst>
            </a:cu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494949"/>
                  </a:solidFill>
                </a:defRPr>
              </a:pPr>
              <a:endParaRPr/>
            </a:p>
          </p:txBody>
        </p:sp>
      </p:grpSp>
      <p:grpSp>
        <p:nvGrpSpPr>
          <p:cNvPr id="2331" name="Google Shape;2206;p40"/>
          <p:cNvGrpSpPr/>
          <p:nvPr/>
        </p:nvGrpSpPr>
        <p:grpSpPr>
          <a:xfrm>
            <a:off x="4361638" y="2397614"/>
            <a:ext cx="420761" cy="421771"/>
            <a:chOff x="36" y="0"/>
            <a:chExt cx="420759" cy="421769"/>
          </a:xfrm>
        </p:grpSpPr>
        <p:sp>
          <p:nvSpPr>
            <p:cNvPr id="2326" name="Google Shape;2207;p40"/>
            <p:cNvSpPr/>
            <p:nvPr/>
          </p:nvSpPr>
          <p:spPr>
            <a:xfrm>
              <a:off x="36" y="0"/>
              <a:ext cx="420761" cy="421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673" y="1224"/>
                  </a:moveTo>
                  <a:cubicBezTo>
                    <a:pt x="20023" y="1224"/>
                    <a:pt x="20314" y="1573"/>
                    <a:pt x="20314" y="1922"/>
                  </a:cubicBezTo>
                  <a:lnTo>
                    <a:pt x="20314" y="5067"/>
                  </a:lnTo>
                  <a:lnTo>
                    <a:pt x="1225" y="5067"/>
                  </a:lnTo>
                  <a:lnTo>
                    <a:pt x="1225" y="1922"/>
                  </a:lnTo>
                  <a:cubicBezTo>
                    <a:pt x="1225" y="1573"/>
                    <a:pt x="1518" y="1224"/>
                    <a:pt x="1868" y="1224"/>
                  </a:cubicBezTo>
                  <a:close/>
                  <a:moveTo>
                    <a:pt x="20314" y="6291"/>
                  </a:moveTo>
                  <a:lnTo>
                    <a:pt x="20314" y="15899"/>
                  </a:lnTo>
                  <a:cubicBezTo>
                    <a:pt x="20314" y="16249"/>
                    <a:pt x="20081" y="16539"/>
                    <a:pt x="19673" y="16539"/>
                  </a:cubicBezTo>
                  <a:lnTo>
                    <a:pt x="18796" y="16539"/>
                  </a:lnTo>
                  <a:cubicBezTo>
                    <a:pt x="18913" y="16132"/>
                    <a:pt x="18972" y="15607"/>
                    <a:pt x="18972" y="15084"/>
                  </a:cubicBezTo>
                  <a:lnTo>
                    <a:pt x="18972" y="10832"/>
                  </a:lnTo>
                  <a:cubicBezTo>
                    <a:pt x="18972" y="10487"/>
                    <a:pt x="18635" y="10224"/>
                    <a:pt x="18283" y="10224"/>
                  </a:cubicBezTo>
                  <a:cubicBezTo>
                    <a:pt x="18222" y="10224"/>
                    <a:pt x="18159" y="10232"/>
                    <a:pt x="18096" y="10250"/>
                  </a:cubicBezTo>
                  <a:cubicBezTo>
                    <a:pt x="17685" y="10428"/>
                    <a:pt x="17307" y="10520"/>
                    <a:pt x="16938" y="10520"/>
                  </a:cubicBezTo>
                  <a:cubicBezTo>
                    <a:pt x="16106" y="10520"/>
                    <a:pt x="15331" y="10054"/>
                    <a:pt x="14360" y="9085"/>
                  </a:cubicBezTo>
                  <a:cubicBezTo>
                    <a:pt x="14244" y="8999"/>
                    <a:pt x="14083" y="8954"/>
                    <a:pt x="13923" y="8954"/>
                  </a:cubicBezTo>
                  <a:cubicBezTo>
                    <a:pt x="13762" y="8954"/>
                    <a:pt x="13601" y="8999"/>
                    <a:pt x="13484" y="9085"/>
                  </a:cubicBezTo>
                  <a:cubicBezTo>
                    <a:pt x="12511" y="10056"/>
                    <a:pt x="11735" y="10494"/>
                    <a:pt x="10901" y="10494"/>
                  </a:cubicBezTo>
                  <a:cubicBezTo>
                    <a:pt x="10534" y="10494"/>
                    <a:pt x="10158" y="10409"/>
                    <a:pt x="9748" y="10250"/>
                  </a:cubicBezTo>
                  <a:cubicBezTo>
                    <a:pt x="9687" y="10232"/>
                    <a:pt x="9624" y="10224"/>
                    <a:pt x="9561" y="10224"/>
                  </a:cubicBezTo>
                  <a:cubicBezTo>
                    <a:pt x="9209" y="10224"/>
                    <a:pt x="8872" y="10487"/>
                    <a:pt x="8872" y="10832"/>
                  </a:cubicBezTo>
                  <a:lnTo>
                    <a:pt x="8872" y="15084"/>
                  </a:lnTo>
                  <a:cubicBezTo>
                    <a:pt x="8872" y="15607"/>
                    <a:pt x="8931" y="16016"/>
                    <a:pt x="9048" y="16539"/>
                  </a:cubicBezTo>
                  <a:lnTo>
                    <a:pt x="1868" y="16539"/>
                  </a:lnTo>
                  <a:cubicBezTo>
                    <a:pt x="1518" y="16539"/>
                    <a:pt x="1225" y="16249"/>
                    <a:pt x="1225" y="15899"/>
                  </a:cubicBezTo>
                  <a:lnTo>
                    <a:pt x="1225" y="6291"/>
                  </a:lnTo>
                  <a:close/>
                  <a:moveTo>
                    <a:pt x="13251" y="10949"/>
                  </a:moveTo>
                  <a:lnTo>
                    <a:pt x="13251" y="20034"/>
                  </a:lnTo>
                  <a:cubicBezTo>
                    <a:pt x="11383" y="19160"/>
                    <a:pt x="10099" y="17297"/>
                    <a:pt x="10099" y="15084"/>
                  </a:cubicBezTo>
                  <a:lnTo>
                    <a:pt x="10099" y="11648"/>
                  </a:lnTo>
                  <a:cubicBezTo>
                    <a:pt x="10382" y="11701"/>
                    <a:pt x="10653" y="11727"/>
                    <a:pt x="10914" y="11727"/>
                  </a:cubicBezTo>
                  <a:cubicBezTo>
                    <a:pt x="11781" y="11727"/>
                    <a:pt x="12533" y="11441"/>
                    <a:pt x="13251" y="10949"/>
                  </a:cubicBezTo>
                  <a:close/>
                  <a:moveTo>
                    <a:pt x="14594" y="10949"/>
                  </a:moveTo>
                  <a:cubicBezTo>
                    <a:pt x="15270" y="11398"/>
                    <a:pt x="16015" y="11744"/>
                    <a:pt x="16912" y="11744"/>
                  </a:cubicBezTo>
                  <a:cubicBezTo>
                    <a:pt x="17177" y="11744"/>
                    <a:pt x="17453" y="11714"/>
                    <a:pt x="17746" y="11648"/>
                  </a:cubicBezTo>
                  <a:lnTo>
                    <a:pt x="17746" y="15084"/>
                  </a:lnTo>
                  <a:cubicBezTo>
                    <a:pt x="17688" y="17297"/>
                    <a:pt x="16462" y="19160"/>
                    <a:pt x="14594" y="20034"/>
                  </a:cubicBezTo>
                  <a:lnTo>
                    <a:pt x="14594" y="10949"/>
                  </a:lnTo>
                  <a:close/>
                  <a:moveTo>
                    <a:pt x="1868" y="0"/>
                  </a:moveTo>
                  <a:cubicBezTo>
                    <a:pt x="875" y="0"/>
                    <a:pt x="0" y="874"/>
                    <a:pt x="0" y="1922"/>
                  </a:cubicBezTo>
                  <a:lnTo>
                    <a:pt x="0" y="15899"/>
                  </a:lnTo>
                  <a:cubicBezTo>
                    <a:pt x="0" y="16888"/>
                    <a:pt x="875" y="17762"/>
                    <a:pt x="1868" y="17762"/>
                  </a:cubicBezTo>
                  <a:lnTo>
                    <a:pt x="9398" y="17762"/>
                  </a:lnTo>
                  <a:cubicBezTo>
                    <a:pt x="9632" y="18287"/>
                    <a:pt x="9924" y="18753"/>
                    <a:pt x="10215" y="19160"/>
                  </a:cubicBezTo>
                  <a:cubicBezTo>
                    <a:pt x="11092" y="20325"/>
                    <a:pt x="12259" y="21140"/>
                    <a:pt x="13717" y="21548"/>
                  </a:cubicBezTo>
                  <a:cubicBezTo>
                    <a:pt x="13795" y="21548"/>
                    <a:pt x="13873" y="21600"/>
                    <a:pt x="13951" y="21600"/>
                  </a:cubicBezTo>
                  <a:cubicBezTo>
                    <a:pt x="13990" y="21600"/>
                    <a:pt x="14029" y="21587"/>
                    <a:pt x="14068" y="21548"/>
                  </a:cubicBezTo>
                  <a:cubicBezTo>
                    <a:pt x="15470" y="21140"/>
                    <a:pt x="16695" y="20325"/>
                    <a:pt x="17572" y="19160"/>
                  </a:cubicBezTo>
                  <a:cubicBezTo>
                    <a:pt x="17863" y="18753"/>
                    <a:pt x="18155" y="18287"/>
                    <a:pt x="18389" y="17762"/>
                  </a:cubicBezTo>
                  <a:lnTo>
                    <a:pt x="19673" y="17762"/>
                  </a:lnTo>
                  <a:cubicBezTo>
                    <a:pt x="20724" y="17762"/>
                    <a:pt x="21600" y="16888"/>
                    <a:pt x="21600" y="15899"/>
                  </a:cubicBezTo>
                  <a:lnTo>
                    <a:pt x="21600" y="1922"/>
                  </a:lnTo>
                  <a:cubicBezTo>
                    <a:pt x="21600" y="874"/>
                    <a:pt x="20783" y="0"/>
                    <a:pt x="19673" y="0"/>
                  </a:cubicBezTo>
                  <a:close/>
                </a:path>
              </a:pathLst>
            </a:cu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494949"/>
                  </a:solidFill>
                </a:defRPr>
              </a:pPr>
              <a:endParaRPr/>
            </a:p>
          </p:txBody>
        </p:sp>
        <p:sp>
          <p:nvSpPr>
            <p:cNvPr id="2327" name="Google Shape;2208;p40"/>
            <p:cNvSpPr/>
            <p:nvPr/>
          </p:nvSpPr>
          <p:spPr>
            <a:xfrm>
              <a:off x="47789" y="48908"/>
              <a:ext cx="26170" cy="25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338" y="0"/>
                  </a:moveTo>
                  <a:cubicBezTo>
                    <a:pt x="4678" y="0"/>
                    <a:pt x="0" y="4894"/>
                    <a:pt x="0" y="10784"/>
                  </a:cubicBezTo>
                  <a:cubicBezTo>
                    <a:pt x="0" y="16675"/>
                    <a:pt x="4678" y="21600"/>
                    <a:pt x="10338" y="21600"/>
                  </a:cubicBezTo>
                  <a:cubicBezTo>
                    <a:pt x="16893" y="21600"/>
                    <a:pt x="21600" y="16675"/>
                    <a:pt x="21600" y="10784"/>
                  </a:cubicBezTo>
                  <a:cubicBezTo>
                    <a:pt x="21600" y="4894"/>
                    <a:pt x="16893" y="0"/>
                    <a:pt x="10338" y="0"/>
                  </a:cubicBezTo>
                  <a:close/>
                </a:path>
              </a:pathLst>
            </a:cu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494949"/>
                  </a:solidFill>
                </a:defRPr>
              </a:pPr>
              <a:endParaRPr/>
            </a:p>
          </p:txBody>
        </p:sp>
        <p:sp>
          <p:nvSpPr>
            <p:cNvPr id="2328" name="Google Shape;2209;p40"/>
            <p:cNvSpPr/>
            <p:nvPr/>
          </p:nvSpPr>
          <p:spPr>
            <a:xfrm>
              <a:off x="97817" y="48908"/>
              <a:ext cx="25015" cy="25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16" y="0"/>
                  </a:moveTo>
                  <a:cubicBezTo>
                    <a:pt x="4925" y="0"/>
                    <a:pt x="0" y="4894"/>
                    <a:pt x="0" y="10784"/>
                  </a:cubicBezTo>
                  <a:cubicBezTo>
                    <a:pt x="0" y="16675"/>
                    <a:pt x="4925" y="21600"/>
                    <a:pt x="10816" y="21600"/>
                  </a:cubicBezTo>
                  <a:cubicBezTo>
                    <a:pt x="16706" y="21600"/>
                    <a:pt x="21600" y="16675"/>
                    <a:pt x="21600" y="10784"/>
                  </a:cubicBezTo>
                  <a:cubicBezTo>
                    <a:pt x="21600" y="4894"/>
                    <a:pt x="16706" y="0"/>
                    <a:pt x="10816" y="0"/>
                  </a:cubicBezTo>
                  <a:close/>
                </a:path>
              </a:pathLst>
            </a:cu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494949"/>
                  </a:solidFill>
                </a:defRPr>
              </a:pPr>
              <a:endParaRPr/>
            </a:p>
          </p:txBody>
        </p:sp>
        <p:sp>
          <p:nvSpPr>
            <p:cNvPr id="2329" name="Google Shape;2210;p40"/>
            <p:cNvSpPr/>
            <p:nvPr/>
          </p:nvSpPr>
          <p:spPr>
            <a:xfrm>
              <a:off x="147845" y="48908"/>
              <a:ext cx="25015" cy="25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16" y="0"/>
                  </a:moveTo>
                  <a:cubicBezTo>
                    <a:pt x="4925" y="0"/>
                    <a:pt x="0" y="4894"/>
                    <a:pt x="0" y="10784"/>
                  </a:cubicBezTo>
                  <a:cubicBezTo>
                    <a:pt x="0" y="16675"/>
                    <a:pt x="4925" y="21600"/>
                    <a:pt x="10816" y="21600"/>
                  </a:cubicBezTo>
                  <a:cubicBezTo>
                    <a:pt x="16706" y="21600"/>
                    <a:pt x="21600" y="16675"/>
                    <a:pt x="21600" y="10784"/>
                  </a:cubicBezTo>
                  <a:cubicBezTo>
                    <a:pt x="21600" y="4894"/>
                    <a:pt x="16706" y="0"/>
                    <a:pt x="10816" y="0"/>
                  </a:cubicBezTo>
                  <a:close/>
                </a:path>
              </a:pathLst>
            </a:cu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494949"/>
                  </a:solidFill>
                </a:defRPr>
              </a:pPr>
              <a:endParaRPr/>
            </a:p>
          </p:txBody>
        </p:sp>
        <p:sp>
          <p:nvSpPr>
            <p:cNvPr id="2330" name="Google Shape;2211;p40"/>
            <p:cNvSpPr/>
            <p:nvPr/>
          </p:nvSpPr>
          <p:spPr>
            <a:xfrm>
              <a:off x="195635" y="48908"/>
              <a:ext cx="173979" cy="25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51" y="0"/>
                  </a:moveTo>
                  <a:cubicBezTo>
                    <a:pt x="704" y="0"/>
                    <a:pt x="0" y="4894"/>
                    <a:pt x="0" y="10784"/>
                  </a:cubicBezTo>
                  <a:cubicBezTo>
                    <a:pt x="139" y="16675"/>
                    <a:pt x="847" y="21600"/>
                    <a:pt x="1551" y="21600"/>
                  </a:cubicBezTo>
                  <a:lnTo>
                    <a:pt x="19906" y="21600"/>
                  </a:lnTo>
                  <a:cubicBezTo>
                    <a:pt x="20892" y="21600"/>
                    <a:pt x="21600" y="16675"/>
                    <a:pt x="21600" y="10784"/>
                  </a:cubicBezTo>
                  <a:cubicBezTo>
                    <a:pt x="21600" y="4894"/>
                    <a:pt x="20892" y="0"/>
                    <a:pt x="19906" y="0"/>
                  </a:cubicBezTo>
                  <a:close/>
                </a:path>
              </a:pathLst>
            </a:cu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494949"/>
                  </a:solidFill>
                </a:defRPr>
              </a:pPr>
              <a:endParaRPr/>
            </a:p>
          </p:txBody>
        </p:sp>
      </p:grpSp>
      <p:grpSp>
        <p:nvGrpSpPr>
          <p:cNvPr id="2339" name="Google Shape;2212;p40"/>
          <p:cNvGrpSpPr/>
          <p:nvPr/>
        </p:nvGrpSpPr>
        <p:grpSpPr>
          <a:xfrm>
            <a:off x="7027102" y="1909371"/>
            <a:ext cx="421915" cy="420760"/>
            <a:chOff x="0" y="0"/>
            <a:chExt cx="421914" cy="420759"/>
          </a:xfrm>
        </p:grpSpPr>
        <p:sp>
          <p:nvSpPr>
            <p:cNvPr id="2332" name="Google Shape;2213;p40"/>
            <p:cNvSpPr/>
            <p:nvPr/>
          </p:nvSpPr>
          <p:spPr>
            <a:xfrm>
              <a:off x="-1" y="-1"/>
              <a:ext cx="421916" cy="420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642" y="1343"/>
                  </a:moveTo>
                  <a:cubicBezTo>
                    <a:pt x="17932" y="1343"/>
                    <a:pt x="18165" y="1460"/>
                    <a:pt x="18281" y="1694"/>
                  </a:cubicBezTo>
                  <a:lnTo>
                    <a:pt x="19737" y="5136"/>
                  </a:lnTo>
                  <a:lnTo>
                    <a:pt x="2097" y="5136"/>
                  </a:lnTo>
                  <a:lnTo>
                    <a:pt x="3494" y="1694"/>
                  </a:lnTo>
                  <a:cubicBezTo>
                    <a:pt x="3552" y="1460"/>
                    <a:pt x="3844" y="1343"/>
                    <a:pt x="4076" y="1343"/>
                  </a:cubicBezTo>
                  <a:close/>
                  <a:moveTo>
                    <a:pt x="19678" y="6306"/>
                  </a:moveTo>
                  <a:cubicBezTo>
                    <a:pt x="20087" y="6306"/>
                    <a:pt x="20377" y="6597"/>
                    <a:pt x="20377" y="6947"/>
                  </a:cubicBezTo>
                  <a:lnTo>
                    <a:pt x="20377" y="9574"/>
                  </a:lnTo>
                  <a:cubicBezTo>
                    <a:pt x="20377" y="9924"/>
                    <a:pt x="20087" y="10215"/>
                    <a:pt x="19678" y="10215"/>
                  </a:cubicBezTo>
                  <a:lnTo>
                    <a:pt x="1922" y="10215"/>
                  </a:lnTo>
                  <a:cubicBezTo>
                    <a:pt x="1573" y="10215"/>
                    <a:pt x="1282" y="9924"/>
                    <a:pt x="1282" y="9574"/>
                  </a:cubicBezTo>
                  <a:lnTo>
                    <a:pt x="1282" y="6947"/>
                  </a:lnTo>
                  <a:cubicBezTo>
                    <a:pt x="1282" y="6597"/>
                    <a:pt x="1573" y="6306"/>
                    <a:pt x="1922" y="6306"/>
                  </a:cubicBezTo>
                  <a:close/>
                  <a:moveTo>
                    <a:pt x="19737" y="11499"/>
                  </a:moveTo>
                  <a:cubicBezTo>
                    <a:pt x="20087" y="11559"/>
                    <a:pt x="20377" y="11792"/>
                    <a:pt x="20377" y="12142"/>
                  </a:cubicBezTo>
                  <a:lnTo>
                    <a:pt x="20377" y="14711"/>
                  </a:lnTo>
                  <a:cubicBezTo>
                    <a:pt x="20377" y="15061"/>
                    <a:pt x="20087" y="15354"/>
                    <a:pt x="19737" y="15354"/>
                  </a:cubicBezTo>
                  <a:lnTo>
                    <a:pt x="1981" y="15354"/>
                  </a:lnTo>
                  <a:cubicBezTo>
                    <a:pt x="1573" y="15354"/>
                    <a:pt x="1282" y="15061"/>
                    <a:pt x="1282" y="14711"/>
                  </a:cubicBezTo>
                  <a:lnTo>
                    <a:pt x="1282" y="12142"/>
                  </a:lnTo>
                  <a:cubicBezTo>
                    <a:pt x="1282" y="11792"/>
                    <a:pt x="1573" y="11499"/>
                    <a:pt x="1981" y="11499"/>
                  </a:cubicBezTo>
                  <a:close/>
                  <a:moveTo>
                    <a:pt x="19737" y="16578"/>
                  </a:moveTo>
                  <a:cubicBezTo>
                    <a:pt x="20087" y="16578"/>
                    <a:pt x="20377" y="16871"/>
                    <a:pt x="20377" y="17221"/>
                  </a:cubicBezTo>
                  <a:lnTo>
                    <a:pt x="20377" y="19790"/>
                  </a:lnTo>
                  <a:cubicBezTo>
                    <a:pt x="20377" y="20140"/>
                    <a:pt x="20087" y="20433"/>
                    <a:pt x="19737" y="20433"/>
                  </a:cubicBezTo>
                  <a:lnTo>
                    <a:pt x="1981" y="20433"/>
                  </a:lnTo>
                  <a:cubicBezTo>
                    <a:pt x="1573" y="20433"/>
                    <a:pt x="1282" y="20140"/>
                    <a:pt x="1282" y="19790"/>
                  </a:cubicBezTo>
                  <a:lnTo>
                    <a:pt x="1282" y="17221"/>
                  </a:lnTo>
                  <a:cubicBezTo>
                    <a:pt x="1282" y="16871"/>
                    <a:pt x="1573" y="16578"/>
                    <a:pt x="1981" y="16578"/>
                  </a:cubicBezTo>
                  <a:close/>
                  <a:moveTo>
                    <a:pt x="4017" y="0"/>
                  </a:moveTo>
                  <a:cubicBezTo>
                    <a:pt x="3202" y="0"/>
                    <a:pt x="2563" y="467"/>
                    <a:pt x="2271" y="1167"/>
                  </a:cubicBezTo>
                  <a:lnTo>
                    <a:pt x="118" y="6306"/>
                  </a:lnTo>
                  <a:cubicBezTo>
                    <a:pt x="59" y="6539"/>
                    <a:pt x="0" y="6830"/>
                    <a:pt x="0" y="7006"/>
                  </a:cubicBezTo>
                  <a:lnTo>
                    <a:pt x="0" y="9632"/>
                  </a:lnTo>
                  <a:cubicBezTo>
                    <a:pt x="0" y="10158"/>
                    <a:pt x="235" y="10625"/>
                    <a:pt x="525" y="10858"/>
                  </a:cubicBezTo>
                  <a:cubicBezTo>
                    <a:pt x="235" y="11266"/>
                    <a:pt x="0" y="11676"/>
                    <a:pt x="0" y="12142"/>
                  </a:cubicBezTo>
                  <a:lnTo>
                    <a:pt x="0" y="14653"/>
                  </a:lnTo>
                  <a:cubicBezTo>
                    <a:pt x="0" y="15178"/>
                    <a:pt x="235" y="15645"/>
                    <a:pt x="525" y="15937"/>
                  </a:cubicBezTo>
                  <a:cubicBezTo>
                    <a:pt x="235" y="16288"/>
                    <a:pt x="0" y="16695"/>
                    <a:pt x="0" y="17162"/>
                  </a:cubicBezTo>
                  <a:lnTo>
                    <a:pt x="0" y="19732"/>
                  </a:lnTo>
                  <a:cubicBezTo>
                    <a:pt x="0" y="20724"/>
                    <a:pt x="874" y="21600"/>
                    <a:pt x="1865" y="21600"/>
                  </a:cubicBezTo>
                  <a:lnTo>
                    <a:pt x="19621" y="21600"/>
                  </a:lnTo>
                  <a:cubicBezTo>
                    <a:pt x="20669" y="21600"/>
                    <a:pt x="21541" y="20724"/>
                    <a:pt x="21541" y="19732"/>
                  </a:cubicBezTo>
                  <a:lnTo>
                    <a:pt x="21541" y="17162"/>
                  </a:lnTo>
                  <a:cubicBezTo>
                    <a:pt x="21541" y="16638"/>
                    <a:pt x="21308" y="16228"/>
                    <a:pt x="21018" y="15937"/>
                  </a:cubicBezTo>
                  <a:cubicBezTo>
                    <a:pt x="21308" y="15528"/>
                    <a:pt x="21541" y="15120"/>
                    <a:pt x="21541" y="14653"/>
                  </a:cubicBezTo>
                  <a:lnTo>
                    <a:pt x="21541" y="12142"/>
                  </a:lnTo>
                  <a:cubicBezTo>
                    <a:pt x="21541" y="11616"/>
                    <a:pt x="21308" y="11149"/>
                    <a:pt x="21018" y="10858"/>
                  </a:cubicBezTo>
                  <a:cubicBezTo>
                    <a:pt x="21308" y="10508"/>
                    <a:pt x="21541" y="10099"/>
                    <a:pt x="21541" y="9632"/>
                  </a:cubicBezTo>
                  <a:lnTo>
                    <a:pt x="21541" y="7006"/>
                  </a:lnTo>
                  <a:lnTo>
                    <a:pt x="21600" y="7006"/>
                  </a:lnTo>
                  <a:cubicBezTo>
                    <a:pt x="21600" y="6830"/>
                    <a:pt x="21541" y="6539"/>
                    <a:pt x="21424" y="6306"/>
                  </a:cubicBezTo>
                  <a:lnTo>
                    <a:pt x="19329" y="1167"/>
                  </a:lnTo>
                  <a:cubicBezTo>
                    <a:pt x="19039" y="467"/>
                    <a:pt x="18340" y="0"/>
                    <a:pt x="17583" y="0"/>
                  </a:cubicBezTo>
                  <a:close/>
                </a:path>
              </a:pathLst>
            </a:cu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494949"/>
                  </a:solidFill>
                </a:defRPr>
              </a:pPr>
              <a:endParaRPr/>
            </a:p>
          </p:txBody>
        </p:sp>
        <p:sp>
          <p:nvSpPr>
            <p:cNvPr id="2333" name="Google Shape;2214;p40"/>
            <p:cNvSpPr/>
            <p:nvPr/>
          </p:nvSpPr>
          <p:spPr>
            <a:xfrm>
              <a:off x="123834" y="354524"/>
              <a:ext cx="250175" cy="26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78" y="0"/>
                  </a:moveTo>
                  <a:cubicBezTo>
                    <a:pt x="492" y="0"/>
                    <a:pt x="0" y="4707"/>
                    <a:pt x="0" y="11262"/>
                  </a:cubicBezTo>
                  <a:cubicBezTo>
                    <a:pt x="0" y="16893"/>
                    <a:pt x="492" y="21600"/>
                    <a:pt x="1178" y="21600"/>
                  </a:cubicBezTo>
                  <a:lnTo>
                    <a:pt x="20522" y="21600"/>
                  </a:lnTo>
                  <a:cubicBezTo>
                    <a:pt x="21111" y="21600"/>
                    <a:pt x="21600" y="16893"/>
                    <a:pt x="21600" y="11262"/>
                  </a:cubicBezTo>
                  <a:cubicBezTo>
                    <a:pt x="21600" y="4707"/>
                    <a:pt x="21111" y="0"/>
                    <a:pt x="20522" y="0"/>
                  </a:cubicBezTo>
                  <a:close/>
                </a:path>
              </a:pathLst>
            </a:cu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494949"/>
                  </a:solidFill>
                </a:defRPr>
              </a:pPr>
              <a:endParaRPr/>
            </a:p>
          </p:txBody>
        </p:sp>
        <p:sp>
          <p:nvSpPr>
            <p:cNvPr id="2334" name="Google Shape;2215;p40"/>
            <p:cNvSpPr/>
            <p:nvPr/>
          </p:nvSpPr>
          <p:spPr>
            <a:xfrm>
              <a:off x="123834" y="155533"/>
              <a:ext cx="250175" cy="26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78" y="0"/>
                  </a:moveTo>
                  <a:cubicBezTo>
                    <a:pt x="492" y="0"/>
                    <a:pt x="0" y="4684"/>
                    <a:pt x="0" y="11277"/>
                  </a:cubicBezTo>
                  <a:cubicBezTo>
                    <a:pt x="0" y="16916"/>
                    <a:pt x="492" y="21600"/>
                    <a:pt x="1178" y="21600"/>
                  </a:cubicBezTo>
                  <a:lnTo>
                    <a:pt x="20522" y="21600"/>
                  </a:lnTo>
                  <a:cubicBezTo>
                    <a:pt x="21111" y="21600"/>
                    <a:pt x="21600" y="16916"/>
                    <a:pt x="21600" y="11277"/>
                  </a:cubicBezTo>
                  <a:cubicBezTo>
                    <a:pt x="21600" y="4684"/>
                    <a:pt x="21111" y="0"/>
                    <a:pt x="20522" y="0"/>
                  </a:cubicBezTo>
                  <a:close/>
                </a:path>
              </a:pathLst>
            </a:cu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494949"/>
                  </a:solidFill>
                </a:defRPr>
              </a:pPr>
              <a:endParaRPr/>
            </a:p>
          </p:txBody>
        </p:sp>
        <p:sp>
          <p:nvSpPr>
            <p:cNvPr id="2335" name="Google Shape;2216;p40"/>
            <p:cNvSpPr/>
            <p:nvPr/>
          </p:nvSpPr>
          <p:spPr>
            <a:xfrm>
              <a:off x="45554" y="155533"/>
              <a:ext cx="26170" cy="27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262" y="0"/>
                  </a:moveTo>
                  <a:cubicBezTo>
                    <a:pt x="4707" y="0"/>
                    <a:pt x="0" y="4486"/>
                    <a:pt x="0" y="10800"/>
                  </a:cubicBezTo>
                  <a:cubicBezTo>
                    <a:pt x="0" y="16200"/>
                    <a:pt x="4707" y="21600"/>
                    <a:pt x="11262" y="21600"/>
                  </a:cubicBezTo>
                  <a:cubicBezTo>
                    <a:pt x="16893" y="21600"/>
                    <a:pt x="21600" y="16200"/>
                    <a:pt x="21600" y="10800"/>
                  </a:cubicBezTo>
                  <a:cubicBezTo>
                    <a:pt x="21600" y="4486"/>
                    <a:pt x="16893" y="0"/>
                    <a:pt x="11262" y="0"/>
                  </a:cubicBezTo>
                  <a:close/>
                </a:path>
              </a:pathLst>
            </a:cu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494949"/>
                  </a:solidFill>
                </a:defRPr>
              </a:pPr>
              <a:endParaRPr/>
            </a:p>
          </p:txBody>
        </p:sp>
        <p:sp>
          <p:nvSpPr>
            <p:cNvPr id="2336" name="Google Shape;2217;p40"/>
            <p:cNvSpPr/>
            <p:nvPr/>
          </p:nvSpPr>
          <p:spPr>
            <a:xfrm>
              <a:off x="124430" y="255552"/>
              <a:ext cx="249021" cy="25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3" y="0"/>
                  </a:moveTo>
                  <a:cubicBezTo>
                    <a:pt x="492" y="0"/>
                    <a:pt x="0" y="4925"/>
                    <a:pt x="0" y="10816"/>
                  </a:cubicBezTo>
                  <a:cubicBezTo>
                    <a:pt x="97" y="16706"/>
                    <a:pt x="492" y="21600"/>
                    <a:pt x="1083" y="21600"/>
                  </a:cubicBezTo>
                  <a:lnTo>
                    <a:pt x="20517" y="21600"/>
                  </a:lnTo>
                  <a:cubicBezTo>
                    <a:pt x="21206" y="21600"/>
                    <a:pt x="21600" y="16706"/>
                    <a:pt x="21600" y="10816"/>
                  </a:cubicBezTo>
                  <a:cubicBezTo>
                    <a:pt x="21600" y="4925"/>
                    <a:pt x="21206" y="0"/>
                    <a:pt x="20517" y="0"/>
                  </a:cubicBezTo>
                  <a:close/>
                </a:path>
              </a:pathLst>
            </a:cu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494949"/>
                  </a:solidFill>
                </a:defRPr>
              </a:pPr>
              <a:endParaRPr/>
            </a:p>
          </p:txBody>
        </p:sp>
        <p:sp>
          <p:nvSpPr>
            <p:cNvPr id="2337" name="Google Shape;2218;p40"/>
            <p:cNvSpPr/>
            <p:nvPr/>
          </p:nvSpPr>
          <p:spPr>
            <a:xfrm>
              <a:off x="45554" y="255552"/>
              <a:ext cx="26170" cy="25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262" y="0"/>
                  </a:moveTo>
                  <a:cubicBezTo>
                    <a:pt x="4707" y="0"/>
                    <a:pt x="0" y="4925"/>
                    <a:pt x="0" y="10816"/>
                  </a:cubicBezTo>
                  <a:cubicBezTo>
                    <a:pt x="0" y="16706"/>
                    <a:pt x="4707" y="21600"/>
                    <a:pt x="11262" y="21600"/>
                  </a:cubicBezTo>
                  <a:cubicBezTo>
                    <a:pt x="16893" y="21600"/>
                    <a:pt x="21600" y="16706"/>
                    <a:pt x="21600" y="10816"/>
                  </a:cubicBezTo>
                  <a:cubicBezTo>
                    <a:pt x="21600" y="4925"/>
                    <a:pt x="16893" y="0"/>
                    <a:pt x="11262" y="0"/>
                  </a:cubicBezTo>
                  <a:close/>
                </a:path>
              </a:pathLst>
            </a:cu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494949"/>
                  </a:solidFill>
                </a:defRPr>
              </a:pPr>
              <a:endParaRPr/>
            </a:p>
          </p:txBody>
        </p:sp>
        <p:sp>
          <p:nvSpPr>
            <p:cNvPr id="2338" name="Google Shape;2219;p40"/>
            <p:cNvSpPr/>
            <p:nvPr/>
          </p:nvSpPr>
          <p:spPr>
            <a:xfrm>
              <a:off x="45554" y="354524"/>
              <a:ext cx="26170" cy="26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262" y="0"/>
                  </a:moveTo>
                  <a:cubicBezTo>
                    <a:pt x="4707" y="0"/>
                    <a:pt x="0" y="4707"/>
                    <a:pt x="0" y="11262"/>
                  </a:cubicBezTo>
                  <a:cubicBezTo>
                    <a:pt x="0" y="16893"/>
                    <a:pt x="4707" y="21600"/>
                    <a:pt x="11262" y="21600"/>
                  </a:cubicBezTo>
                  <a:cubicBezTo>
                    <a:pt x="16893" y="21600"/>
                    <a:pt x="21600" y="16893"/>
                    <a:pt x="21600" y="11262"/>
                  </a:cubicBezTo>
                  <a:cubicBezTo>
                    <a:pt x="21600" y="4707"/>
                    <a:pt x="16893" y="0"/>
                    <a:pt x="11262" y="0"/>
                  </a:cubicBezTo>
                  <a:close/>
                </a:path>
              </a:pathLst>
            </a:cu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494949"/>
                  </a:solidFill>
                </a:defRPr>
              </a:pPr>
              <a:endParaRPr/>
            </a:p>
          </p:txBody>
        </p:sp>
      </p:grp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1" name="Google Shape;2224;p41"/>
          <p:cNvSpPr txBox="1">
            <a:spLocks noGrp="1"/>
          </p:cNvSpPr>
          <p:nvPr>
            <p:ph type="title"/>
          </p:nvPr>
        </p:nvSpPr>
        <p:spPr>
          <a:xfrm>
            <a:off x="1568774" y="442349"/>
            <a:ext cx="6006302" cy="5958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905255">
              <a:defRPr sz="3267">
                <a:latin typeface="Rockwell Bold"/>
                <a:ea typeface="Rockwell Bold"/>
                <a:cs typeface="Rockwell Bold"/>
                <a:sym typeface="Rockwell Bold"/>
              </a:defRPr>
            </a:lvl1pPr>
          </a:lstStyle>
          <a:p>
            <a:r>
              <a:t>ВИДЫ НЕЙРОСЕТЕЙ</a:t>
            </a:r>
          </a:p>
        </p:txBody>
      </p:sp>
      <p:sp>
        <p:nvSpPr>
          <p:cNvPr id="2342" name="Google Shape;2226;p41"/>
          <p:cNvSpPr txBox="1"/>
          <p:nvPr/>
        </p:nvSpPr>
        <p:spPr>
          <a:xfrm>
            <a:off x="1693057" y="1762858"/>
            <a:ext cx="2927664" cy="8724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>
            <a:lvl1pPr>
              <a:defRPr sz="1600">
                <a:solidFill>
                  <a:srgbClr val="494949"/>
                </a:solidFill>
                <a:latin typeface="Rockwell"/>
                <a:ea typeface="Rockwell"/>
                <a:cs typeface="Rockwell"/>
                <a:sym typeface="Rockwell"/>
              </a:defRPr>
            </a:lvl1pPr>
          </a:lstStyle>
          <a:p>
            <a:r>
              <a:t>Нейронные сети прямого распространения</a:t>
            </a:r>
          </a:p>
        </p:txBody>
      </p:sp>
      <p:sp>
        <p:nvSpPr>
          <p:cNvPr id="2343" name="Google Shape;2228;p41"/>
          <p:cNvSpPr txBox="1"/>
          <p:nvPr/>
        </p:nvSpPr>
        <p:spPr>
          <a:xfrm>
            <a:off x="4169056" y="2962441"/>
            <a:ext cx="2927664" cy="75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>
            <a:lvl1pPr>
              <a:defRPr sz="1600">
                <a:solidFill>
                  <a:srgbClr val="494949"/>
                </a:solidFill>
                <a:latin typeface="Rockwell"/>
                <a:ea typeface="Rockwell"/>
                <a:cs typeface="Rockwell"/>
                <a:sym typeface="Rockwell"/>
              </a:defRPr>
            </a:lvl1pPr>
          </a:lstStyle>
          <a:p>
            <a:r>
              <a:t>Сверточные нейронные сети</a:t>
            </a:r>
          </a:p>
        </p:txBody>
      </p:sp>
      <p:sp>
        <p:nvSpPr>
          <p:cNvPr id="2344" name="Google Shape;2230;p41"/>
          <p:cNvSpPr txBox="1"/>
          <p:nvPr/>
        </p:nvSpPr>
        <p:spPr>
          <a:xfrm>
            <a:off x="7026337" y="3836299"/>
            <a:ext cx="1945201" cy="75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>
            <a:lvl1pPr defTabSz="905255">
              <a:defRPr sz="1584">
                <a:solidFill>
                  <a:srgbClr val="494949"/>
                </a:solidFill>
                <a:latin typeface="Rockwell"/>
                <a:ea typeface="Rockwell"/>
                <a:cs typeface="Rockwell"/>
                <a:sym typeface="Rockwell"/>
              </a:defRPr>
            </a:lvl1pPr>
          </a:lstStyle>
          <a:p>
            <a:r>
              <a:t>Рекуррентные нейронные сети</a:t>
            </a:r>
          </a:p>
        </p:txBody>
      </p:sp>
      <p:sp>
        <p:nvSpPr>
          <p:cNvPr id="2345" name="Google Shape;2233;p41"/>
          <p:cNvSpPr txBox="1"/>
          <p:nvPr/>
        </p:nvSpPr>
        <p:spPr>
          <a:xfrm>
            <a:off x="110524" y="1687892"/>
            <a:ext cx="1581140" cy="1091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 anchor="b">
            <a:spAutoFit/>
          </a:bodyPr>
          <a:lstStyle>
            <a:lvl1pPr algn="ctr">
              <a:defRPr sz="7200">
                <a:solidFill>
                  <a:schemeClr val="accent1"/>
                </a:solidFill>
                <a:latin typeface="Rockwell Bold"/>
                <a:ea typeface="Rockwell Bold"/>
                <a:cs typeface="Rockwell Bold"/>
                <a:sym typeface="Rockwell Bold"/>
              </a:defRPr>
            </a:lvl1pPr>
          </a:lstStyle>
          <a:p>
            <a:r>
              <a:t>01</a:t>
            </a:r>
          </a:p>
        </p:txBody>
      </p:sp>
      <p:sp>
        <p:nvSpPr>
          <p:cNvPr id="2346" name="Google Shape;2234;p41"/>
          <p:cNvSpPr txBox="1"/>
          <p:nvPr/>
        </p:nvSpPr>
        <p:spPr>
          <a:xfrm>
            <a:off x="5422671" y="3581464"/>
            <a:ext cx="1581140" cy="1091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 anchor="b">
            <a:spAutoFit/>
          </a:bodyPr>
          <a:lstStyle>
            <a:lvl1pPr algn="ctr">
              <a:defRPr sz="7200">
                <a:solidFill>
                  <a:schemeClr val="accent1"/>
                </a:solidFill>
                <a:latin typeface="Rockwell Bold"/>
                <a:ea typeface="Rockwell Bold"/>
                <a:cs typeface="Rockwell Bold"/>
                <a:sym typeface="Rockwell Bold"/>
              </a:defRPr>
            </a:lvl1pPr>
          </a:lstStyle>
          <a:p>
            <a:r>
              <a:t>03</a:t>
            </a:r>
          </a:p>
        </p:txBody>
      </p:sp>
      <p:sp>
        <p:nvSpPr>
          <p:cNvPr id="2347" name="Google Shape;2236;p41"/>
          <p:cNvSpPr txBox="1"/>
          <p:nvPr/>
        </p:nvSpPr>
        <p:spPr>
          <a:xfrm>
            <a:off x="2567521" y="2711805"/>
            <a:ext cx="1581140" cy="10919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 anchor="b">
            <a:spAutoFit/>
          </a:bodyPr>
          <a:lstStyle>
            <a:lvl1pPr algn="ctr">
              <a:defRPr sz="7200">
                <a:solidFill>
                  <a:schemeClr val="accent1"/>
                </a:solidFill>
                <a:latin typeface="Rockwell Bold"/>
                <a:ea typeface="Rockwell Bold"/>
                <a:cs typeface="Rockwell Bold"/>
                <a:sym typeface="Rockwell Bold"/>
              </a:defRPr>
            </a:lvl1pPr>
          </a:lstStyle>
          <a:p>
            <a:r>
              <a:t>02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9" name="Google Shape;2694;p49"/>
          <p:cNvSpPr txBox="1">
            <a:spLocks noGrp="1"/>
          </p:cNvSpPr>
          <p:nvPr>
            <p:ph type="title"/>
          </p:nvPr>
        </p:nvSpPr>
        <p:spPr>
          <a:xfrm>
            <a:off x="1823474" y="338327"/>
            <a:ext cx="5496902" cy="572702"/>
          </a:xfrm>
          <a:prstGeom prst="rect">
            <a:avLst/>
          </a:prstGeom>
        </p:spPr>
        <p:txBody>
          <a:bodyPr/>
          <a:lstStyle>
            <a:lvl1pPr defTabSz="832104">
              <a:defRPr sz="2548">
                <a:latin typeface="Rockwell Bold"/>
                <a:ea typeface="Rockwell Bold"/>
                <a:cs typeface="Rockwell Bold"/>
                <a:sym typeface="Rockwell Bold"/>
              </a:defRPr>
            </a:lvl1pPr>
          </a:lstStyle>
          <a:p>
            <a:r>
              <a:t>ПРИМЕНЕНИЕ НЕЙРОСЕТЕЙ</a:t>
            </a:r>
          </a:p>
        </p:txBody>
      </p:sp>
      <p:sp>
        <p:nvSpPr>
          <p:cNvPr id="2350" name="Google Shape;2695;p49"/>
          <p:cNvSpPr txBox="1"/>
          <p:nvPr/>
        </p:nvSpPr>
        <p:spPr>
          <a:xfrm>
            <a:off x="1005449" y="1707749"/>
            <a:ext cx="2219401" cy="3834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spAutoFit/>
          </a:bodyPr>
          <a:lstStyle>
            <a:lvl1pPr algn="ctr">
              <a:defRPr sz="1600">
                <a:solidFill>
                  <a:srgbClr val="494949"/>
                </a:solidFill>
                <a:latin typeface="Rockwell"/>
                <a:ea typeface="Rockwell"/>
                <a:cs typeface="Rockwell"/>
                <a:sym typeface="Rockwell"/>
              </a:defRPr>
            </a:lvl1pPr>
          </a:lstStyle>
          <a:p>
            <a:r>
              <a:t>МЕДИЦИНА</a:t>
            </a:r>
          </a:p>
        </p:txBody>
      </p:sp>
      <p:sp>
        <p:nvSpPr>
          <p:cNvPr id="2351" name="Google Shape;2696;p49"/>
          <p:cNvSpPr txBox="1"/>
          <p:nvPr/>
        </p:nvSpPr>
        <p:spPr>
          <a:xfrm>
            <a:off x="4281249" y="1707749"/>
            <a:ext cx="2219401" cy="3834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spAutoFit/>
          </a:bodyPr>
          <a:lstStyle>
            <a:lvl1pPr algn="ctr">
              <a:defRPr sz="1600">
                <a:solidFill>
                  <a:srgbClr val="494949"/>
                </a:solidFill>
                <a:latin typeface="Rockwell"/>
                <a:ea typeface="Rockwell"/>
                <a:cs typeface="Rockwell"/>
                <a:sym typeface="Rockwell"/>
              </a:defRPr>
            </a:lvl1pPr>
          </a:lstStyle>
          <a:p>
            <a:r>
              <a:t>ЭКОЛОГИЯ</a:t>
            </a:r>
          </a:p>
        </p:txBody>
      </p:sp>
      <p:sp>
        <p:nvSpPr>
          <p:cNvPr id="2352" name="Google Shape;2697;p49"/>
          <p:cNvSpPr txBox="1"/>
          <p:nvPr/>
        </p:nvSpPr>
        <p:spPr>
          <a:xfrm>
            <a:off x="2643350" y="3609328"/>
            <a:ext cx="2219401" cy="3834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spAutoFit/>
          </a:bodyPr>
          <a:lstStyle>
            <a:lvl1pPr algn="ctr">
              <a:defRPr sz="1600">
                <a:solidFill>
                  <a:srgbClr val="494949"/>
                </a:solidFill>
                <a:latin typeface="Rockwell"/>
                <a:ea typeface="Rockwell"/>
                <a:cs typeface="Rockwell"/>
                <a:sym typeface="Rockwell"/>
              </a:defRPr>
            </a:lvl1pPr>
          </a:lstStyle>
          <a:p>
            <a:r>
              <a:t>ЭКОНОМИКА</a:t>
            </a:r>
          </a:p>
        </p:txBody>
      </p:sp>
      <p:sp>
        <p:nvSpPr>
          <p:cNvPr id="2353" name="Google Shape;2698;p49"/>
          <p:cNvSpPr txBox="1"/>
          <p:nvPr/>
        </p:nvSpPr>
        <p:spPr>
          <a:xfrm>
            <a:off x="5919149" y="3609328"/>
            <a:ext cx="2219401" cy="3834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spAutoFit/>
          </a:bodyPr>
          <a:lstStyle>
            <a:lvl1pPr algn="ctr">
              <a:defRPr sz="1600">
                <a:solidFill>
                  <a:srgbClr val="494949"/>
                </a:solidFill>
                <a:latin typeface="Rockwell"/>
                <a:ea typeface="Rockwell"/>
                <a:cs typeface="Rockwell"/>
                <a:sym typeface="Rockwell"/>
              </a:defRPr>
            </a:lvl1pPr>
          </a:lstStyle>
          <a:p>
            <a:r>
              <a:t>ПРАВО</a:t>
            </a:r>
          </a:p>
        </p:txBody>
      </p:sp>
      <p:grpSp>
        <p:nvGrpSpPr>
          <p:cNvPr id="2378" name="Google Shape;2699;p49"/>
          <p:cNvGrpSpPr/>
          <p:nvPr/>
        </p:nvGrpSpPr>
        <p:grpSpPr>
          <a:xfrm>
            <a:off x="1620198" y="2106973"/>
            <a:ext cx="5900366" cy="1517352"/>
            <a:chOff x="0" y="0"/>
            <a:chExt cx="5900365" cy="1517351"/>
          </a:xfrm>
        </p:grpSpPr>
        <p:grpSp>
          <p:nvGrpSpPr>
            <p:cNvPr id="2357" name="Google Shape;2700;p49"/>
            <p:cNvGrpSpPr/>
            <p:nvPr/>
          </p:nvGrpSpPr>
          <p:grpSpPr>
            <a:xfrm>
              <a:off x="983086" y="778021"/>
              <a:ext cx="4021726" cy="539"/>
              <a:chOff x="0" y="0"/>
              <a:chExt cx="4021724" cy="537"/>
            </a:xfrm>
          </p:grpSpPr>
          <p:sp>
            <p:nvSpPr>
              <p:cNvPr id="2354" name="Google Shape;2701;p49"/>
              <p:cNvSpPr/>
              <p:nvPr/>
            </p:nvSpPr>
            <p:spPr>
              <a:xfrm>
                <a:off x="1552410" y="0"/>
                <a:ext cx="830472" cy="0"/>
              </a:xfrm>
              <a:prstGeom prst="line">
                <a:avLst/>
              </a:prstGeom>
              <a:noFill/>
              <a:ln w="9525" cap="flat">
                <a:solidFill>
                  <a:srgbClr val="595959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55" name="Google Shape;2702;p49"/>
              <p:cNvSpPr/>
              <p:nvPr/>
            </p:nvSpPr>
            <p:spPr>
              <a:xfrm>
                <a:off x="3191253" y="0"/>
                <a:ext cx="830472" cy="0"/>
              </a:xfrm>
              <a:prstGeom prst="line">
                <a:avLst/>
              </a:prstGeom>
              <a:noFill/>
              <a:ln w="9525" cap="flat">
                <a:solidFill>
                  <a:srgbClr val="595959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56" name="Google Shape;2703;p49"/>
              <p:cNvSpPr/>
              <p:nvPr/>
            </p:nvSpPr>
            <p:spPr>
              <a:xfrm>
                <a:off x="0" y="537"/>
                <a:ext cx="656202" cy="1"/>
              </a:xfrm>
              <a:prstGeom prst="line">
                <a:avLst/>
              </a:prstGeom>
              <a:noFill/>
              <a:ln w="9525" cap="flat">
                <a:solidFill>
                  <a:srgbClr val="595959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endParaRPr/>
              </a:p>
            </p:txBody>
          </p:sp>
        </p:grpSp>
        <p:sp>
          <p:nvSpPr>
            <p:cNvPr id="2358" name="Google Shape;2706;p49"/>
            <p:cNvSpPr/>
            <p:nvPr/>
          </p:nvSpPr>
          <p:spPr>
            <a:xfrm>
              <a:off x="2130283" y="1079334"/>
              <a:ext cx="1" cy="358222"/>
            </a:xfrm>
            <a:prstGeom prst="line">
              <a:avLst/>
            </a:prstGeom>
            <a:noFill/>
            <a:ln w="9525" cap="flat">
              <a:solidFill>
                <a:srgbClr val="494949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grpSp>
          <p:nvGrpSpPr>
            <p:cNvPr id="2361" name="Google Shape;2707;p49"/>
            <p:cNvGrpSpPr/>
            <p:nvPr/>
          </p:nvGrpSpPr>
          <p:grpSpPr>
            <a:xfrm>
              <a:off x="1639392" y="286790"/>
              <a:ext cx="983057" cy="983057"/>
              <a:chOff x="0" y="0"/>
              <a:chExt cx="983055" cy="983055"/>
            </a:xfrm>
          </p:grpSpPr>
          <p:sp>
            <p:nvSpPr>
              <p:cNvPr id="2359" name="Google Shape;2705;p49"/>
              <p:cNvSpPr/>
              <p:nvPr/>
            </p:nvSpPr>
            <p:spPr>
              <a:xfrm>
                <a:off x="0" y="0"/>
                <a:ext cx="983056" cy="983056"/>
              </a:xfrm>
              <a:prstGeom prst="ellipse">
                <a:avLst/>
              </a:prstGeom>
              <a:solidFill>
                <a:schemeClr val="accent1"/>
              </a:solidFill>
              <a:ln w="9525" cap="flat">
                <a:solidFill>
                  <a:srgbClr val="494949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360" name="Google Shape;2708;p49"/>
              <p:cNvSpPr/>
              <p:nvPr/>
            </p:nvSpPr>
            <p:spPr>
              <a:xfrm>
                <a:off x="125445" y="125458"/>
                <a:ext cx="732396" cy="732397"/>
              </a:xfrm>
              <a:prstGeom prst="ellipse">
                <a:avLst/>
              </a:prstGeom>
              <a:solidFill>
                <a:srgbClr val="FFFFFF"/>
              </a:solidFill>
              <a:ln w="9525" cap="flat">
                <a:solidFill>
                  <a:srgbClr val="494949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2362" name="Google Shape;2709;p49"/>
            <p:cNvSpPr/>
            <p:nvPr/>
          </p:nvSpPr>
          <p:spPr>
            <a:xfrm flipV="1">
              <a:off x="3771158" y="15124"/>
              <a:ext cx="1" cy="396901"/>
            </a:xfrm>
            <a:prstGeom prst="line">
              <a:avLst/>
            </a:prstGeom>
            <a:noFill/>
            <a:ln w="9525" cap="flat">
              <a:solidFill>
                <a:srgbClr val="494949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grpSp>
          <p:nvGrpSpPr>
            <p:cNvPr id="2365" name="Google Shape;2711;p49"/>
            <p:cNvGrpSpPr/>
            <p:nvPr/>
          </p:nvGrpSpPr>
          <p:grpSpPr>
            <a:xfrm>
              <a:off x="3278251" y="286402"/>
              <a:ext cx="983045" cy="983044"/>
              <a:chOff x="0" y="0"/>
              <a:chExt cx="983043" cy="983043"/>
            </a:xfrm>
          </p:grpSpPr>
          <p:sp>
            <p:nvSpPr>
              <p:cNvPr id="2363" name="Google Shape;2712;p49"/>
              <p:cNvSpPr/>
              <p:nvPr/>
            </p:nvSpPr>
            <p:spPr>
              <a:xfrm>
                <a:off x="0" y="0"/>
                <a:ext cx="983044" cy="983044"/>
              </a:xfrm>
              <a:prstGeom prst="ellipse">
                <a:avLst/>
              </a:prstGeom>
              <a:solidFill>
                <a:srgbClr val="FFFFFF"/>
              </a:solidFill>
              <a:ln w="9525" cap="flat">
                <a:solidFill>
                  <a:srgbClr val="494949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364" name="Google Shape;2710;p49"/>
              <p:cNvSpPr/>
              <p:nvPr/>
            </p:nvSpPr>
            <p:spPr>
              <a:xfrm>
                <a:off x="125611" y="125623"/>
                <a:ext cx="732055" cy="732055"/>
              </a:xfrm>
              <a:prstGeom prst="ellipse">
                <a:avLst/>
              </a:prstGeom>
              <a:solidFill>
                <a:schemeClr val="accent1"/>
              </a:solidFill>
              <a:ln w="9525" cap="flat">
                <a:solidFill>
                  <a:srgbClr val="494949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2366" name="Google Shape;2713;p49"/>
            <p:cNvSpPr/>
            <p:nvPr/>
          </p:nvSpPr>
          <p:spPr>
            <a:xfrm>
              <a:off x="5409381" y="1079334"/>
              <a:ext cx="1" cy="357148"/>
            </a:xfrm>
            <a:prstGeom prst="line">
              <a:avLst/>
            </a:prstGeom>
            <a:noFill/>
            <a:ln w="9525" cap="flat">
              <a:solidFill>
                <a:srgbClr val="494949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grpSp>
          <p:nvGrpSpPr>
            <p:cNvPr id="2369" name="Google Shape;2714;p49"/>
            <p:cNvGrpSpPr/>
            <p:nvPr/>
          </p:nvGrpSpPr>
          <p:grpSpPr>
            <a:xfrm>
              <a:off x="4917321" y="286204"/>
              <a:ext cx="983044" cy="983044"/>
              <a:chOff x="0" y="0"/>
              <a:chExt cx="983043" cy="983043"/>
            </a:xfrm>
          </p:grpSpPr>
          <p:sp>
            <p:nvSpPr>
              <p:cNvPr id="2367" name="Google Shape;2715;p49"/>
              <p:cNvSpPr/>
              <p:nvPr/>
            </p:nvSpPr>
            <p:spPr>
              <a:xfrm>
                <a:off x="0" y="0"/>
                <a:ext cx="983044" cy="983044"/>
              </a:xfrm>
              <a:prstGeom prst="ellipse">
                <a:avLst/>
              </a:prstGeom>
              <a:solidFill>
                <a:schemeClr val="accent1"/>
              </a:solidFill>
              <a:ln w="9525" cap="flat">
                <a:solidFill>
                  <a:srgbClr val="494949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368" name="Google Shape;2716;p49"/>
              <p:cNvSpPr/>
              <p:nvPr/>
            </p:nvSpPr>
            <p:spPr>
              <a:xfrm>
                <a:off x="125610" y="125623"/>
                <a:ext cx="732055" cy="732055"/>
              </a:xfrm>
              <a:prstGeom prst="ellipse">
                <a:avLst/>
              </a:prstGeom>
              <a:solidFill>
                <a:srgbClr val="FFFFFF"/>
              </a:solidFill>
              <a:ln w="9525" cap="flat">
                <a:solidFill>
                  <a:srgbClr val="595959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2370" name="Google Shape;2717;p49"/>
            <p:cNvSpPr/>
            <p:nvPr/>
          </p:nvSpPr>
          <p:spPr>
            <a:xfrm flipV="1">
              <a:off x="492977" y="15252"/>
              <a:ext cx="1" cy="397201"/>
            </a:xfrm>
            <a:prstGeom prst="line">
              <a:avLst/>
            </a:prstGeom>
            <a:noFill/>
            <a:ln w="9525" cap="flat">
              <a:solidFill>
                <a:srgbClr val="494949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grpSp>
          <p:nvGrpSpPr>
            <p:cNvPr id="2373" name="Google Shape;2719;p49"/>
            <p:cNvGrpSpPr/>
            <p:nvPr/>
          </p:nvGrpSpPr>
          <p:grpSpPr>
            <a:xfrm>
              <a:off x="-1" y="286830"/>
              <a:ext cx="983089" cy="983461"/>
              <a:chOff x="0" y="0"/>
              <a:chExt cx="983088" cy="983460"/>
            </a:xfrm>
          </p:grpSpPr>
          <p:sp>
            <p:nvSpPr>
              <p:cNvPr id="2371" name="Google Shape;2704;p49"/>
              <p:cNvSpPr/>
              <p:nvPr/>
            </p:nvSpPr>
            <p:spPr>
              <a:xfrm>
                <a:off x="-1" y="-1"/>
                <a:ext cx="983090" cy="983462"/>
              </a:xfrm>
              <a:prstGeom prst="ellipse">
                <a:avLst/>
              </a:prstGeom>
              <a:solidFill>
                <a:srgbClr val="FFFFFF"/>
              </a:solidFill>
              <a:ln w="9525" cap="flat">
                <a:solidFill>
                  <a:srgbClr val="494949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372" name="Google Shape;2718;p49"/>
              <p:cNvSpPr/>
              <p:nvPr/>
            </p:nvSpPr>
            <p:spPr>
              <a:xfrm>
                <a:off x="125609" y="125622"/>
                <a:ext cx="732197" cy="732197"/>
              </a:xfrm>
              <a:prstGeom prst="ellipse">
                <a:avLst/>
              </a:prstGeom>
              <a:solidFill>
                <a:schemeClr val="accent1"/>
              </a:solidFill>
              <a:ln w="9525" cap="flat">
                <a:solidFill>
                  <a:srgbClr val="494949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2374" name="Google Shape;2720;p49"/>
            <p:cNvSpPr/>
            <p:nvPr/>
          </p:nvSpPr>
          <p:spPr>
            <a:xfrm>
              <a:off x="451400" y="0"/>
              <a:ext cx="79801" cy="79801"/>
            </a:xfrm>
            <a:prstGeom prst="ellipse">
              <a:avLst/>
            </a:prstGeom>
            <a:solidFill>
              <a:schemeClr val="accent1"/>
            </a:solidFill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375" name="Google Shape;2721;p49"/>
            <p:cNvSpPr/>
            <p:nvPr/>
          </p:nvSpPr>
          <p:spPr>
            <a:xfrm>
              <a:off x="3729920" y="-1"/>
              <a:ext cx="79801" cy="79801"/>
            </a:xfrm>
            <a:prstGeom prst="ellipse">
              <a:avLst/>
            </a:prstGeom>
            <a:solidFill>
              <a:schemeClr val="accent1"/>
            </a:solidFill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376" name="Google Shape;2722;p49"/>
            <p:cNvSpPr/>
            <p:nvPr/>
          </p:nvSpPr>
          <p:spPr>
            <a:xfrm>
              <a:off x="2089850" y="1437551"/>
              <a:ext cx="79801" cy="79801"/>
            </a:xfrm>
            <a:prstGeom prst="ellipse">
              <a:avLst/>
            </a:prstGeom>
            <a:solidFill>
              <a:srgbClr val="FFFFFF"/>
            </a:solidFill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377" name="Google Shape;2723;p49"/>
            <p:cNvSpPr/>
            <p:nvPr/>
          </p:nvSpPr>
          <p:spPr>
            <a:xfrm>
              <a:off x="5369241" y="1437551"/>
              <a:ext cx="79801" cy="79801"/>
            </a:xfrm>
            <a:prstGeom prst="ellipse">
              <a:avLst/>
            </a:prstGeom>
            <a:solidFill>
              <a:srgbClr val="FFFFFF"/>
            </a:solidFill>
            <a:ln w="9525" cap="flat">
              <a:solidFill>
                <a:srgbClr val="3D3D3D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2379" name="Google Shape;2724;p49"/>
          <p:cNvSpPr txBox="1"/>
          <p:nvPr/>
        </p:nvSpPr>
        <p:spPr>
          <a:xfrm>
            <a:off x="1762947" y="2634535"/>
            <a:ext cx="704401" cy="4622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 anchor="ctr">
            <a:spAutoFit/>
          </a:bodyPr>
          <a:lstStyle>
            <a:lvl1pPr algn="ctr">
              <a:defRPr sz="1800">
                <a:solidFill>
                  <a:srgbClr val="FFFFFF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1pPr>
          </a:lstStyle>
          <a:p>
            <a:r>
              <a:t>1</a:t>
            </a:r>
          </a:p>
        </p:txBody>
      </p:sp>
      <p:sp>
        <p:nvSpPr>
          <p:cNvPr id="2380" name="Google Shape;2725;p49"/>
          <p:cNvSpPr txBox="1"/>
          <p:nvPr/>
        </p:nvSpPr>
        <p:spPr>
          <a:xfrm>
            <a:off x="3400847" y="2654860"/>
            <a:ext cx="704401" cy="4622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 anchor="ctr">
            <a:spAutoFit/>
          </a:bodyPr>
          <a:lstStyle>
            <a:lvl1pPr algn="ctr"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1pPr>
          </a:lstStyle>
          <a:p>
            <a:r>
              <a:t>2</a:t>
            </a:r>
          </a:p>
        </p:txBody>
      </p:sp>
      <p:sp>
        <p:nvSpPr>
          <p:cNvPr id="2381" name="Google Shape;2726;p49"/>
          <p:cNvSpPr txBox="1"/>
          <p:nvPr/>
        </p:nvSpPr>
        <p:spPr>
          <a:xfrm>
            <a:off x="5038747" y="2654860"/>
            <a:ext cx="704401" cy="4622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 anchor="ctr">
            <a:spAutoFit/>
          </a:bodyPr>
          <a:lstStyle>
            <a:lvl1pPr algn="ctr">
              <a:defRPr sz="1800">
                <a:solidFill>
                  <a:srgbClr val="FFFFFF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1pPr>
          </a:lstStyle>
          <a:p>
            <a:r>
              <a:t>3</a:t>
            </a:r>
          </a:p>
        </p:txBody>
      </p:sp>
      <p:sp>
        <p:nvSpPr>
          <p:cNvPr id="2382" name="Google Shape;2727;p49"/>
          <p:cNvSpPr txBox="1"/>
          <p:nvPr/>
        </p:nvSpPr>
        <p:spPr>
          <a:xfrm>
            <a:off x="6676646" y="2654860"/>
            <a:ext cx="704401" cy="4622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 anchor="ctr">
            <a:spAutoFit/>
          </a:bodyPr>
          <a:lstStyle>
            <a:lvl1pPr algn="ctr">
              <a:defRPr sz="1800">
                <a:solidFill>
                  <a:schemeClr val="accent1"/>
                </a:solidFill>
                <a:latin typeface="Barlow Semi Condensed Medium"/>
                <a:ea typeface="Barlow Semi Condensed Medium"/>
                <a:cs typeface="Barlow Semi Condensed Medium"/>
                <a:sym typeface="Barlow Semi Condensed Medium"/>
              </a:defRPr>
            </a:lvl1pPr>
          </a:lstStyle>
          <a:p>
            <a:r>
              <a:t>4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4" name="Google Shape;2308;p43"/>
          <p:cNvSpPr txBox="1">
            <a:spLocks noGrp="1"/>
          </p:cNvSpPr>
          <p:nvPr>
            <p:ph type="title"/>
          </p:nvPr>
        </p:nvSpPr>
        <p:spPr>
          <a:xfrm>
            <a:off x="1823474" y="338327"/>
            <a:ext cx="5496902" cy="572702"/>
          </a:xfrm>
          <a:prstGeom prst="rect">
            <a:avLst/>
          </a:prstGeom>
        </p:spPr>
        <p:txBody>
          <a:bodyPr/>
          <a:lstStyle>
            <a:lvl1pPr defTabSz="777240">
              <a:defRPr sz="2380">
                <a:latin typeface="Rockwell Bold"/>
                <a:ea typeface="Rockwell Bold"/>
                <a:cs typeface="Rockwell Bold"/>
                <a:sym typeface="Rockwell Bold"/>
              </a:defRPr>
            </a:lvl1pPr>
          </a:lstStyle>
          <a:p>
            <a:r>
              <a:t>ТЕСТИРОВАНИЕ НЕЙРОСЕТЕЙ </a:t>
            </a:r>
          </a:p>
        </p:txBody>
      </p:sp>
      <p:pic>
        <p:nvPicPr>
          <p:cNvPr id="2385" name="Снимок экрана 2023-11-01 в 21.24.48.png" descr="Снимок экрана 2023-11-01 в 21.24.48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1179874" y="1333963"/>
            <a:ext cx="2740276" cy="2806308"/>
          </a:xfrm>
          <a:prstGeom prst="rect">
            <a:avLst/>
          </a:prstGeom>
          <a:ln w="12700">
            <a:miter lim="400000"/>
          </a:ln>
        </p:spPr>
      </p:pic>
      <p:sp>
        <p:nvSpPr>
          <p:cNvPr id="2386" name="Первая нейросеть, которой мы решили воспользоваться - ChatGPT. Данная нейросеть генерирует тексты, на основе поступившего ей запроса."/>
          <p:cNvSpPr txBox="1"/>
          <p:nvPr/>
        </p:nvSpPr>
        <p:spPr>
          <a:xfrm>
            <a:off x="4829061" y="1881036"/>
            <a:ext cx="3135065" cy="19887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1700">
                <a:latin typeface="Rockwell"/>
                <a:ea typeface="Rockwell"/>
                <a:cs typeface="Rockwell"/>
                <a:sym typeface="Rockwell"/>
              </a:defRPr>
            </a:lvl1pPr>
          </a:lstStyle>
          <a:p>
            <a:r>
              <a:t>Первая нейросеть, которой мы решили воспользоваться - ChatGPT. Данная нейросеть генерирует тексты, на основе поступившего ей запроса.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Technology Consulting by Slidesgo">
  <a:themeElements>
    <a:clrScheme name="Technology Consulting by Slidesgo">
      <a:dk1>
        <a:srgbClr val="3D3D3D"/>
      </a:dk1>
      <a:lt1>
        <a:srgbClr val="FFFFFF"/>
      </a:lt1>
      <a:dk2>
        <a:srgbClr val="A7A7A7"/>
      </a:dk2>
      <a:lt2>
        <a:srgbClr val="535353"/>
      </a:lt2>
      <a:accent1>
        <a:srgbClr val="77C6FC"/>
      </a:accent1>
      <a:accent2>
        <a:srgbClr val="BBE3FE"/>
      </a:accent2>
      <a:accent3>
        <a:srgbClr val="D6EEFE"/>
      </a:accent3>
      <a:accent4>
        <a:srgbClr val="BEBEBE"/>
      </a:accent4>
      <a:accent5>
        <a:srgbClr val="477797"/>
      </a:accent5>
      <a:accent6>
        <a:srgbClr val="9E9E9E"/>
      </a:accent6>
      <a:hlink>
        <a:srgbClr val="0000FF"/>
      </a:hlink>
      <a:folHlink>
        <a:srgbClr val="FF00FF"/>
      </a:folHlink>
    </a:clrScheme>
    <a:fontScheme name="Technology Consulting by Slidesgo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Technology Consulting by Slidesg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3D3D3D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3D3D3D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echnology Consulting by Slidesgo">
  <a:themeElements>
    <a:clrScheme name="Technology Consulting by Slidesgo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7C6FC"/>
      </a:accent1>
      <a:accent2>
        <a:srgbClr val="BBE3FE"/>
      </a:accent2>
      <a:accent3>
        <a:srgbClr val="D6EEFE"/>
      </a:accent3>
      <a:accent4>
        <a:srgbClr val="BEBEBE"/>
      </a:accent4>
      <a:accent5>
        <a:srgbClr val="477797"/>
      </a:accent5>
      <a:accent6>
        <a:srgbClr val="9E9E9E"/>
      </a:accent6>
      <a:hlink>
        <a:srgbClr val="0000FF"/>
      </a:hlink>
      <a:folHlink>
        <a:srgbClr val="FF00FF"/>
      </a:folHlink>
    </a:clrScheme>
    <a:fontScheme name="Technology Consulting by Slidesgo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Technology Consulting by Slidesg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3D3D3D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3D3D3D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322</Words>
  <Application>Microsoft Office PowerPoint</Application>
  <PresentationFormat>Экран (16:9)</PresentationFormat>
  <Paragraphs>49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</vt:lpstr>
      <vt:lpstr>Barlow Semi Condensed</vt:lpstr>
      <vt:lpstr>Barlow Semi Condensed Medium</vt:lpstr>
      <vt:lpstr>Fjalla One</vt:lpstr>
      <vt:lpstr>Helvetica</vt:lpstr>
      <vt:lpstr>Rockwell</vt:lpstr>
      <vt:lpstr>Rockwell Bold</vt:lpstr>
      <vt:lpstr>Technology Consulting by Slidesgo</vt:lpstr>
      <vt:lpstr>Нейронные сети и их роль в современном мире</vt:lpstr>
      <vt:lpstr>АКТУАЛЬНОСТЬ</vt:lpstr>
      <vt:lpstr>ЦЕЛЬ</vt:lpstr>
      <vt:lpstr>ЗАДАЧИ</vt:lpstr>
      <vt:lpstr>НЕЙРОННАЯ СЕТЬ</vt:lpstr>
      <vt:lpstr>ИСТОРИЯ ВОЗНИКНОВЕНИЯ НЕЙРОСЕТЕЙ</vt:lpstr>
      <vt:lpstr>ВИДЫ НЕЙРОСЕТЕЙ</vt:lpstr>
      <vt:lpstr>ПРИМЕНЕНИЕ НЕЙРОСЕТЕЙ</vt:lpstr>
      <vt:lpstr>ТЕСТИРОВАНИЕ НЕЙРОСЕТЕЙ </vt:lpstr>
      <vt:lpstr>ТЕСТИРОВАНИЕ НЕЙРОСЕТЕЙ </vt:lpstr>
      <vt:lpstr>ТЕСТИРОВАНИЕ НЕЙРОСЕТЕЙ </vt:lpstr>
      <vt:lpstr>ЗАКЛЮЧЕНИЕ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Нейронные сети и их роль в современном мире</dc:title>
  <dc:creator>shadow armado.</dc:creator>
  <cp:lastModifiedBy>shadow armado.</cp:lastModifiedBy>
  <cp:revision>3</cp:revision>
  <dcterms:modified xsi:type="dcterms:W3CDTF">2024-04-08T12:44:50Z</dcterms:modified>
</cp:coreProperties>
</file>