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4" r:id="rId3"/>
    <p:sldId id="265" r:id="rId4"/>
    <p:sldId id="266" r:id="rId5"/>
    <p:sldId id="267" r:id="rId6"/>
    <p:sldId id="268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53D51-C9C7-4D58-81D3-8B609FCC657B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82247-115D-4C02-A986-B09EB8B16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2247-115D-4C02-A986-B09EB8B166A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2247-115D-4C02-A986-B09EB8B166A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F420-8526-4451-B045-92D0AE11127E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43F420-8526-4451-B045-92D0AE11127E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F31B7D-D184-4C15-AF94-E32DAAD15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Толерантность</a:t>
            </a:r>
            <a:endParaRPr lang="ru-RU" sz="7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Рисунок 4" descr="Марш толерастов Сенсация дн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71612"/>
            <a:ext cx="700092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12033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BD18~1\AppData\Local\Temp\Rar$DIa0.183\ciurl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_Света\МАТЕРИАЛ ПО ТОЛЕРАНТНОСТИ\ТОЛЕРАНТНОСТЬ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071966" cy="3071834"/>
          </a:xfrm>
          <a:prstGeom prst="rect">
            <a:avLst/>
          </a:prstGeom>
          <a:noFill/>
        </p:spPr>
      </p:pic>
      <p:pic>
        <p:nvPicPr>
          <p:cNvPr id="2051" name="Picture 3" descr="D:\Документы_Света\МАТЕРИАЛ ПО ТОЛЕРАНТНОСТИ\ТОЛЕРАНТНОСТЬ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357718" cy="3071834"/>
          </a:xfrm>
          <a:prstGeom prst="rect">
            <a:avLst/>
          </a:prstGeom>
          <a:noFill/>
        </p:spPr>
      </p:pic>
      <p:pic>
        <p:nvPicPr>
          <p:cNvPr id="2052" name="Picture 4" descr="D:\Документы_Света\МАТЕРИАЛ ПО ТОЛЕРАНТНОСТИ\ТОЛЕРАНТНОСТЬ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9000"/>
            <a:ext cx="4143404" cy="3157539"/>
          </a:xfrm>
          <a:prstGeom prst="rect">
            <a:avLst/>
          </a:prstGeom>
          <a:noFill/>
        </p:spPr>
      </p:pic>
      <p:pic>
        <p:nvPicPr>
          <p:cNvPr id="2053" name="Picture 5" descr="D:\Документы_Света\МАТЕРИАЛ ПО ТОЛЕРАНТНОСТИ\ТОЛЕРАНТНОСТЬ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429000"/>
            <a:ext cx="4357718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9" y="142863"/>
          <a:ext cx="8572569" cy="6675138"/>
        </p:xfrm>
        <a:graphic>
          <a:graphicData uri="http://schemas.openxmlformats.org/drawingml/2006/table">
            <a:tbl>
              <a:tblPr/>
              <a:tblGrid>
                <a:gridCol w="363083"/>
                <a:gridCol w="363073"/>
                <a:gridCol w="342904"/>
                <a:gridCol w="363073"/>
                <a:gridCol w="363073"/>
                <a:gridCol w="363073"/>
                <a:gridCol w="363073"/>
                <a:gridCol w="363073"/>
                <a:gridCol w="363073"/>
                <a:gridCol w="363073"/>
                <a:gridCol w="363073"/>
                <a:gridCol w="363073"/>
                <a:gridCol w="363073"/>
                <a:gridCol w="363073"/>
                <a:gridCol w="363073"/>
                <a:gridCol w="363073"/>
                <a:gridCol w="363073"/>
                <a:gridCol w="363073"/>
                <a:gridCol w="363073"/>
                <a:gridCol w="363073"/>
                <a:gridCol w="363073"/>
                <a:gridCol w="968195"/>
              </a:tblGrid>
              <a:tr h="245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7481" marR="2748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42918"/>
            <a:ext cx="4929222" cy="7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дом\Desktop\мой др 2015\DSCN77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71530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дом\Desktop\фото\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930" y="311285"/>
            <a:ext cx="5938139" cy="62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80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42918"/>
            <a:ext cx="7572428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rgbClr val="FEF332"/>
      </a:dk1>
      <a:lt1>
        <a:srgbClr val="FF0B0D"/>
      </a:lt1>
      <a:dk2>
        <a:srgbClr val="FFC000"/>
      </a:dk2>
      <a:lt2>
        <a:srgbClr val="DBF5F9"/>
      </a:lt2>
      <a:accent1>
        <a:srgbClr val="FF0000"/>
      </a:accent1>
      <a:accent2>
        <a:srgbClr val="BF0000"/>
      </a:accent2>
      <a:accent3>
        <a:srgbClr val="C70001"/>
      </a:accent3>
      <a:accent4>
        <a:srgbClr val="7F0000"/>
      </a:accent4>
      <a:accent5>
        <a:srgbClr val="C70001"/>
      </a:accent5>
      <a:accent6>
        <a:srgbClr val="C70001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295</TotalTime>
  <Words>135</Words>
  <Application>Microsoft Office PowerPoint</Application>
  <PresentationFormat>Экран (4:3)</PresentationFormat>
  <Paragraphs>135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Толерантность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Толерантность</dc:title>
  <dc:creator>Пентина</dc:creator>
  <cp:lastModifiedBy>kab215</cp:lastModifiedBy>
  <cp:revision>29</cp:revision>
  <dcterms:created xsi:type="dcterms:W3CDTF">2012-10-21T16:41:54Z</dcterms:created>
  <dcterms:modified xsi:type="dcterms:W3CDTF">2015-06-10T07:58:47Z</dcterms:modified>
</cp:coreProperties>
</file>