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558608" cy="290775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У</a:t>
            </a:r>
            <a:r>
              <a:rPr lang="ru-RU" sz="3100" b="1" i="1" dirty="0" smtClean="0"/>
              <a:t>рок по теме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Сложение </a:t>
            </a:r>
            <a:r>
              <a:rPr lang="ru-RU" sz="3100" b="1" i="1" dirty="0" smtClean="0"/>
              <a:t>и вычитание обыкновенных дробей с разными знаменателями</a:t>
            </a:r>
            <a:endParaRPr lang="ru-RU" sz="31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учитель математики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Кроловецкая</a:t>
            </a:r>
            <a:r>
              <a:rPr lang="ru-RU" sz="2000" dirty="0" smtClean="0">
                <a:solidFill>
                  <a:schemeClr val="tx1"/>
                </a:solidFill>
              </a:rPr>
              <a:t> Наталья Ивановна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72908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5793507"/>
          </a:xfrm>
        </p:spPr>
        <p:txBody>
          <a:bodyPr/>
          <a:lstStyle/>
          <a:p>
            <a:r>
              <a:rPr lang="ru-RU" b="1" u="sng" dirty="0" smtClean="0"/>
              <a:t>Чтобы сложить или вычесть дроби с разными знаменателями, нужно: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Привести дроби к общему знаменателю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Выполнить вычисления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2728"/>
            <a:ext cx="3744416" cy="31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557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8613"/>
            <a:ext cx="8275637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926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50427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46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722419" cy="29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852936"/>
            <a:ext cx="69847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Привести дроби к общему знаменателю: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Больший знаменатель разделить на меньший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Полученный </a:t>
            </a:r>
            <a:r>
              <a:rPr lang="ru-RU" sz="2800" b="1" u="sng" dirty="0" smtClean="0"/>
              <a:t>дополнительный множитель </a:t>
            </a:r>
            <a:r>
              <a:rPr lang="ru-RU" sz="2000" b="1" dirty="0" smtClean="0"/>
              <a:t>записать около числителя и умножить на него числитель и знаменатель дроби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915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" y="836712"/>
            <a:ext cx="8229600" cy="281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736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789040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Найти общий знаменатель: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Выделяем самый большой знаменатель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Пробуем разделить его на другие знаменатели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Если не делится, то нужно умножить его на числа 2, 3, 4 и т.д., пока не будет получено число, которое разделится на другие знаменатели.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6769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3187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14922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Общий знаменатель</a:t>
            </a:r>
            <a:endParaRPr lang="ru-RU" sz="2000" b="1" u="sng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4339396" y="420821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69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075240" cy="5577483"/>
          </a:xfrm>
        </p:spPr>
        <p:txBody>
          <a:bodyPr/>
          <a:lstStyle/>
          <a:p>
            <a:r>
              <a:rPr lang="ru-RU" dirty="0" smtClean="0"/>
              <a:t>Общий знаменатель </a:t>
            </a:r>
            <a:r>
              <a:rPr lang="ru-RU" b="1" dirty="0" smtClean="0"/>
              <a:t>30</a:t>
            </a:r>
            <a:r>
              <a:rPr lang="ru-RU" dirty="0" smtClean="0"/>
              <a:t> делим на знаменатель первой дроби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30:10=3</a:t>
            </a:r>
          </a:p>
          <a:p>
            <a:pPr marL="0" indent="0">
              <a:buNone/>
            </a:pPr>
            <a:r>
              <a:rPr lang="ru-RU" dirty="0" smtClean="0"/>
              <a:t>Число – 3 дополнительный множитель для дроби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3554"/>
            <a:ext cx="3575620" cy="25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58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931224" cy="5793507"/>
          </a:xfrm>
        </p:spPr>
        <p:txBody>
          <a:bodyPr/>
          <a:lstStyle/>
          <a:p>
            <a:r>
              <a:rPr lang="ru-RU" dirty="0"/>
              <a:t>Общий знаменатель </a:t>
            </a:r>
            <a:r>
              <a:rPr lang="ru-RU" b="1" dirty="0"/>
              <a:t>30</a:t>
            </a:r>
            <a:r>
              <a:rPr lang="ru-RU" dirty="0"/>
              <a:t> делим на знаменатель </a:t>
            </a:r>
            <a:r>
              <a:rPr lang="ru-RU" dirty="0" smtClean="0"/>
              <a:t>второй </a:t>
            </a:r>
            <a:r>
              <a:rPr lang="ru-RU" dirty="0"/>
              <a:t>дроби</a:t>
            </a:r>
          </a:p>
          <a:p>
            <a:pPr marL="0" indent="0">
              <a:buNone/>
            </a:pPr>
            <a:r>
              <a:rPr lang="ru-RU" dirty="0" smtClean="0"/>
              <a:t>30:15=2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Число – </a:t>
            </a:r>
            <a:r>
              <a:rPr lang="ru-RU" dirty="0" smtClean="0"/>
              <a:t>2 </a:t>
            </a:r>
            <a:r>
              <a:rPr lang="ru-RU" dirty="0"/>
              <a:t>дополнительный множитель для дроби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60" y="2996952"/>
            <a:ext cx="3918471" cy="255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1277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Урок по теме Сложение и вычитание обыкновенных дробей с разными знаменателями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Natasha</cp:lastModifiedBy>
  <cp:revision>18</cp:revision>
  <dcterms:created xsi:type="dcterms:W3CDTF">2021-04-25T13:54:17Z</dcterms:created>
  <dcterms:modified xsi:type="dcterms:W3CDTF">2024-12-24T15:13:50Z</dcterms:modified>
</cp:coreProperties>
</file>