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37" r:id="rId2"/>
    <p:sldMasterId id="2147483860" r:id="rId3"/>
    <p:sldMasterId id="2147483872" r:id="rId4"/>
    <p:sldMasterId id="2147483934" r:id="rId5"/>
  </p:sldMasterIdLst>
  <p:notesMasterIdLst>
    <p:notesMasterId r:id="rId27"/>
  </p:notesMasterIdLst>
  <p:sldIdLst>
    <p:sldId id="278" r:id="rId6"/>
    <p:sldId id="279" r:id="rId7"/>
    <p:sldId id="291" r:id="rId8"/>
    <p:sldId id="282" r:id="rId9"/>
    <p:sldId id="280" r:id="rId10"/>
    <p:sldId id="261" r:id="rId11"/>
    <p:sldId id="277" r:id="rId12"/>
    <p:sldId id="262" r:id="rId13"/>
    <p:sldId id="263" r:id="rId14"/>
    <p:sldId id="264" r:id="rId15"/>
    <p:sldId id="292" r:id="rId16"/>
    <p:sldId id="293" r:id="rId17"/>
    <p:sldId id="296" r:id="rId18"/>
    <p:sldId id="267" r:id="rId19"/>
    <p:sldId id="266" r:id="rId20"/>
    <p:sldId id="287" r:id="rId21"/>
    <p:sldId id="289" r:id="rId22"/>
    <p:sldId id="288" r:id="rId23"/>
    <p:sldId id="284" r:id="rId24"/>
    <p:sldId id="294" r:id="rId25"/>
    <p:sldId id="29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515"/>
    <a:srgbClr val="C616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1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D3DBE25-A38C-4E5A-9C5A-0462FEDB2681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6CEE55C-5346-46B5-A359-8B3AE2453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AD544-6353-4D43-B7F5-07C1A66AA785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№995.  Математика 5 класс. Н.Я.Виленкин.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F007A-2BC8-4874-AD4C-5432A5EC4952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Идея задачи №996.   Математика 5 класс. Н.Я.Виленкин.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Идея задачи №996.   Математика 5 класс. Н.Я.Виленкин.</a:t>
            </a:r>
          </a:p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7F27D-1456-484D-8B79-77A0E2CC3AE7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69FFA-6624-44CE-855E-58AC3CFE1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1C553-2788-4379-9DAE-EBE16D8D5265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324C-5282-471B-9DC4-B7FE37BC4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29925-4D6A-4813-BB50-5C36F0172597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45AA-1A10-484F-B71C-335B3DA41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B5423-56BE-4716-B148-7BE083C4D758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4869D-742A-4A08-BEA0-3D3F81000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7B2F7-5E78-4998-8593-5FFC8DD50082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5935-B42D-4E56-B566-D362F03BF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21386-17B8-423B-AB8A-A46EED42A091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FD68B-5DDD-4A35-BDC7-9D98DF9DF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4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4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668BC-6F8F-4C4C-9A6D-A842142326FA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21F65-8AFD-4BFE-8399-165E86879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5DDF9-4CF0-47CC-B17F-B9E9FDF14E2D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5F91F-FA0E-480B-94FC-E65ED0976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1551-F875-4F94-9E26-C2A0F858A034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8639E-FB91-4F14-8776-0E7D688D5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FAB25-E143-4F41-A7D5-45DBC8E6A0EF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67981-9371-4410-9C7C-3B899F35A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0306-6104-495B-BC8E-3E740BBA1D04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02285-A8B1-4FB3-9DEF-FA37528DA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B9D2-BFF1-4E55-A6E6-2DE3BAC936AD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B3261-C195-4FF1-99A4-84FA30F14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BDD44-8E35-4BCC-BA39-AD9342E4B58B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BAAEF-12B4-498F-9371-57DA13B10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5B93D-1DF2-4432-B203-7C1DB78985A1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BC75-5664-4858-8B9B-A51021D76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3050"/>
            <a:ext cx="6018213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DC91C-5ABF-4DFB-903A-D50DB753FD08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5F00A-8C1A-4D1E-9009-6AA0A83C1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83" indent="0" algn="ctr">
              <a:buNone/>
              <a:defRPr/>
            </a:lvl2pPr>
            <a:lvl3pPr marL="829366" indent="0" algn="ctr">
              <a:buNone/>
              <a:defRPr/>
            </a:lvl3pPr>
            <a:lvl4pPr marL="1244049" indent="0" algn="ctr">
              <a:buNone/>
              <a:defRPr/>
            </a:lvl4pPr>
            <a:lvl5pPr marL="1658732" indent="0" algn="ctr">
              <a:buNone/>
              <a:defRPr/>
            </a:lvl5pPr>
            <a:lvl6pPr marL="2073416" indent="0" algn="ctr">
              <a:buNone/>
              <a:defRPr/>
            </a:lvl6pPr>
            <a:lvl7pPr marL="2488099" indent="0" algn="ctr">
              <a:buNone/>
              <a:defRPr/>
            </a:lvl7pPr>
            <a:lvl8pPr marL="2902782" indent="0" algn="ctr">
              <a:buNone/>
              <a:defRPr/>
            </a:lvl8pPr>
            <a:lvl9pPr marL="331746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F7F8A-38B3-4D6E-AF7A-179D6119EBF3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B0A34-9AE3-4BA7-9DC6-5C4FCF5EF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7AE7C-B939-44DA-8741-7CA1EB8A4CDB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ACF6C-C3CD-44EC-9994-947C53AB0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3" indent="0">
              <a:buNone/>
              <a:defRPr sz="1600"/>
            </a:lvl2pPr>
            <a:lvl3pPr marL="829366" indent="0">
              <a:buNone/>
              <a:defRPr sz="1500"/>
            </a:lvl3pPr>
            <a:lvl4pPr marL="1244049" indent="0">
              <a:buNone/>
              <a:defRPr sz="1300"/>
            </a:lvl4pPr>
            <a:lvl5pPr marL="1658732" indent="0">
              <a:buNone/>
              <a:defRPr sz="1300"/>
            </a:lvl5pPr>
            <a:lvl6pPr marL="2073416" indent="0">
              <a:buNone/>
              <a:defRPr sz="1300"/>
            </a:lvl6pPr>
            <a:lvl7pPr marL="2488099" indent="0">
              <a:buNone/>
              <a:defRPr sz="1300"/>
            </a:lvl7pPr>
            <a:lvl8pPr marL="2902782" indent="0">
              <a:buNone/>
              <a:defRPr sz="1300"/>
            </a:lvl8pPr>
            <a:lvl9pPr marL="331746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7EC34-61B4-472A-B61F-A2B913C887FB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B5766-6C62-4E3E-BE36-61EB02B89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0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0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2DB2E-1439-41AC-A914-3D73315FABD2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7275B-B5A3-446E-B201-8F95B21A4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33265-3177-4509-9BA0-C3F4DA023C23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A9353-2051-4493-8AE4-1B6B1F901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4322A-8E99-4586-8B52-A288A64FA7C1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10019-8249-4C5F-90A8-249802EBC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1BB51-8C16-423D-B599-ED5AC56B186A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AA70B-ACF6-4FAD-BA16-54DFAB824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91430" tIns="45715" rIns="91430" bIns="45715"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91430" tIns="45715" rIns="91430" bIns="45715"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9BEE2-E88C-4B04-A20D-5A02F9966DA8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4C335-07AD-4498-80BA-33FF66B92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AE909-CA31-46D7-8E29-38F190E21F4A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94B0-FAF0-4387-93DD-621CF3527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05CBE-3101-423A-B114-5774AD4CF776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C7A6A-E7E2-4FF6-A8B2-399C5F362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46E38-E0EE-4C4B-9793-287C4344CBA7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2840-3610-4A16-9600-7C19ED2D1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0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0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1E40E-462C-48A1-8E26-E37A411F4142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68ADC-01AF-4367-8A69-9EEEDC13B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F990C-1C19-4164-A6FB-601EE4A83901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9F791-811F-4895-86AF-71E19D795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75A32-1753-436F-B7F9-23FF59FDA9DC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83F78-0A3D-4527-8633-9EB7AF610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EBE73-1B79-4532-AFC8-C847CD505913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D756-9239-4ED3-93DE-543C77CC5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98D9A-1B09-48E5-B786-AE085E22AC70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6C2A-80CD-41EE-A861-994DB0539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D3D50-5FD0-4453-916F-F2008C32C706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D4578-C451-4F91-A857-046C2924D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20A41-2D9C-417C-BD65-6431F23CCF31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D0D5F-5888-4AD1-A376-857860C5F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3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3" y="2679193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04265-79FB-4B18-BB06-54B039B25DC9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F230D-D8D4-456F-9806-31CE4B99B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D3CF5-DE48-4EFF-93EA-E63CB6EB0D11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1C392-DF43-456C-9E27-898D3F74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576B5-D0CA-41A3-81BC-281C4FF881A3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87CE3-2BEB-4FBE-B5A8-770D46E89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461C6-08CF-4746-B33F-69010D7F5517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189C3-67B7-4115-B41B-188C4235D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3B865-6A24-4F74-9BB5-33D4A1787BB1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8FBB3-3145-4E94-91FF-51AF47772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278C4-4F74-4498-9B53-7ACC1F97EA59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CAA9A-319B-41A9-B294-FEC9504E8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BC395-1091-407B-A79D-E02503030CCD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49AE7-8EC4-4D13-A99D-5A0CC1B4C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5DD3D-373D-4EC9-AEBE-C47E47780B0D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C48CE-3F45-4422-B354-18567AB6B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BCEBC-BBF4-442C-BF7C-2B2FAF261A8A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FF831-2ECB-4F1A-BAC7-8E4134721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594C1-FB80-4A1E-9032-E913614A1A96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9CDB1-A741-4047-8823-08D6A18CB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E3717-A450-4A8A-9D3E-603C130933EF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B4299-8036-4341-82BF-5C87B0FBC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5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149A2-3F87-48DB-9097-9C4823307EB0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E6B9-3177-4BC4-A720-ABD027179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6854-EEBA-497A-8F18-2F9BC8E0FBAF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A2CB0-5216-480F-8AC4-60583BE67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1F11F-79F0-44C4-9DAC-52CCF94D18D9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473DD-E27E-4D2E-A698-16F4EB3C0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15483-20D2-42E0-AB07-1066C7CB363F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B258A-8F7F-468F-AAD3-DAF9DEF15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A3DFE-E9F5-4198-B2FB-2CEC7A81C9E0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01EBE-DA5A-4A77-BE44-FD8010E29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CBB84-5852-4C10-9C31-5881AE2D58A3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EE38-F0BE-4DE7-87E2-71896CB62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F10D2-1312-40EC-9B7C-223E680D8380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21EA6-23E4-4413-825E-ABB669A44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42AF-703A-49A2-AD8F-17CD4C06AB36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E1B7-1E42-4290-96C7-B8A0BAEB8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8E16E-161C-40B1-8B4E-C91F713F3C34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02E8-4F2E-4D0B-B6A5-0BEA508B0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1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1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0A6AC-0D16-4CE3-BE21-1503C269A3C5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AA998-4211-462C-93E8-DB5E07570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ED9D1-BA50-4676-B3A5-D7D901650510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DE28-EDD3-4D76-A55D-43D5CFFA1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123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C1D5F4-814B-4010-8910-318A33927926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2C7DED7-9A0D-40AE-AD49-810CFD823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17" r:id="rId2"/>
    <p:sldLayoutId id="2147484063" r:id="rId3"/>
    <p:sldLayoutId id="2147484016" r:id="rId4"/>
    <p:sldLayoutId id="2147484015" r:id="rId5"/>
    <p:sldLayoutId id="2147484014" r:id="rId6"/>
    <p:sldLayoutId id="2147484064" r:id="rId7"/>
    <p:sldLayoutId id="2147484065" r:id="rId8"/>
    <p:sldLayoutId id="2147484066" r:id="rId9"/>
    <p:sldLayoutId id="2147484013" r:id="rId10"/>
    <p:sldLayoutId id="2147484067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4675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75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500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2895" indent="-228577" algn="l" defTabSz="914305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2902" indent="-228577" algn="l" defTabSz="914305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2909" indent="-228577" algn="l" defTabSz="914305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2915" indent="-228577" algn="l" defTabSz="914305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59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303C3B9-6EF1-4F54-A882-502363E395B7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786B4AA-48EF-4B8F-88A3-F34852918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7" r:id="rId2"/>
    <p:sldLayoutId id="2147484026" r:id="rId3"/>
    <p:sldLayoutId id="2147484025" r:id="rId4"/>
    <p:sldLayoutId id="2147484024" r:id="rId5"/>
    <p:sldLayoutId id="2147484023" r:id="rId6"/>
    <p:sldLayoutId id="2147484022" r:id="rId7"/>
    <p:sldLayoutId id="2147484021" r:id="rId8"/>
    <p:sldLayoutId id="2147484020" r:id="rId9"/>
    <p:sldLayoutId id="2147484019" r:id="rId10"/>
    <p:sldLayoutId id="2147484018" r:id="rId11"/>
  </p:sldLayoutIdLst>
  <p:transition spd="med">
    <p:pull dir="lu"/>
  </p:transition>
  <p:txStyles>
    <p:titleStyle>
      <a:lvl1pPr marL="1865313" indent="-206375"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1865313" indent="-206375"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2pPr>
      <a:lvl3pPr marL="1865313" indent="-206375"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3pPr>
      <a:lvl4pPr marL="1865313" indent="-206375"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4pPr>
      <a:lvl5pPr marL="1865313" indent="-206375"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5pPr>
      <a:lvl6pPr marL="2323859" indent="-207942" algn="ctr" defTabSz="40794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6pPr>
      <a:lvl7pPr marL="2781012" indent="-207942" algn="ctr" defTabSz="40794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7pPr>
      <a:lvl8pPr marL="3238165" indent="-207942" algn="ctr" defTabSz="40794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8pPr>
      <a:lvl9pPr marL="3695317" indent="-207942" algn="ctr" defTabSz="40794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</a:defRPr>
      </a:lvl2pPr>
      <a:lvl3pPr marL="1035050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</a:defRPr>
      </a:lvl3pPr>
      <a:lvl4pPr marL="1449388" indent="-204788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323859" indent="-207942" algn="l" defTabSz="407946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6pPr>
      <a:lvl7pPr marL="2781012" indent="-207942" algn="l" defTabSz="407946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7pPr>
      <a:lvl8pPr marL="3238165" indent="-207942" algn="l" defTabSz="407946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8pPr>
      <a:lvl9pPr marL="3695317" indent="-207942" algn="l" defTabSz="407946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59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ED3526C2-AD41-4FAA-985A-FB3E5EB08426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BFF737A-BEF6-49E0-B5E8-75468F5F4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38" r:id="rId2"/>
    <p:sldLayoutId id="2147484037" r:id="rId3"/>
    <p:sldLayoutId id="2147484036" r:id="rId4"/>
    <p:sldLayoutId id="2147484035" r:id="rId5"/>
    <p:sldLayoutId id="2147484034" r:id="rId6"/>
    <p:sldLayoutId id="2147484033" r:id="rId7"/>
    <p:sldLayoutId id="2147484032" r:id="rId8"/>
    <p:sldLayoutId id="2147484031" r:id="rId9"/>
    <p:sldLayoutId id="2147484030" r:id="rId10"/>
    <p:sldLayoutId id="2147484029" r:id="rId11"/>
  </p:sldLayoutIdLst>
  <p:transition spd="med">
    <p:pull dir="lu"/>
  </p:transition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5pPr>
      <a:lvl6pPr marL="2280758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6pPr>
      <a:lvl7pPr marL="2695440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7pPr>
      <a:lvl8pPr marL="3110124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8pPr>
      <a:lvl9pPr marL="3524806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280758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6pPr>
      <a:lvl7pPr marL="2695440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7pPr>
      <a:lvl8pPr marL="3110124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8pPr>
      <a:lvl9pPr marL="3524806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15F53283-CC2F-4C44-9493-95A39CF0142B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281B18C-B3DD-4393-B518-EAEAEBBD1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49" r:id="rId2"/>
    <p:sldLayoutId id="2147484048" r:id="rId3"/>
    <p:sldLayoutId id="2147484047" r:id="rId4"/>
    <p:sldLayoutId id="2147484046" r:id="rId5"/>
    <p:sldLayoutId id="2147484045" r:id="rId6"/>
    <p:sldLayoutId id="2147484044" r:id="rId7"/>
    <p:sldLayoutId id="2147484043" r:id="rId8"/>
    <p:sldLayoutId id="2147484042" r:id="rId9"/>
    <p:sldLayoutId id="2147484041" r:id="rId10"/>
    <p:sldLayoutId id="2147484040" r:id="rId11"/>
  </p:sldLayoutIdLst>
  <p:transition spd="med">
    <p:pull dir="lu"/>
  </p:transition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3208A292-AAD0-4C68-A0F7-FFAD2BCD9A46}" type="datetimeFigureOut">
              <a:rPr lang="ru-RU"/>
              <a:pPr/>
              <a:t>24.12.2024</a:t>
            </a:fld>
            <a:endParaRPr lang="ru-RU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D712E0B-3070-4423-A07E-72E05CBC1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0" r:id="rId2"/>
    <p:sldLayoutId id="2147484059" r:id="rId3"/>
    <p:sldLayoutId id="2147484058" r:id="rId4"/>
    <p:sldLayoutId id="2147484057" r:id="rId5"/>
    <p:sldLayoutId id="2147484056" r:id="rId6"/>
    <p:sldLayoutId id="2147484055" r:id="rId7"/>
    <p:sldLayoutId id="2147484054" r:id="rId8"/>
    <p:sldLayoutId id="2147484053" r:id="rId9"/>
    <p:sldLayoutId id="2147484052" r:id="rId10"/>
    <p:sldLayoutId id="2147484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gif"/><Relationship Id="rId9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gif"/><Relationship Id="rId11" Type="http://schemas.openxmlformats.org/officeDocument/2006/relationships/slide" Target="slide5.xml"/><Relationship Id="rId5" Type="http://schemas.openxmlformats.org/officeDocument/2006/relationships/image" Target="../media/image24.gif"/><Relationship Id="rId10" Type="http://schemas.openxmlformats.org/officeDocument/2006/relationships/image" Target="../media/image27.jpeg"/><Relationship Id="rId4" Type="http://schemas.openxmlformats.org/officeDocument/2006/relationships/image" Target="../media/image23.gif"/><Relationship Id="rId9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gi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gif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4.gi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3.gif"/><Relationship Id="rId9" Type="http://schemas.openxmlformats.org/officeDocument/2006/relationships/oleObject" Target="../embeddings/oleObject11.bin"/><Relationship Id="rId1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emf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52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slide" Target="slide5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7" Type="http://schemas.openxmlformats.org/officeDocument/2006/relationships/slide" Target="slide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image" Target="../media/image5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8.xml"/><Relationship Id="rId7" Type="http://schemas.openxmlformats.org/officeDocument/2006/relationships/slide" Target="slide1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16.xml"/><Relationship Id="rId5" Type="http://schemas.openxmlformats.org/officeDocument/2006/relationships/slide" Target="slide10.xml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71550" y="765175"/>
            <a:ext cx="7510463" cy="1752600"/>
          </a:xfrm>
        </p:spPr>
        <p:txBody>
          <a:bodyPr/>
          <a:lstStyle/>
          <a:p>
            <a:pPr defTabSz="407946"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Тема урока:</a:t>
            </a:r>
          </a:p>
          <a:p>
            <a:pPr defTabSz="407946"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«Сложение и </a:t>
            </a:r>
          </a:p>
          <a:p>
            <a:pPr defTabSz="407946"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вычитание дробей</a:t>
            </a:r>
          </a:p>
          <a:p>
            <a:pPr defTabSz="407946"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с одинаковыми </a:t>
            </a:r>
          </a:p>
          <a:p>
            <a:pPr defTabSz="407946"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знаменателями»</a:t>
            </a:r>
          </a:p>
          <a:p>
            <a:pPr defTabSz="407946" eaLnBrk="1" hangingPunct="1">
              <a:spcAft>
                <a:spcPct val="0"/>
              </a:spcAft>
              <a:defRPr/>
            </a:pPr>
            <a:endParaRPr lang="ru-RU" sz="4000" b="1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9488" y="0"/>
            <a:ext cx="8021668" cy="6500834"/>
          </a:xfrm>
        </p:spPr>
        <p:txBody>
          <a:bodyPr/>
          <a:lstStyle/>
          <a:p>
            <a:pPr marL="1657350" indent="0" eaLnBrk="1" hangingPunct="1"/>
            <a:r>
              <a:rPr lang="ru-RU" dirty="0" smtClean="0"/>
              <a:t>            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Подготовила учитель </a:t>
            </a:r>
            <a:r>
              <a:rPr lang="ru-RU" sz="1600" dirty="0" smtClean="0"/>
              <a:t>математики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err="1" smtClean="0"/>
              <a:t>Кроловецкая</a:t>
            </a:r>
            <a:r>
              <a:rPr lang="ru-RU" sz="1600" dirty="0" smtClean="0"/>
              <a:t> Наталья Ивановна                 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35138" y="454025"/>
            <a:ext cx="610552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4400" b="1">
                <a:solidFill>
                  <a:srgbClr val="00B0F0"/>
                </a:solidFill>
                <a:latin typeface="Times New Roman" pitchFamily="18" charset="0"/>
              </a:rPr>
              <a:t>СТАНЦИЯ «ЗАДАЧИ»</a:t>
            </a:r>
            <a:endParaRPr lang="ru-RU" sz="4400">
              <a:solidFill>
                <a:srgbClr val="00B0F0"/>
              </a:solidFill>
              <a:latin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987675" y="2052638"/>
          <a:ext cx="431800" cy="773112"/>
        </p:xfrm>
        <a:graphic>
          <a:graphicData uri="http://schemas.openxmlformats.org/presentationml/2006/ole">
            <p:oleObj spid="_x0000_s2050" name="Формула" r:id="rId3" imgW="253890" imgH="457002" progId="Equation.3">
              <p:embed/>
            </p:oleObj>
          </a:graphicData>
        </a:graphic>
      </p:graphicFrame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95288" y="1341438"/>
            <a:ext cx="842486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800">
                <a:latin typeface="Times New Roman" pitchFamily="18" charset="0"/>
              </a:rPr>
              <a:t>Два брата собирали грибы. Из 80 грибов      были подосиновики, а      белые. Сколько белых и подосиновиков нашли братья?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715125" y="1428750"/>
          <a:ext cx="431800" cy="766763"/>
        </p:xfrm>
        <a:graphic>
          <a:graphicData uri="http://schemas.openxmlformats.org/presentationml/2006/ole">
            <p:oleObj spid="_x0000_s2051" name="Формула" r:id="rId4" imgW="253890" imgH="457002" progId="Equation.3">
              <p:embed/>
            </p:oleObj>
          </a:graphicData>
        </a:graphic>
      </p:graphicFrame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95288" y="5876925"/>
            <a:ext cx="84248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endParaRPr lang="ru-RU" sz="2800" b="1" dirty="0">
              <a:latin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143250"/>
            <a:ext cx="5106988" cy="2246313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1 способ</a:t>
            </a:r>
          </a:p>
          <a:p>
            <a:pPr marL="342865" indent="-342865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800" dirty="0">
                <a:latin typeface="+mn-lt"/>
              </a:rPr>
              <a:t>80:20*8=32 (г) подосиновики</a:t>
            </a:r>
          </a:p>
          <a:p>
            <a:pPr marL="342865" indent="-342865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800" dirty="0">
                <a:latin typeface="+mn-lt"/>
              </a:rPr>
              <a:t>80:20*5=20 (г) белые</a:t>
            </a:r>
          </a:p>
          <a:p>
            <a:pPr marL="342865" indent="-342865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800" dirty="0">
                <a:latin typeface="+mn-lt"/>
              </a:rPr>
              <a:t>32+20=52 (г) белых и подосиновиков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54198" y="3372092"/>
            <a:ext cx="4370330" cy="2013693"/>
          </a:xfrm>
          <a:prstGeom prst="rect">
            <a:avLst/>
          </a:prstGeom>
          <a:blipFill rotWithShape="1">
            <a:blip r:embed="rId5"/>
            <a:stretch>
              <a:fillRect l="-2510" t="-3030" r="-697" b="-7576"/>
            </a:stretch>
          </a:blipFill>
        </p:spPr>
        <p:txBody>
          <a:bodyPr lIns="91430" tIns="45715" rIns="91430" bIns="45715"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9" name="Freeform 3"/>
          <p:cNvSpPr>
            <a:spLocks/>
          </p:cNvSpPr>
          <p:nvPr/>
        </p:nvSpPr>
        <p:spPr bwMode="auto">
          <a:xfrm>
            <a:off x="34925" y="4175125"/>
            <a:ext cx="9217025" cy="228600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3055" y="15"/>
              </a:cxn>
              <a:cxn ang="0">
                <a:pos x="3335" y="15"/>
              </a:cxn>
              <a:cxn ang="0">
                <a:pos x="5041" y="30"/>
              </a:cxn>
              <a:cxn ang="0">
                <a:pos x="5761" y="38"/>
              </a:cxn>
              <a:cxn ang="0">
                <a:pos x="5806" y="144"/>
              </a:cxn>
              <a:cxn ang="0">
                <a:pos x="3805" y="121"/>
              </a:cxn>
              <a:cxn ang="0">
                <a:pos x="3032" y="114"/>
              </a:cxn>
              <a:cxn ang="0">
                <a:pos x="1588" y="133"/>
              </a:cxn>
              <a:cxn ang="0">
                <a:pos x="318" y="123"/>
              </a:cxn>
              <a:cxn ang="0">
                <a:pos x="0" y="123"/>
              </a:cxn>
              <a:cxn ang="0">
                <a:pos x="0" y="29"/>
              </a:cxn>
            </a:cxnLst>
            <a:rect l="0" t="0" r="r" b="b"/>
            <a:pathLst>
              <a:path w="5806" h="144">
                <a:moveTo>
                  <a:pt x="0" y="29"/>
                </a:moveTo>
                <a:cubicBezTo>
                  <a:pt x="1026" y="33"/>
                  <a:pt x="2026" y="13"/>
                  <a:pt x="3055" y="15"/>
                </a:cubicBezTo>
                <a:cubicBezTo>
                  <a:pt x="3150" y="16"/>
                  <a:pt x="3240" y="13"/>
                  <a:pt x="3335" y="15"/>
                </a:cubicBezTo>
                <a:cubicBezTo>
                  <a:pt x="3987" y="0"/>
                  <a:pt x="4637" y="26"/>
                  <a:pt x="5041" y="30"/>
                </a:cubicBezTo>
                <a:lnTo>
                  <a:pt x="5761" y="38"/>
                </a:lnTo>
                <a:lnTo>
                  <a:pt x="5806" y="144"/>
                </a:lnTo>
                <a:lnTo>
                  <a:pt x="3805" y="121"/>
                </a:lnTo>
                <a:lnTo>
                  <a:pt x="3032" y="114"/>
                </a:lnTo>
                <a:lnTo>
                  <a:pt x="1588" y="133"/>
                </a:lnTo>
                <a:lnTo>
                  <a:pt x="318" y="123"/>
                </a:lnTo>
                <a:lnTo>
                  <a:pt x="0" y="123"/>
                </a:lnTo>
                <a:lnTo>
                  <a:pt x="0" y="2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969696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8584" name="AutoShape 8"/>
          <p:cNvSpPr>
            <a:spLocks/>
          </p:cNvSpPr>
          <p:nvPr/>
        </p:nvSpPr>
        <p:spPr bwMode="auto">
          <a:xfrm rot="-5400000">
            <a:off x="4973638" y="1581150"/>
            <a:ext cx="719137" cy="6151563"/>
          </a:xfrm>
          <a:prstGeom prst="leftBrace">
            <a:avLst>
              <a:gd name="adj1" fmla="val 71284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8585" name="Text Box 9"/>
          <p:cNvSpPr txBox="1">
            <a:spLocks noChangeArrowheads="1"/>
          </p:cNvSpPr>
          <p:nvPr/>
        </p:nvSpPr>
        <p:spPr bwMode="auto">
          <a:xfrm>
            <a:off x="4732338" y="4878388"/>
            <a:ext cx="1606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36 км</a:t>
            </a:r>
          </a:p>
        </p:txBody>
      </p:sp>
      <p:sp>
        <p:nvSpPr>
          <p:cNvPr id="3081" name="Freeform 12"/>
          <p:cNvSpPr>
            <a:spLocks/>
          </p:cNvSpPr>
          <p:nvPr/>
        </p:nvSpPr>
        <p:spPr bwMode="auto">
          <a:xfrm>
            <a:off x="8388350" y="3860800"/>
            <a:ext cx="360363" cy="504825"/>
          </a:xfrm>
          <a:custGeom>
            <a:avLst/>
            <a:gdLst>
              <a:gd name="T0" fmla="*/ 0 w 454"/>
              <a:gd name="T1" fmla="*/ 273848996 h 544"/>
              <a:gd name="T2" fmla="*/ 286038550 w 454"/>
              <a:gd name="T3" fmla="*/ 273848996 h 544"/>
              <a:gd name="T4" fmla="*/ 0 w 454"/>
              <a:gd name="T5" fmla="*/ 0 h 544"/>
              <a:gd name="T6" fmla="*/ 0 w 454"/>
              <a:gd name="T7" fmla="*/ 468471010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4"/>
              <a:gd name="T14" fmla="*/ 454 w 454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082" name="Group 13"/>
          <p:cNvGrpSpPr>
            <a:grpSpLocks/>
          </p:cNvGrpSpPr>
          <p:nvPr/>
        </p:nvGrpSpPr>
        <p:grpSpPr bwMode="auto">
          <a:xfrm>
            <a:off x="7340600" y="4267200"/>
            <a:ext cx="1620838" cy="469900"/>
            <a:chOff x="3353" y="4024"/>
            <a:chExt cx="1021" cy="296"/>
          </a:xfrm>
        </p:grpSpPr>
        <p:grpSp>
          <p:nvGrpSpPr>
            <p:cNvPr id="3262" name="Group 14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3284" name="Group 15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295" name="Group 1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302" name="Freeform 1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303" name="Freeform 1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96" name="Group 1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300" name="Freeform 2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301" name="Freeform 2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97" name="Group 2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298" name="Freeform 2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99" name="Freeform 2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285" name="Group 25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286" name="Group 2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293" name="Freeform 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94" name="Freeform 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87" name="Group 2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291" name="Freeform 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92" name="Freeform 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88" name="Group 3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289" name="Freeform 3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90" name="Freeform 3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263" name="Group 35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3264" name="Group 36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275" name="Group 3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282" name="Freeform 3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83" name="Freeform 3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76" name="Group 4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280" name="Freeform 4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81" name="Freeform 4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77" name="Group 4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278" name="Freeform 4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79" name="Freeform 4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265" name="Group 46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266" name="Group 4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273" name="Freeform 4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74" name="Freeform 4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67" name="Group 5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271" name="Freeform 5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72" name="Freeform 5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68" name="Group 5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269" name="Freeform 5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70" name="Freeform 5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83" name="Group 56"/>
          <p:cNvGrpSpPr>
            <a:grpSpLocks/>
          </p:cNvGrpSpPr>
          <p:nvPr/>
        </p:nvGrpSpPr>
        <p:grpSpPr bwMode="auto">
          <a:xfrm>
            <a:off x="1509713" y="5842000"/>
            <a:ext cx="1620837" cy="469900"/>
            <a:chOff x="3353" y="4024"/>
            <a:chExt cx="1021" cy="296"/>
          </a:xfrm>
        </p:grpSpPr>
        <p:grpSp>
          <p:nvGrpSpPr>
            <p:cNvPr id="3220" name="Group 57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3242" name="Group 58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253" name="Group 5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260" name="Freeform 6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61" name="Freeform 6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54" name="Group 6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258" name="Freeform 6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59" name="Freeform 6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55" name="Group 6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256" name="Freeform 6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57" name="Freeform 6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243" name="Group 68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244" name="Group 6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251" name="Freeform 7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52" name="Freeform 7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45" name="Group 7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249" name="Freeform 7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50" name="Freeform 7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46" name="Group 7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247" name="Freeform 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48" name="Freeform 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221" name="Group 78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3222" name="Group 79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233" name="Group 80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240" name="Freeform 8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41" name="Freeform 8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34" name="Group 83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238" name="Freeform 8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39" name="Freeform 8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35" name="Group 86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236" name="Freeform 8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37" name="Freeform 8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223" name="Group 89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224" name="Group 90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231" name="Freeform 9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32" name="Freeform 9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25" name="Group 93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229" name="Freeform 9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30" name="Freeform 9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26" name="Group 96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227" name="Freeform 9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28" name="Freeform 9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84" name="Group 99"/>
          <p:cNvGrpSpPr>
            <a:grpSpLocks/>
          </p:cNvGrpSpPr>
          <p:nvPr/>
        </p:nvGrpSpPr>
        <p:grpSpPr bwMode="auto">
          <a:xfrm>
            <a:off x="7072313" y="5854700"/>
            <a:ext cx="1620837" cy="469900"/>
            <a:chOff x="3353" y="4024"/>
            <a:chExt cx="1021" cy="296"/>
          </a:xfrm>
        </p:grpSpPr>
        <p:grpSp>
          <p:nvGrpSpPr>
            <p:cNvPr id="3178" name="Group 100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3200" name="Group 10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211" name="Group 10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218" name="Freeform 1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19" name="Freeform 1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12" name="Group 10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216" name="Freeform 10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17" name="Freeform 10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13" name="Group 10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214" name="Freeform 1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15" name="Freeform 1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201" name="Group 111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202" name="Group 11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209" name="Freeform 1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10" name="Freeform 1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03" name="Group 11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207" name="Freeform 1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08" name="Freeform 1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04" name="Group 11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205" name="Freeform 1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206" name="Freeform 1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79" name="Group 121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3180" name="Group 12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91" name="Group 12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98" name="Freeform 1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99" name="Freeform 1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92" name="Group 12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96" name="Freeform 12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97" name="Freeform 12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93" name="Group 12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94" name="Freeform 1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95" name="Freeform 1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81" name="Group 132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182" name="Group 13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89" name="Freeform 1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90" name="Freeform 1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83" name="Group 13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87" name="Freeform 13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88" name="Freeform 13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84" name="Group 13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85" name="Freeform 1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86" name="Freeform 1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85" name="Group 142"/>
          <p:cNvGrpSpPr>
            <a:grpSpLocks/>
          </p:cNvGrpSpPr>
          <p:nvPr/>
        </p:nvGrpSpPr>
        <p:grpSpPr bwMode="auto">
          <a:xfrm>
            <a:off x="74613" y="6299200"/>
            <a:ext cx="1620837" cy="469900"/>
            <a:chOff x="3353" y="4024"/>
            <a:chExt cx="1021" cy="296"/>
          </a:xfrm>
        </p:grpSpPr>
        <p:grpSp>
          <p:nvGrpSpPr>
            <p:cNvPr id="3136" name="Group 143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3158" name="Group 14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69" name="Group 14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76" name="Freeform 14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77" name="Freeform 14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70" name="Group 14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74" name="Freeform 14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75" name="Freeform 15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71" name="Group 15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72" name="Freeform 15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73" name="Freeform 15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59" name="Group 154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160" name="Group 15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67" name="Freeform 15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68" name="Freeform 15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61" name="Group 15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65" name="Freeform 15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66" name="Freeform 16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62" name="Group 16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63" name="Freeform 16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64" name="Freeform 16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37" name="Group 164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3138" name="Group 165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49" name="Group 16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56" name="Freeform 16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57" name="Freeform 16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50" name="Group 16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54" name="Freeform 17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55" name="Freeform 17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51" name="Group 17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52" name="Freeform 17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53" name="Freeform 17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39" name="Group 175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140" name="Group 17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47" name="Freeform 17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48" name="Freeform 17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41" name="Group 17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45" name="Freeform 18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46" name="Freeform 18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42" name="Group 18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43" name="Freeform 18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44" name="Freeform 18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86" name="Group 185"/>
          <p:cNvGrpSpPr>
            <a:grpSpLocks/>
          </p:cNvGrpSpPr>
          <p:nvPr/>
        </p:nvGrpSpPr>
        <p:grpSpPr bwMode="auto">
          <a:xfrm>
            <a:off x="4138613" y="4191000"/>
            <a:ext cx="1620837" cy="469900"/>
            <a:chOff x="3353" y="4024"/>
            <a:chExt cx="1021" cy="296"/>
          </a:xfrm>
        </p:grpSpPr>
        <p:grpSp>
          <p:nvGrpSpPr>
            <p:cNvPr id="3094" name="Group 186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3116" name="Group 187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27" name="Group 18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34" name="Freeform 1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35" name="Freeform 1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8" name="Group 19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32" name="Freeform 19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33" name="Freeform 19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9" name="Group 19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30" name="Freeform 19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31" name="Freeform 19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17" name="Group 197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118" name="Group 19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25" name="Freeform 19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6" name="Freeform 20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9" name="Group 20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23" name="Freeform 20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4" name="Freeform 20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0" name="Group 20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21" name="Freeform 20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22" name="Freeform 20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095" name="Group 207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3096" name="Group 208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107" name="Group 20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14" name="Freeform 21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5" name="Freeform 21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8" name="Group 21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12" name="Freeform 21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3" name="Freeform 21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9" name="Group 21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10" name="Freeform 2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11" name="Freeform 2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97" name="Group 218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098" name="Group 21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105" name="Freeform 22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6" name="Freeform 22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9" name="Group 22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103" name="Freeform 22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4" name="Freeform 22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0" name="Group 22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101" name="Freeform 22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102" name="Freeform 22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pic>
        <p:nvPicPr>
          <p:cNvPr id="408804" name="Picture 228" descr="aluno0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52810" flipH="1">
            <a:off x="7913688" y="2692400"/>
            <a:ext cx="887412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8" name="Freeform 229"/>
          <p:cNvSpPr>
            <a:spLocks/>
          </p:cNvSpPr>
          <p:nvPr/>
        </p:nvSpPr>
        <p:spPr bwMode="auto">
          <a:xfrm>
            <a:off x="204788" y="3687763"/>
            <a:ext cx="360362" cy="504825"/>
          </a:xfrm>
          <a:custGeom>
            <a:avLst/>
            <a:gdLst>
              <a:gd name="T0" fmla="*/ 0 w 454"/>
              <a:gd name="T1" fmla="*/ 273848996 h 544"/>
              <a:gd name="T2" fmla="*/ 286036963 w 454"/>
              <a:gd name="T3" fmla="*/ 273848996 h 544"/>
              <a:gd name="T4" fmla="*/ 0 w 454"/>
              <a:gd name="T5" fmla="*/ 0 h 544"/>
              <a:gd name="T6" fmla="*/ 0 w 454"/>
              <a:gd name="T7" fmla="*/ 468471010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4"/>
              <a:gd name="T14" fmla="*/ 454 w 454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8587" name="Freeform 11"/>
          <p:cNvSpPr>
            <a:spLocks/>
          </p:cNvSpPr>
          <p:nvPr/>
        </p:nvSpPr>
        <p:spPr bwMode="auto">
          <a:xfrm>
            <a:off x="6045200" y="3738563"/>
            <a:ext cx="360363" cy="504825"/>
          </a:xfrm>
          <a:custGeom>
            <a:avLst/>
            <a:gdLst>
              <a:gd name="T0" fmla="*/ 0 w 454"/>
              <a:gd name="T1" fmla="*/ 273848996 h 544"/>
              <a:gd name="T2" fmla="*/ 286038550 w 454"/>
              <a:gd name="T3" fmla="*/ 273848996 h 544"/>
              <a:gd name="T4" fmla="*/ 0 w 454"/>
              <a:gd name="T5" fmla="*/ 0 h 544"/>
              <a:gd name="T6" fmla="*/ 0 w 454"/>
              <a:gd name="T7" fmla="*/ 468471010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4"/>
              <a:gd name="T14" fmla="*/ 454 w 454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8586" name="Freeform 10"/>
          <p:cNvSpPr>
            <a:spLocks/>
          </p:cNvSpPr>
          <p:nvPr/>
        </p:nvSpPr>
        <p:spPr bwMode="auto">
          <a:xfrm>
            <a:off x="2287588" y="3687763"/>
            <a:ext cx="360362" cy="504825"/>
          </a:xfrm>
          <a:custGeom>
            <a:avLst/>
            <a:gdLst>
              <a:gd name="T0" fmla="*/ 0 w 454"/>
              <a:gd name="T1" fmla="*/ 273848996 h 544"/>
              <a:gd name="T2" fmla="*/ 286036963 w 454"/>
              <a:gd name="T3" fmla="*/ 273848996 h 544"/>
              <a:gd name="T4" fmla="*/ 0 w 454"/>
              <a:gd name="T5" fmla="*/ 0 h 544"/>
              <a:gd name="T6" fmla="*/ 0 w 454"/>
              <a:gd name="T7" fmla="*/ 468471010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4"/>
              <a:gd name="T14" fmla="*/ 454 w 454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08806" name="Object 230"/>
          <p:cNvGraphicFramePr>
            <a:graphicFrameLocks noChangeAspect="1"/>
          </p:cNvGraphicFramePr>
          <p:nvPr/>
        </p:nvGraphicFramePr>
        <p:xfrm>
          <a:off x="7196138" y="2774950"/>
          <a:ext cx="752475" cy="1455738"/>
        </p:xfrm>
        <a:graphic>
          <a:graphicData uri="http://schemas.openxmlformats.org/presentationml/2006/ole">
            <p:oleObj spid="_x0000_s3074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408807" name="Object 231"/>
          <p:cNvGraphicFramePr>
            <a:graphicFrameLocks noChangeAspect="1"/>
          </p:cNvGraphicFramePr>
          <p:nvPr/>
        </p:nvGraphicFramePr>
        <p:xfrm>
          <a:off x="3716338" y="2724150"/>
          <a:ext cx="752475" cy="1455738"/>
        </p:xfrm>
        <a:graphic>
          <a:graphicData uri="http://schemas.openxmlformats.org/presentationml/2006/ole">
            <p:oleObj spid="_x0000_s3075" name="Формула" r:id="rId6" imgW="203040" imgH="393480" progId="Equation.3">
              <p:embed/>
            </p:oleObj>
          </a:graphicData>
        </a:graphic>
      </p:graphicFrame>
      <p:sp>
        <p:nvSpPr>
          <p:cNvPr id="408808" name="AutoShape 232"/>
          <p:cNvSpPr>
            <a:spLocks/>
          </p:cNvSpPr>
          <p:nvPr/>
        </p:nvSpPr>
        <p:spPr bwMode="auto">
          <a:xfrm rot="-5400000">
            <a:off x="4075113" y="1466850"/>
            <a:ext cx="719137" cy="8412163"/>
          </a:xfrm>
          <a:prstGeom prst="leftBrace">
            <a:avLst>
              <a:gd name="adj1" fmla="val 97480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8809" name="Text Box 233"/>
          <p:cNvSpPr txBox="1">
            <a:spLocks noChangeArrowheads="1"/>
          </p:cNvSpPr>
          <p:nvPr/>
        </p:nvSpPr>
        <p:spPr bwMode="auto">
          <a:xfrm>
            <a:off x="3868738" y="5699125"/>
            <a:ext cx="1606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?</a:t>
            </a:r>
            <a:r>
              <a:rPr lang="ru-RU" sz="4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км</a:t>
            </a:r>
          </a:p>
        </p:txBody>
      </p:sp>
      <p:sp>
        <p:nvSpPr>
          <p:cNvPr id="3093" name="Text Box 234"/>
          <p:cNvSpPr txBox="1">
            <a:spLocks noChangeArrowheads="1"/>
          </p:cNvSpPr>
          <p:nvPr/>
        </p:nvSpPr>
        <p:spPr bwMode="auto">
          <a:xfrm>
            <a:off x="0" y="177800"/>
            <a:ext cx="8786813" cy="26781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      В первый день турист прошел      всего пути, а </a:t>
            </a:r>
          </a:p>
          <a:p>
            <a:endParaRPr lang="ru-RU" sz="2800" b="1"/>
          </a:p>
          <a:p>
            <a:r>
              <a:rPr lang="ru-RU" sz="2800" b="1"/>
              <a:t>во  второй      всего пути. Известно, что за эти два </a:t>
            </a:r>
          </a:p>
          <a:p>
            <a:endParaRPr lang="ru-RU" sz="2800" b="1"/>
          </a:p>
          <a:p>
            <a:r>
              <a:rPr lang="ru-RU" sz="2800" b="1"/>
              <a:t>дня турист прошел 36 км. Сколько километров составляет весь путь туриста? </a:t>
            </a:r>
          </a:p>
        </p:txBody>
      </p:sp>
      <p:graphicFrame>
        <p:nvGraphicFramePr>
          <p:cNvPr id="3076" name="Object 235"/>
          <p:cNvGraphicFramePr>
            <a:graphicFrameLocks noChangeAspect="1"/>
          </p:cNvGraphicFramePr>
          <p:nvPr/>
        </p:nvGraphicFramePr>
        <p:xfrm>
          <a:off x="5929313" y="0"/>
          <a:ext cx="498475" cy="963613"/>
        </p:xfrm>
        <a:graphic>
          <a:graphicData uri="http://schemas.openxmlformats.org/presentationml/2006/ole">
            <p:oleObj spid="_x0000_s3076" name="Формула" r:id="rId7" imgW="203040" imgH="393480" progId="Equation.3">
              <p:embed/>
            </p:oleObj>
          </a:graphicData>
        </a:graphic>
      </p:graphicFrame>
      <p:graphicFrame>
        <p:nvGraphicFramePr>
          <p:cNvPr id="3077" name="Object 236"/>
          <p:cNvGraphicFramePr>
            <a:graphicFrameLocks noChangeAspect="1"/>
          </p:cNvGraphicFramePr>
          <p:nvPr/>
        </p:nvGraphicFramePr>
        <p:xfrm>
          <a:off x="1928813" y="857250"/>
          <a:ext cx="503237" cy="973138"/>
        </p:xfrm>
        <a:graphic>
          <a:graphicData uri="http://schemas.openxmlformats.org/presentationml/2006/ole">
            <p:oleObj spid="_x0000_s3077" name="Формула" r:id="rId8" imgW="203040" imgH="393480" progId="Equation.3">
              <p:embed/>
            </p:oleObj>
          </a:graphicData>
        </a:graphic>
      </p:graphicFrame>
      <p:sp>
        <p:nvSpPr>
          <p:cNvPr id="232" name="AutoShape 1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159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-0.2559 -0.000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08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88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8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88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8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88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8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88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88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9 -0.0007 L -0.6559 -0.0007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08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88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88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88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88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88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88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88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88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40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40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4" grpId="0" animBg="1"/>
      <p:bldP spid="408585" grpId="0"/>
      <p:bldP spid="408587" grpId="0" animBg="1"/>
      <p:bldP spid="408586" grpId="0" animBg="1"/>
      <p:bldP spid="408808" grpId="0" animBg="1"/>
      <p:bldP spid="4088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reeform 12"/>
          <p:cNvSpPr>
            <a:spLocks/>
          </p:cNvSpPr>
          <p:nvPr/>
        </p:nvSpPr>
        <p:spPr bwMode="auto">
          <a:xfrm>
            <a:off x="-58738" y="5468938"/>
            <a:ext cx="1803401" cy="454025"/>
          </a:xfrm>
          <a:custGeom>
            <a:avLst/>
            <a:gdLst>
              <a:gd name="T0" fmla="*/ 73085359 w 1136"/>
              <a:gd name="T1" fmla="*/ 592235871 h 286"/>
              <a:gd name="T2" fmla="*/ 435988078 w 1136"/>
              <a:gd name="T3" fmla="*/ 551913388 h 286"/>
              <a:gd name="T4" fmla="*/ 839213327 w 1136"/>
              <a:gd name="T5" fmla="*/ 592235871 h 286"/>
              <a:gd name="T6" fmla="*/ 1806953844 w 1136"/>
              <a:gd name="T7" fmla="*/ 713204907 h 286"/>
              <a:gd name="T8" fmla="*/ 2147483647 w 1136"/>
              <a:gd name="T9" fmla="*/ 632558353 h 286"/>
              <a:gd name="T10" fmla="*/ 2147483647 w 1136"/>
              <a:gd name="T11" fmla="*/ 471268422 h 286"/>
              <a:gd name="T12" fmla="*/ 2147483647 w 1136"/>
              <a:gd name="T13" fmla="*/ 269655909 h 286"/>
              <a:gd name="T14" fmla="*/ 2147483647 w 1136"/>
              <a:gd name="T15" fmla="*/ 27720926 h 286"/>
              <a:gd name="T16" fmla="*/ 2129533884 w 1136"/>
              <a:gd name="T17" fmla="*/ 108365928 h 286"/>
              <a:gd name="T18" fmla="*/ 1161793367 w 1136"/>
              <a:gd name="T19" fmla="*/ 229333426 h 286"/>
              <a:gd name="T20" fmla="*/ 556955593 w 1136"/>
              <a:gd name="T21" fmla="*/ 229333426 h 286"/>
              <a:gd name="T22" fmla="*/ 274697958 w 1136"/>
              <a:gd name="T23" fmla="*/ 229333426 h 286"/>
              <a:gd name="T24" fmla="*/ 32762841 w 1136"/>
              <a:gd name="T25" fmla="*/ 108365928 h 286"/>
              <a:gd name="T26" fmla="*/ 73085359 w 1136"/>
              <a:gd name="T27" fmla="*/ 592235871 h 2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36"/>
              <a:gd name="T43" fmla="*/ 0 h 286"/>
              <a:gd name="T44" fmla="*/ 1136 w 1136"/>
              <a:gd name="T45" fmla="*/ 286 h 28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36" h="286">
                <a:moveTo>
                  <a:pt x="29" y="235"/>
                </a:moveTo>
                <a:cubicBezTo>
                  <a:pt x="56" y="264"/>
                  <a:pt x="122" y="219"/>
                  <a:pt x="173" y="219"/>
                </a:cubicBezTo>
                <a:cubicBezTo>
                  <a:pt x="224" y="219"/>
                  <a:pt x="242" y="224"/>
                  <a:pt x="333" y="235"/>
                </a:cubicBezTo>
                <a:cubicBezTo>
                  <a:pt x="424" y="246"/>
                  <a:pt x="629" y="280"/>
                  <a:pt x="717" y="283"/>
                </a:cubicBezTo>
                <a:cubicBezTo>
                  <a:pt x="805" y="286"/>
                  <a:pt x="797" y="267"/>
                  <a:pt x="861" y="251"/>
                </a:cubicBezTo>
                <a:cubicBezTo>
                  <a:pt x="925" y="235"/>
                  <a:pt x="1066" y="211"/>
                  <a:pt x="1101" y="187"/>
                </a:cubicBezTo>
                <a:cubicBezTo>
                  <a:pt x="1136" y="163"/>
                  <a:pt x="1098" y="136"/>
                  <a:pt x="1069" y="107"/>
                </a:cubicBezTo>
                <a:cubicBezTo>
                  <a:pt x="1040" y="78"/>
                  <a:pt x="962" y="22"/>
                  <a:pt x="925" y="11"/>
                </a:cubicBezTo>
                <a:cubicBezTo>
                  <a:pt x="888" y="0"/>
                  <a:pt x="922" y="30"/>
                  <a:pt x="845" y="43"/>
                </a:cubicBezTo>
                <a:cubicBezTo>
                  <a:pt x="768" y="56"/>
                  <a:pt x="565" y="83"/>
                  <a:pt x="461" y="91"/>
                </a:cubicBezTo>
                <a:cubicBezTo>
                  <a:pt x="357" y="99"/>
                  <a:pt x="280" y="91"/>
                  <a:pt x="221" y="91"/>
                </a:cubicBezTo>
                <a:cubicBezTo>
                  <a:pt x="162" y="91"/>
                  <a:pt x="144" y="99"/>
                  <a:pt x="109" y="91"/>
                </a:cubicBezTo>
                <a:cubicBezTo>
                  <a:pt x="74" y="83"/>
                  <a:pt x="26" y="16"/>
                  <a:pt x="13" y="43"/>
                </a:cubicBezTo>
                <a:cubicBezTo>
                  <a:pt x="0" y="70"/>
                  <a:pt x="2" y="206"/>
                  <a:pt x="29" y="235"/>
                </a:cubicBezTo>
                <a:close/>
              </a:path>
            </a:pathLst>
          </a:custGeom>
          <a:solidFill>
            <a:srgbClr val="996600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01" name="Picture 4" descr="Bear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3941763"/>
            <a:ext cx="2119313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Freeform 6"/>
          <p:cNvSpPr>
            <a:spLocks/>
          </p:cNvSpPr>
          <p:nvPr/>
        </p:nvSpPr>
        <p:spPr bwMode="auto">
          <a:xfrm>
            <a:off x="-315913" y="5722938"/>
            <a:ext cx="9906001" cy="1343025"/>
          </a:xfrm>
          <a:custGeom>
            <a:avLst/>
            <a:gdLst>
              <a:gd name="T0" fmla="*/ 0 w 6240"/>
              <a:gd name="T1" fmla="*/ 617437508 h 846"/>
              <a:gd name="T2" fmla="*/ 622479454 w 6240"/>
              <a:gd name="T3" fmla="*/ 189012508 h 846"/>
              <a:gd name="T4" fmla="*/ 2147483647 w 6240"/>
              <a:gd name="T5" fmla="*/ 241935029 h 846"/>
              <a:gd name="T6" fmla="*/ 2147483647 w 6240"/>
              <a:gd name="T7" fmla="*/ 27722517 h 846"/>
              <a:gd name="T8" fmla="*/ 2147483647 w 6240"/>
              <a:gd name="T9" fmla="*/ 68043430 h 846"/>
              <a:gd name="T10" fmla="*/ 2147483647 w 6240"/>
              <a:gd name="T11" fmla="*/ 229335046 h 846"/>
              <a:gd name="T12" fmla="*/ 2147483647 w 6240"/>
              <a:gd name="T13" fmla="*/ 370463755 h 846"/>
              <a:gd name="T14" fmla="*/ 2147483647 w 6240"/>
              <a:gd name="T15" fmla="*/ 289817191 h 846"/>
              <a:gd name="T16" fmla="*/ 2147483647 w 6240"/>
              <a:gd name="T17" fmla="*/ 241935029 h 846"/>
              <a:gd name="T18" fmla="*/ 2147483647 w 6240"/>
              <a:gd name="T19" fmla="*/ 289817191 h 846"/>
              <a:gd name="T20" fmla="*/ 2147483647 w 6240"/>
              <a:gd name="T21" fmla="*/ 241935029 h 846"/>
              <a:gd name="T22" fmla="*/ 2147483647 w 6240"/>
              <a:gd name="T23" fmla="*/ 370463755 h 846"/>
              <a:gd name="T24" fmla="*/ 2147483647 w 6240"/>
              <a:gd name="T25" fmla="*/ 241935029 h 846"/>
              <a:gd name="T26" fmla="*/ 2147483647 w 6240"/>
              <a:gd name="T27" fmla="*/ 531753807 h 846"/>
              <a:gd name="T28" fmla="*/ 2147483647 w 6240"/>
              <a:gd name="T29" fmla="*/ 1902719007 h 846"/>
              <a:gd name="T30" fmla="*/ 2147483647 w 6240"/>
              <a:gd name="T31" fmla="*/ 1902719007 h 846"/>
              <a:gd name="T32" fmla="*/ 2147483647 w 6240"/>
              <a:gd name="T33" fmla="*/ 1943041496 h 846"/>
              <a:gd name="T34" fmla="*/ 461189488 w 6240"/>
              <a:gd name="T35" fmla="*/ 1862396519 h 8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240"/>
              <a:gd name="T55" fmla="*/ 0 h 846"/>
              <a:gd name="T56" fmla="*/ 6240 w 6240"/>
              <a:gd name="T57" fmla="*/ 846 h 84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240" h="846">
                <a:moveTo>
                  <a:pt x="0" y="245"/>
                </a:moveTo>
                <a:cubicBezTo>
                  <a:pt x="41" y="217"/>
                  <a:pt x="96" y="100"/>
                  <a:pt x="247" y="75"/>
                </a:cubicBezTo>
                <a:cubicBezTo>
                  <a:pt x="398" y="50"/>
                  <a:pt x="715" y="107"/>
                  <a:pt x="907" y="96"/>
                </a:cubicBezTo>
                <a:cubicBezTo>
                  <a:pt x="1099" y="85"/>
                  <a:pt x="1266" y="22"/>
                  <a:pt x="1399" y="11"/>
                </a:cubicBezTo>
                <a:cubicBezTo>
                  <a:pt x="1532" y="0"/>
                  <a:pt x="1567" y="14"/>
                  <a:pt x="1703" y="27"/>
                </a:cubicBezTo>
                <a:cubicBezTo>
                  <a:pt x="1839" y="40"/>
                  <a:pt x="2075" y="71"/>
                  <a:pt x="2215" y="91"/>
                </a:cubicBezTo>
                <a:cubicBezTo>
                  <a:pt x="2355" y="111"/>
                  <a:pt x="2435" y="143"/>
                  <a:pt x="2543" y="147"/>
                </a:cubicBezTo>
                <a:cubicBezTo>
                  <a:pt x="2651" y="151"/>
                  <a:pt x="2667" y="123"/>
                  <a:pt x="2863" y="115"/>
                </a:cubicBezTo>
                <a:cubicBezTo>
                  <a:pt x="3059" y="107"/>
                  <a:pt x="3490" y="96"/>
                  <a:pt x="3719" y="96"/>
                </a:cubicBezTo>
                <a:cubicBezTo>
                  <a:pt x="3948" y="96"/>
                  <a:pt x="4058" y="115"/>
                  <a:pt x="4239" y="115"/>
                </a:cubicBezTo>
                <a:cubicBezTo>
                  <a:pt x="4420" y="115"/>
                  <a:pt x="4631" y="91"/>
                  <a:pt x="4808" y="96"/>
                </a:cubicBezTo>
                <a:cubicBezTo>
                  <a:pt x="4985" y="101"/>
                  <a:pt x="5137" y="147"/>
                  <a:pt x="5303" y="147"/>
                </a:cubicBezTo>
                <a:cubicBezTo>
                  <a:pt x="5469" y="147"/>
                  <a:pt x="5674" y="85"/>
                  <a:pt x="5806" y="96"/>
                </a:cubicBezTo>
                <a:cubicBezTo>
                  <a:pt x="5938" y="107"/>
                  <a:pt x="6060" y="101"/>
                  <a:pt x="6095" y="211"/>
                </a:cubicBezTo>
                <a:cubicBezTo>
                  <a:pt x="6130" y="321"/>
                  <a:pt x="6240" y="664"/>
                  <a:pt x="6015" y="755"/>
                </a:cubicBezTo>
                <a:cubicBezTo>
                  <a:pt x="5790" y="846"/>
                  <a:pt x="5400" y="752"/>
                  <a:pt x="4743" y="755"/>
                </a:cubicBezTo>
                <a:cubicBezTo>
                  <a:pt x="4086" y="758"/>
                  <a:pt x="2831" y="774"/>
                  <a:pt x="2071" y="771"/>
                </a:cubicBezTo>
                <a:cubicBezTo>
                  <a:pt x="1311" y="768"/>
                  <a:pt x="576" y="746"/>
                  <a:pt x="183" y="739"/>
                </a:cubicBezTo>
              </a:path>
            </a:pathLst>
          </a:custGeom>
          <a:gradFill rotWithShape="1">
            <a:gsLst>
              <a:gs pos="0">
                <a:srgbClr val="0066FF"/>
              </a:gs>
              <a:gs pos="50000">
                <a:srgbClr val="99FFCC"/>
              </a:gs>
              <a:gs pos="100000">
                <a:srgbClr val="0066FF"/>
              </a:gs>
            </a:gsLst>
            <a:lin ang="18900000" scaled="1"/>
          </a:gradFill>
          <a:ln w="9525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03" name="Picture 5" descr="sirene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2425" y="4448175"/>
            <a:ext cx="35623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30" name="Picture 10" descr="2f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75563" y="6354763"/>
            <a:ext cx="1428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1" descr="2f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85818">
            <a:off x="169863" y="6113463"/>
            <a:ext cx="857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0" y="203200"/>
            <a:ext cx="8786813" cy="26781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      Первый рыбак поймал        всего улова, а </a:t>
            </a:r>
          </a:p>
          <a:p>
            <a:endParaRPr lang="ru-RU" sz="2800" b="1"/>
          </a:p>
          <a:p>
            <a:r>
              <a:rPr lang="ru-RU" sz="2800" b="1"/>
              <a:t>второй         всего улова. Известно, что первый </a:t>
            </a:r>
          </a:p>
          <a:p>
            <a:endParaRPr lang="ru-RU" sz="2800" b="1"/>
          </a:p>
          <a:p>
            <a:r>
              <a:rPr lang="ru-RU" sz="2800" b="1"/>
              <a:t>рыбак поймал на 12 рыб больше, чем второй. </a:t>
            </a:r>
          </a:p>
          <a:p>
            <a:r>
              <a:rPr lang="ru-RU" sz="2800" b="1"/>
              <a:t>       Каков весь улов?</a:t>
            </a:r>
          </a:p>
        </p:txBody>
      </p:sp>
      <p:graphicFrame>
        <p:nvGraphicFramePr>
          <p:cNvPr id="4098" name="Object 14"/>
          <p:cNvGraphicFramePr>
            <a:graphicFrameLocks noChangeAspect="1"/>
          </p:cNvGraphicFramePr>
          <p:nvPr/>
        </p:nvGraphicFramePr>
        <p:xfrm>
          <a:off x="4786313" y="0"/>
          <a:ext cx="498475" cy="963613"/>
        </p:xfrm>
        <a:graphic>
          <a:graphicData uri="http://schemas.openxmlformats.org/presentationml/2006/ole">
            <p:oleObj spid="_x0000_s4098" name="Формула" r:id="rId8" imgW="203040" imgH="393480" progId="Equation.3">
              <p:embed/>
            </p:oleObj>
          </a:graphicData>
        </a:graphic>
      </p:graphicFrame>
      <p:graphicFrame>
        <p:nvGraphicFramePr>
          <p:cNvPr id="4099" name="Object 15"/>
          <p:cNvGraphicFramePr>
            <a:graphicFrameLocks noChangeAspect="1"/>
          </p:cNvGraphicFramePr>
          <p:nvPr/>
        </p:nvGraphicFramePr>
        <p:xfrm>
          <a:off x="1428750" y="785813"/>
          <a:ext cx="498475" cy="963612"/>
        </p:xfrm>
        <a:graphic>
          <a:graphicData uri="http://schemas.openxmlformats.org/presentationml/2006/ole">
            <p:oleObj spid="_x0000_s4099" name="Формула" r:id="rId9" imgW="203040" imgH="393480" progId="Equation.3">
              <p:embed/>
            </p:oleObj>
          </a:graphicData>
        </a:graphic>
      </p:graphicFrame>
      <p:grpSp>
        <p:nvGrpSpPr>
          <p:cNvPr id="4107" name="Group 16"/>
          <p:cNvGrpSpPr>
            <a:grpSpLocks/>
          </p:cNvGrpSpPr>
          <p:nvPr/>
        </p:nvGrpSpPr>
        <p:grpSpPr bwMode="auto">
          <a:xfrm rot="20803610" flipH="1">
            <a:off x="-88900" y="5753100"/>
            <a:ext cx="360363" cy="165100"/>
            <a:chOff x="3168" y="3888"/>
            <a:chExt cx="227" cy="104"/>
          </a:xfrm>
        </p:grpSpPr>
        <p:sp>
          <p:nvSpPr>
            <p:cNvPr id="4133" name="Freeform 17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15 w 155"/>
                <a:gd name="T1" fmla="*/ 12 h 112"/>
                <a:gd name="T2" fmla="*/ 46 w 155"/>
                <a:gd name="T3" fmla="*/ 0 h 112"/>
                <a:gd name="T4" fmla="*/ 72 w 155"/>
                <a:gd name="T5" fmla="*/ 18 h 112"/>
                <a:gd name="T6" fmla="*/ 57 w 155"/>
                <a:gd name="T7" fmla="*/ 22 h 112"/>
                <a:gd name="T8" fmla="*/ 0 w 155"/>
                <a:gd name="T9" fmla="*/ 28 h 112"/>
                <a:gd name="T10" fmla="*/ 15 w 155"/>
                <a:gd name="T11" fmla="*/ 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18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15 w 155"/>
                <a:gd name="T1" fmla="*/ 12 h 112"/>
                <a:gd name="T2" fmla="*/ 46 w 155"/>
                <a:gd name="T3" fmla="*/ 0 h 112"/>
                <a:gd name="T4" fmla="*/ 72 w 155"/>
                <a:gd name="T5" fmla="*/ 18 h 112"/>
                <a:gd name="T6" fmla="*/ 57 w 155"/>
                <a:gd name="T7" fmla="*/ 22 h 112"/>
                <a:gd name="T8" fmla="*/ 0 w 155"/>
                <a:gd name="T9" fmla="*/ 28 h 112"/>
                <a:gd name="T10" fmla="*/ 15 w 155"/>
                <a:gd name="T11" fmla="*/ 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19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15 w 155"/>
                <a:gd name="T1" fmla="*/ 12 h 112"/>
                <a:gd name="T2" fmla="*/ 46 w 155"/>
                <a:gd name="T3" fmla="*/ 0 h 112"/>
                <a:gd name="T4" fmla="*/ 72 w 155"/>
                <a:gd name="T5" fmla="*/ 18 h 112"/>
                <a:gd name="T6" fmla="*/ 57 w 155"/>
                <a:gd name="T7" fmla="*/ 22 h 112"/>
                <a:gd name="T8" fmla="*/ 0 w 155"/>
                <a:gd name="T9" fmla="*/ 28 h 112"/>
                <a:gd name="T10" fmla="*/ 15 w 155"/>
                <a:gd name="T11" fmla="*/ 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08" name="Group 20"/>
          <p:cNvGrpSpPr>
            <a:grpSpLocks/>
          </p:cNvGrpSpPr>
          <p:nvPr/>
        </p:nvGrpSpPr>
        <p:grpSpPr bwMode="auto">
          <a:xfrm rot="20803610" flipH="1">
            <a:off x="190500" y="5803900"/>
            <a:ext cx="360363" cy="165100"/>
            <a:chOff x="3168" y="3888"/>
            <a:chExt cx="227" cy="104"/>
          </a:xfrm>
        </p:grpSpPr>
        <p:sp>
          <p:nvSpPr>
            <p:cNvPr id="4130" name="Freeform 21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15 w 155"/>
                <a:gd name="T1" fmla="*/ 12 h 112"/>
                <a:gd name="T2" fmla="*/ 46 w 155"/>
                <a:gd name="T3" fmla="*/ 0 h 112"/>
                <a:gd name="T4" fmla="*/ 72 w 155"/>
                <a:gd name="T5" fmla="*/ 18 h 112"/>
                <a:gd name="T6" fmla="*/ 57 w 155"/>
                <a:gd name="T7" fmla="*/ 22 h 112"/>
                <a:gd name="T8" fmla="*/ 0 w 155"/>
                <a:gd name="T9" fmla="*/ 28 h 112"/>
                <a:gd name="T10" fmla="*/ 15 w 155"/>
                <a:gd name="T11" fmla="*/ 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22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15 w 155"/>
                <a:gd name="T1" fmla="*/ 12 h 112"/>
                <a:gd name="T2" fmla="*/ 46 w 155"/>
                <a:gd name="T3" fmla="*/ 0 h 112"/>
                <a:gd name="T4" fmla="*/ 72 w 155"/>
                <a:gd name="T5" fmla="*/ 18 h 112"/>
                <a:gd name="T6" fmla="*/ 57 w 155"/>
                <a:gd name="T7" fmla="*/ 22 h 112"/>
                <a:gd name="T8" fmla="*/ 0 w 155"/>
                <a:gd name="T9" fmla="*/ 28 h 112"/>
                <a:gd name="T10" fmla="*/ 15 w 155"/>
                <a:gd name="T11" fmla="*/ 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23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15 w 155"/>
                <a:gd name="T1" fmla="*/ 12 h 112"/>
                <a:gd name="T2" fmla="*/ 46 w 155"/>
                <a:gd name="T3" fmla="*/ 0 h 112"/>
                <a:gd name="T4" fmla="*/ 72 w 155"/>
                <a:gd name="T5" fmla="*/ 18 h 112"/>
                <a:gd name="T6" fmla="*/ 57 w 155"/>
                <a:gd name="T7" fmla="*/ 22 h 112"/>
                <a:gd name="T8" fmla="*/ 0 w 155"/>
                <a:gd name="T9" fmla="*/ 28 h 112"/>
                <a:gd name="T10" fmla="*/ 15 w 155"/>
                <a:gd name="T11" fmla="*/ 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09" name="Group 24"/>
          <p:cNvGrpSpPr>
            <a:grpSpLocks/>
          </p:cNvGrpSpPr>
          <p:nvPr/>
        </p:nvGrpSpPr>
        <p:grpSpPr bwMode="auto">
          <a:xfrm rot="20803610" flipH="1">
            <a:off x="-38100" y="5499100"/>
            <a:ext cx="360363" cy="165100"/>
            <a:chOff x="3168" y="3888"/>
            <a:chExt cx="227" cy="104"/>
          </a:xfrm>
        </p:grpSpPr>
        <p:sp>
          <p:nvSpPr>
            <p:cNvPr id="4127" name="Freeform 25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15 w 155"/>
                <a:gd name="T1" fmla="*/ 12 h 112"/>
                <a:gd name="T2" fmla="*/ 46 w 155"/>
                <a:gd name="T3" fmla="*/ 0 h 112"/>
                <a:gd name="T4" fmla="*/ 72 w 155"/>
                <a:gd name="T5" fmla="*/ 18 h 112"/>
                <a:gd name="T6" fmla="*/ 57 w 155"/>
                <a:gd name="T7" fmla="*/ 22 h 112"/>
                <a:gd name="T8" fmla="*/ 0 w 155"/>
                <a:gd name="T9" fmla="*/ 28 h 112"/>
                <a:gd name="T10" fmla="*/ 15 w 155"/>
                <a:gd name="T11" fmla="*/ 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26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15 w 155"/>
                <a:gd name="T1" fmla="*/ 12 h 112"/>
                <a:gd name="T2" fmla="*/ 46 w 155"/>
                <a:gd name="T3" fmla="*/ 0 h 112"/>
                <a:gd name="T4" fmla="*/ 72 w 155"/>
                <a:gd name="T5" fmla="*/ 18 h 112"/>
                <a:gd name="T6" fmla="*/ 57 w 155"/>
                <a:gd name="T7" fmla="*/ 22 h 112"/>
                <a:gd name="T8" fmla="*/ 0 w 155"/>
                <a:gd name="T9" fmla="*/ 28 h 112"/>
                <a:gd name="T10" fmla="*/ 15 w 155"/>
                <a:gd name="T11" fmla="*/ 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27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15 w 155"/>
                <a:gd name="T1" fmla="*/ 12 h 112"/>
                <a:gd name="T2" fmla="*/ 46 w 155"/>
                <a:gd name="T3" fmla="*/ 0 h 112"/>
                <a:gd name="T4" fmla="*/ 72 w 155"/>
                <a:gd name="T5" fmla="*/ 18 h 112"/>
                <a:gd name="T6" fmla="*/ 57 w 155"/>
                <a:gd name="T7" fmla="*/ 22 h 112"/>
                <a:gd name="T8" fmla="*/ 0 w 155"/>
                <a:gd name="T9" fmla="*/ 28 h 112"/>
                <a:gd name="T10" fmla="*/ 15 w 155"/>
                <a:gd name="T11" fmla="*/ 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10" name="Group 28"/>
          <p:cNvGrpSpPr>
            <a:grpSpLocks/>
          </p:cNvGrpSpPr>
          <p:nvPr/>
        </p:nvGrpSpPr>
        <p:grpSpPr bwMode="auto">
          <a:xfrm rot="20803610" flipH="1">
            <a:off x="546100" y="5829300"/>
            <a:ext cx="360363" cy="165100"/>
            <a:chOff x="3168" y="3888"/>
            <a:chExt cx="227" cy="104"/>
          </a:xfrm>
        </p:grpSpPr>
        <p:sp>
          <p:nvSpPr>
            <p:cNvPr id="4124" name="Freeform 29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15 w 155"/>
                <a:gd name="T1" fmla="*/ 12 h 112"/>
                <a:gd name="T2" fmla="*/ 46 w 155"/>
                <a:gd name="T3" fmla="*/ 0 h 112"/>
                <a:gd name="T4" fmla="*/ 72 w 155"/>
                <a:gd name="T5" fmla="*/ 18 h 112"/>
                <a:gd name="T6" fmla="*/ 57 w 155"/>
                <a:gd name="T7" fmla="*/ 22 h 112"/>
                <a:gd name="T8" fmla="*/ 0 w 155"/>
                <a:gd name="T9" fmla="*/ 28 h 112"/>
                <a:gd name="T10" fmla="*/ 15 w 155"/>
                <a:gd name="T11" fmla="*/ 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30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15 w 155"/>
                <a:gd name="T1" fmla="*/ 12 h 112"/>
                <a:gd name="T2" fmla="*/ 46 w 155"/>
                <a:gd name="T3" fmla="*/ 0 h 112"/>
                <a:gd name="T4" fmla="*/ 72 w 155"/>
                <a:gd name="T5" fmla="*/ 18 h 112"/>
                <a:gd name="T6" fmla="*/ 57 w 155"/>
                <a:gd name="T7" fmla="*/ 22 h 112"/>
                <a:gd name="T8" fmla="*/ 0 w 155"/>
                <a:gd name="T9" fmla="*/ 28 h 112"/>
                <a:gd name="T10" fmla="*/ 15 w 155"/>
                <a:gd name="T11" fmla="*/ 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1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15 w 155"/>
                <a:gd name="T1" fmla="*/ 12 h 112"/>
                <a:gd name="T2" fmla="*/ 46 w 155"/>
                <a:gd name="T3" fmla="*/ 0 h 112"/>
                <a:gd name="T4" fmla="*/ 72 w 155"/>
                <a:gd name="T5" fmla="*/ 18 h 112"/>
                <a:gd name="T6" fmla="*/ 57 w 155"/>
                <a:gd name="T7" fmla="*/ 22 h 112"/>
                <a:gd name="T8" fmla="*/ 0 w 155"/>
                <a:gd name="T9" fmla="*/ 28 h 112"/>
                <a:gd name="T10" fmla="*/ 15 w 155"/>
                <a:gd name="T11" fmla="*/ 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11" name="Group 32"/>
          <p:cNvGrpSpPr>
            <a:grpSpLocks/>
          </p:cNvGrpSpPr>
          <p:nvPr/>
        </p:nvGrpSpPr>
        <p:grpSpPr bwMode="auto">
          <a:xfrm rot="20803610" flipH="1">
            <a:off x="1003300" y="5829300"/>
            <a:ext cx="360363" cy="165100"/>
            <a:chOff x="3168" y="3888"/>
            <a:chExt cx="227" cy="104"/>
          </a:xfrm>
        </p:grpSpPr>
        <p:sp>
          <p:nvSpPr>
            <p:cNvPr id="4121" name="Freeform 33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15 w 155"/>
                <a:gd name="T1" fmla="*/ 12 h 112"/>
                <a:gd name="T2" fmla="*/ 46 w 155"/>
                <a:gd name="T3" fmla="*/ 0 h 112"/>
                <a:gd name="T4" fmla="*/ 72 w 155"/>
                <a:gd name="T5" fmla="*/ 18 h 112"/>
                <a:gd name="T6" fmla="*/ 57 w 155"/>
                <a:gd name="T7" fmla="*/ 22 h 112"/>
                <a:gd name="T8" fmla="*/ 0 w 155"/>
                <a:gd name="T9" fmla="*/ 28 h 112"/>
                <a:gd name="T10" fmla="*/ 15 w 155"/>
                <a:gd name="T11" fmla="*/ 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34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15 w 155"/>
                <a:gd name="T1" fmla="*/ 12 h 112"/>
                <a:gd name="T2" fmla="*/ 46 w 155"/>
                <a:gd name="T3" fmla="*/ 0 h 112"/>
                <a:gd name="T4" fmla="*/ 72 w 155"/>
                <a:gd name="T5" fmla="*/ 18 h 112"/>
                <a:gd name="T6" fmla="*/ 57 w 155"/>
                <a:gd name="T7" fmla="*/ 22 h 112"/>
                <a:gd name="T8" fmla="*/ 0 w 155"/>
                <a:gd name="T9" fmla="*/ 28 h 112"/>
                <a:gd name="T10" fmla="*/ 15 w 155"/>
                <a:gd name="T11" fmla="*/ 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35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15 w 155"/>
                <a:gd name="T1" fmla="*/ 12 h 112"/>
                <a:gd name="T2" fmla="*/ 46 w 155"/>
                <a:gd name="T3" fmla="*/ 0 h 112"/>
                <a:gd name="T4" fmla="*/ 72 w 155"/>
                <a:gd name="T5" fmla="*/ 18 h 112"/>
                <a:gd name="T6" fmla="*/ 57 w 155"/>
                <a:gd name="T7" fmla="*/ 22 h 112"/>
                <a:gd name="T8" fmla="*/ 0 w 155"/>
                <a:gd name="T9" fmla="*/ 28 h 112"/>
                <a:gd name="T10" fmla="*/ 15 w 155"/>
                <a:gd name="T11" fmla="*/ 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12" name="Freeform 36" descr="Пробка"/>
          <p:cNvSpPr>
            <a:spLocks/>
          </p:cNvSpPr>
          <p:nvPr/>
        </p:nvSpPr>
        <p:spPr bwMode="auto">
          <a:xfrm>
            <a:off x="7277100" y="5892800"/>
            <a:ext cx="246063" cy="177800"/>
          </a:xfrm>
          <a:custGeom>
            <a:avLst/>
            <a:gdLst>
              <a:gd name="T0" fmla="*/ 80645157 w 155"/>
              <a:gd name="T1" fmla="*/ 120967517 h 112"/>
              <a:gd name="T2" fmla="*/ 241935496 w 155"/>
              <a:gd name="T3" fmla="*/ 0 h 112"/>
              <a:gd name="T4" fmla="*/ 383064477 w 155"/>
              <a:gd name="T5" fmla="*/ 181451250 h 112"/>
              <a:gd name="T6" fmla="*/ 302419345 w 155"/>
              <a:gd name="T7" fmla="*/ 221773789 h 112"/>
              <a:gd name="T8" fmla="*/ 0 w 155"/>
              <a:gd name="T9" fmla="*/ 282257522 h 112"/>
              <a:gd name="T10" fmla="*/ 80645157 w 155"/>
              <a:gd name="T11" fmla="*/ 12096751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Freeform 37" descr="Пробка"/>
          <p:cNvSpPr>
            <a:spLocks/>
          </p:cNvSpPr>
          <p:nvPr/>
        </p:nvSpPr>
        <p:spPr bwMode="auto">
          <a:xfrm>
            <a:off x="7456488" y="6224588"/>
            <a:ext cx="246062" cy="177800"/>
          </a:xfrm>
          <a:custGeom>
            <a:avLst/>
            <a:gdLst>
              <a:gd name="T0" fmla="*/ 80644829 w 155"/>
              <a:gd name="T1" fmla="*/ 120967517 h 112"/>
              <a:gd name="T2" fmla="*/ 241934512 w 155"/>
              <a:gd name="T3" fmla="*/ 0 h 112"/>
              <a:gd name="T4" fmla="*/ 383062920 w 155"/>
              <a:gd name="T5" fmla="*/ 181451250 h 112"/>
              <a:gd name="T6" fmla="*/ 302418116 w 155"/>
              <a:gd name="T7" fmla="*/ 221773789 h 112"/>
              <a:gd name="T8" fmla="*/ 0 w 155"/>
              <a:gd name="T9" fmla="*/ 282257522 h 112"/>
              <a:gd name="T10" fmla="*/ 80644829 w 155"/>
              <a:gd name="T11" fmla="*/ 12096751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Freeform 38" descr="Пробка"/>
          <p:cNvSpPr>
            <a:spLocks/>
          </p:cNvSpPr>
          <p:nvPr/>
        </p:nvSpPr>
        <p:spPr bwMode="auto">
          <a:xfrm>
            <a:off x="7075488" y="6199188"/>
            <a:ext cx="246062" cy="177800"/>
          </a:xfrm>
          <a:custGeom>
            <a:avLst/>
            <a:gdLst>
              <a:gd name="T0" fmla="*/ 80644829 w 155"/>
              <a:gd name="T1" fmla="*/ 120967517 h 112"/>
              <a:gd name="T2" fmla="*/ 241934512 w 155"/>
              <a:gd name="T3" fmla="*/ 0 h 112"/>
              <a:gd name="T4" fmla="*/ 383062920 w 155"/>
              <a:gd name="T5" fmla="*/ 181451250 h 112"/>
              <a:gd name="T6" fmla="*/ 302418116 w 155"/>
              <a:gd name="T7" fmla="*/ 221773789 h 112"/>
              <a:gd name="T8" fmla="*/ 0 w 155"/>
              <a:gd name="T9" fmla="*/ 282257522 h 112"/>
              <a:gd name="T10" fmla="*/ 80644829 w 155"/>
              <a:gd name="T11" fmla="*/ 12096751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Freeform 39" descr="Пробка"/>
          <p:cNvSpPr>
            <a:spLocks/>
          </p:cNvSpPr>
          <p:nvPr/>
        </p:nvSpPr>
        <p:spPr bwMode="auto">
          <a:xfrm>
            <a:off x="8218488" y="6122988"/>
            <a:ext cx="246062" cy="177800"/>
          </a:xfrm>
          <a:custGeom>
            <a:avLst/>
            <a:gdLst>
              <a:gd name="T0" fmla="*/ 80644829 w 155"/>
              <a:gd name="T1" fmla="*/ 120967517 h 112"/>
              <a:gd name="T2" fmla="*/ 241934512 w 155"/>
              <a:gd name="T3" fmla="*/ 0 h 112"/>
              <a:gd name="T4" fmla="*/ 383062920 w 155"/>
              <a:gd name="T5" fmla="*/ 181451250 h 112"/>
              <a:gd name="T6" fmla="*/ 302418116 w 155"/>
              <a:gd name="T7" fmla="*/ 221773789 h 112"/>
              <a:gd name="T8" fmla="*/ 0 w 155"/>
              <a:gd name="T9" fmla="*/ 282257522 h 112"/>
              <a:gd name="T10" fmla="*/ 80644829 w 155"/>
              <a:gd name="T11" fmla="*/ 12096751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Freeform 40" descr="Пробка"/>
          <p:cNvSpPr>
            <a:spLocks/>
          </p:cNvSpPr>
          <p:nvPr/>
        </p:nvSpPr>
        <p:spPr bwMode="auto">
          <a:xfrm>
            <a:off x="1436688" y="5716588"/>
            <a:ext cx="246062" cy="177800"/>
          </a:xfrm>
          <a:custGeom>
            <a:avLst/>
            <a:gdLst>
              <a:gd name="T0" fmla="*/ 80644829 w 155"/>
              <a:gd name="T1" fmla="*/ 120967517 h 112"/>
              <a:gd name="T2" fmla="*/ 241934512 w 155"/>
              <a:gd name="T3" fmla="*/ 0 h 112"/>
              <a:gd name="T4" fmla="*/ 383062920 w 155"/>
              <a:gd name="T5" fmla="*/ 181451250 h 112"/>
              <a:gd name="T6" fmla="*/ 302418116 w 155"/>
              <a:gd name="T7" fmla="*/ 221773789 h 112"/>
              <a:gd name="T8" fmla="*/ 0 w 155"/>
              <a:gd name="T9" fmla="*/ 282257522 h 112"/>
              <a:gd name="T10" fmla="*/ 80644829 w 155"/>
              <a:gd name="T11" fmla="*/ 12096751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117" name="Group 41"/>
          <p:cNvGrpSpPr>
            <a:grpSpLocks/>
          </p:cNvGrpSpPr>
          <p:nvPr/>
        </p:nvGrpSpPr>
        <p:grpSpPr bwMode="auto">
          <a:xfrm rot="20803610" flipH="1">
            <a:off x="7734300" y="6261100"/>
            <a:ext cx="360363" cy="165100"/>
            <a:chOff x="3168" y="3888"/>
            <a:chExt cx="227" cy="104"/>
          </a:xfrm>
        </p:grpSpPr>
        <p:sp>
          <p:nvSpPr>
            <p:cNvPr id="4118" name="Freeform 42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15 w 155"/>
                <a:gd name="T1" fmla="*/ 12 h 112"/>
                <a:gd name="T2" fmla="*/ 46 w 155"/>
                <a:gd name="T3" fmla="*/ 0 h 112"/>
                <a:gd name="T4" fmla="*/ 72 w 155"/>
                <a:gd name="T5" fmla="*/ 18 h 112"/>
                <a:gd name="T6" fmla="*/ 57 w 155"/>
                <a:gd name="T7" fmla="*/ 22 h 112"/>
                <a:gd name="T8" fmla="*/ 0 w 155"/>
                <a:gd name="T9" fmla="*/ 28 h 112"/>
                <a:gd name="T10" fmla="*/ 15 w 155"/>
                <a:gd name="T11" fmla="*/ 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43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15 w 155"/>
                <a:gd name="T1" fmla="*/ 12 h 112"/>
                <a:gd name="T2" fmla="*/ 46 w 155"/>
                <a:gd name="T3" fmla="*/ 0 h 112"/>
                <a:gd name="T4" fmla="*/ 72 w 155"/>
                <a:gd name="T5" fmla="*/ 18 h 112"/>
                <a:gd name="T6" fmla="*/ 57 w 155"/>
                <a:gd name="T7" fmla="*/ 22 h 112"/>
                <a:gd name="T8" fmla="*/ 0 w 155"/>
                <a:gd name="T9" fmla="*/ 28 h 112"/>
                <a:gd name="T10" fmla="*/ 15 w 155"/>
                <a:gd name="T11" fmla="*/ 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44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15 w 155"/>
                <a:gd name="T1" fmla="*/ 12 h 112"/>
                <a:gd name="T2" fmla="*/ 46 w 155"/>
                <a:gd name="T3" fmla="*/ 0 h 112"/>
                <a:gd name="T4" fmla="*/ 72 w 155"/>
                <a:gd name="T5" fmla="*/ 18 h 112"/>
                <a:gd name="T6" fmla="*/ 57 w 155"/>
                <a:gd name="T7" fmla="*/ 22 h 112"/>
                <a:gd name="T8" fmla="*/ 0 w 155"/>
                <a:gd name="T9" fmla="*/ 28 h 112"/>
                <a:gd name="T10" fmla="*/ 15 w 155"/>
                <a:gd name="T11" fmla="*/ 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" name="AutoShape 12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2" y="6000768"/>
            <a:ext cx="287338" cy="2159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2812 -0.0051 -0.05607 -0.00996 -0.08055 -0.00741 C -0.10503 -0.00487 -0.125 0.00995 -0.14722 0.01481 C -0.16944 0.01967 -0.18559 0.02523 -0.21388 0.02222 C -0.24218 0.01921 -0.28559 -0.00186 -0.31666 -0.00371 C -0.34774 -0.00556 -0.37031 0.00856 -0.4 0.01111 C -0.42968 0.01365 -0.46892 0.01226 -0.49444 0.01111 C -0.51996 0.00995 -0.51475 0.00625 -0.55277 0.0037 C -0.59079 0.00115 -0.65659 -0.00139 -0.72222 -0.00371 " pathEditMode="relative" ptsTypes="aaaaaaaaA">
                                      <p:cBhvr>
                                        <p:cTn id="6" dur="5000" fill="hold"/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eeform 2"/>
          <p:cNvSpPr>
            <a:spLocks/>
          </p:cNvSpPr>
          <p:nvPr/>
        </p:nvSpPr>
        <p:spPr bwMode="auto">
          <a:xfrm>
            <a:off x="-58738" y="5468938"/>
            <a:ext cx="1803401" cy="454025"/>
          </a:xfrm>
          <a:custGeom>
            <a:avLst/>
            <a:gdLst/>
            <a:ahLst/>
            <a:cxnLst>
              <a:cxn ang="0">
                <a:pos x="29" y="235"/>
              </a:cxn>
              <a:cxn ang="0">
                <a:pos x="173" y="219"/>
              </a:cxn>
              <a:cxn ang="0">
                <a:pos x="333" y="235"/>
              </a:cxn>
              <a:cxn ang="0">
                <a:pos x="717" y="283"/>
              </a:cxn>
              <a:cxn ang="0">
                <a:pos x="861" y="251"/>
              </a:cxn>
              <a:cxn ang="0">
                <a:pos x="1101" y="187"/>
              </a:cxn>
              <a:cxn ang="0">
                <a:pos x="1069" y="107"/>
              </a:cxn>
              <a:cxn ang="0">
                <a:pos x="925" y="11"/>
              </a:cxn>
              <a:cxn ang="0">
                <a:pos x="845" y="43"/>
              </a:cxn>
              <a:cxn ang="0">
                <a:pos x="461" y="91"/>
              </a:cxn>
              <a:cxn ang="0">
                <a:pos x="221" y="91"/>
              </a:cxn>
              <a:cxn ang="0">
                <a:pos x="109" y="91"/>
              </a:cxn>
              <a:cxn ang="0">
                <a:pos x="13" y="43"/>
              </a:cxn>
              <a:cxn ang="0">
                <a:pos x="29" y="235"/>
              </a:cxn>
            </a:cxnLst>
            <a:rect l="0" t="0" r="r" b="b"/>
            <a:pathLst>
              <a:path w="1136" h="286">
                <a:moveTo>
                  <a:pt x="29" y="235"/>
                </a:moveTo>
                <a:cubicBezTo>
                  <a:pt x="56" y="264"/>
                  <a:pt x="122" y="219"/>
                  <a:pt x="173" y="219"/>
                </a:cubicBezTo>
                <a:cubicBezTo>
                  <a:pt x="224" y="219"/>
                  <a:pt x="242" y="224"/>
                  <a:pt x="333" y="235"/>
                </a:cubicBezTo>
                <a:cubicBezTo>
                  <a:pt x="424" y="246"/>
                  <a:pt x="629" y="280"/>
                  <a:pt x="717" y="283"/>
                </a:cubicBezTo>
                <a:cubicBezTo>
                  <a:pt x="805" y="286"/>
                  <a:pt x="797" y="267"/>
                  <a:pt x="861" y="251"/>
                </a:cubicBezTo>
                <a:cubicBezTo>
                  <a:pt x="925" y="235"/>
                  <a:pt x="1066" y="211"/>
                  <a:pt x="1101" y="187"/>
                </a:cubicBezTo>
                <a:cubicBezTo>
                  <a:pt x="1136" y="163"/>
                  <a:pt x="1098" y="136"/>
                  <a:pt x="1069" y="107"/>
                </a:cubicBezTo>
                <a:cubicBezTo>
                  <a:pt x="1040" y="78"/>
                  <a:pt x="962" y="22"/>
                  <a:pt x="925" y="11"/>
                </a:cubicBezTo>
                <a:cubicBezTo>
                  <a:pt x="888" y="0"/>
                  <a:pt x="922" y="30"/>
                  <a:pt x="845" y="43"/>
                </a:cubicBezTo>
                <a:cubicBezTo>
                  <a:pt x="768" y="56"/>
                  <a:pt x="565" y="83"/>
                  <a:pt x="461" y="91"/>
                </a:cubicBezTo>
                <a:cubicBezTo>
                  <a:pt x="357" y="99"/>
                  <a:pt x="280" y="91"/>
                  <a:pt x="221" y="91"/>
                </a:cubicBezTo>
                <a:cubicBezTo>
                  <a:pt x="162" y="91"/>
                  <a:pt x="144" y="99"/>
                  <a:pt x="109" y="91"/>
                </a:cubicBezTo>
                <a:cubicBezTo>
                  <a:pt x="74" y="83"/>
                  <a:pt x="26" y="16"/>
                  <a:pt x="13" y="43"/>
                </a:cubicBezTo>
                <a:cubicBezTo>
                  <a:pt x="0" y="70"/>
                  <a:pt x="2" y="206"/>
                  <a:pt x="29" y="235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5235" name="Picture 3" descr="Bear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3941763"/>
            <a:ext cx="2119313" cy="2119312"/>
          </a:xfrm>
          <a:prstGeom prst="rect">
            <a:avLst/>
          </a:prstGeom>
          <a:noFill/>
        </p:spPr>
      </p:pic>
      <p:sp>
        <p:nvSpPr>
          <p:cNvPr id="95236" name="Freeform 4"/>
          <p:cNvSpPr>
            <a:spLocks/>
          </p:cNvSpPr>
          <p:nvPr/>
        </p:nvSpPr>
        <p:spPr bwMode="auto">
          <a:xfrm>
            <a:off x="-315913" y="5722938"/>
            <a:ext cx="9906001" cy="1343025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247" y="75"/>
              </a:cxn>
              <a:cxn ang="0">
                <a:pos x="907" y="96"/>
              </a:cxn>
              <a:cxn ang="0">
                <a:pos x="1399" y="11"/>
              </a:cxn>
              <a:cxn ang="0">
                <a:pos x="1703" y="27"/>
              </a:cxn>
              <a:cxn ang="0">
                <a:pos x="2215" y="91"/>
              </a:cxn>
              <a:cxn ang="0">
                <a:pos x="2543" y="147"/>
              </a:cxn>
              <a:cxn ang="0">
                <a:pos x="2863" y="115"/>
              </a:cxn>
              <a:cxn ang="0">
                <a:pos x="3719" y="96"/>
              </a:cxn>
              <a:cxn ang="0">
                <a:pos x="4239" y="115"/>
              </a:cxn>
              <a:cxn ang="0">
                <a:pos x="4808" y="96"/>
              </a:cxn>
              <a:cxn ang="0">
                <a:pos x="5303" y="147"/>
              </a:cxn>
              <a:cxn ang="0">
                <a:pos x="5806" y="96"/>
              </a:cxn>
              <a:cxn ang="0">
                <a:pos x="6095" y="211"/>
              </a:cxn>
              <a:cxn ang="0">
                <a:pos x="6015" y="755"/>
              </a:cxn>
              <a:cxn ang="0">
                <a:pos x="4743" y="755"/>
              </a:cxn>
              <a:cxn ang="0">
                <a:pos x="2071" y="771"/>
              </a:cxn>
              <a:cxn ang="0">
                <a:pos x="183" y="739"/>
              </a:cxn>
            </a:cxnLst>
            <a:rect l="0" t="0" r="r" b="b"/>
            <a:pathLst>
              <a:path w="6240" h="846">
                <a:moveTo>
                  <a:pt x="0" y="245"/>
                </a:moveTo>
                <a:cubicBezTo>
                  <a:pt x="41" y="217"/>
                  <a:pt x="96" y="100"/>
                  <a:pt x="247" y="75"/>
                </a:cubicBezTo>
                <a:cubicBezTo>
                  <a:pt x="398" y="50"/>
                  <a:pt x="715" y="107"/>
                  <a:pt x="907" y="96"/>
                </a:cubicBezTo>
                <a:cubicBezTo>
                  <a:pt x="1099" y="85"/>
                  <a:pt x="1266" y="22"/>
                  <a:pt x="1399" y="11"/>
                </a:cubicBezTo>
                <a:cubicBezTo>
                  <a:pt x="1532" y="0"/>
                  <a:pt x="1567" y="14"/>
                  <a:pt x="1703" y="27"/>
                </a:cubicBezTo>
                <a:cubicBezTo>
                  <a:pt x="1839" y="40"/>
                  <a:pt x="2075" y="71"/>
                  <a:pt x="2215" y="91"/>
                </a:cubicBezTo>
                <a:cubicBezTo>
                  <a:pt x="2355" y="111"/>
                  <a:pt x="2435" y="143"/>
                  <a:pt x="2543" y="147"/>
                </a:cubicBezTo>
                <a:cubicBezTo>
                  <a:pt x="2651" y="151"/>
                  <a:pt x="2667" y="123"/>
                  <a:pt x="2863" y="115"/>
                </a:cubicBezTo>
                <a:cubicBezTo>
                  <a:pt x="3059" y="107"/>
                  <a:pt x="3490" y="96"/>
                  <a:pt x="3719" y="96"/>
                </a:cubicBezTo>
                <a:cubicBezTo>
                  <a:pt x="3948" y="96"/>
                  <a:pt x="4058" y="115"/>
                  <a:pt x="4239" y="115"/>
                </a:cubicBezTo>
                <a:cubicBezTo>
                  <a:pt x="4420" y="115"/>
                  <a:pt x="4631" y="91"/>
                  <a:pt x="4808" y="96"/>
                </a:cubicBezTo>
                <a:cubicBezTo>
                  <a:pt x="4985" y="101"/>
                  <a:pt x="5137" y="147"/>
                  <a:pt x="5303" y="147"/>
                </a:cubicBezTo>
                <a:cubicBezTo>
                  <a:pt x="5469" y="147"/>
                  <a:pt x="5674" y="85"/>
                  <a:pt x="5806" y="96"/>
                </a:cubicBezTo>
                <a:cubicBezTo>
                  <a:pt x="5938" y="107"/>
                  <a:pt x="6060" y="101"/>
                  <a:pt x="6095" y="211"/>
                </a:cubicBezTo>
                <a:cubicBezTo>
                  <a:pt x="6130" y="321"/>
                  <a:pt x="6240" y="664"/>
                  <a:pt x="6015" y="755"/>
                </a:cubicBezTo>
                <a:cubicBezTo>
                  <a:pt x="5790" y="846"/>
                  <a:pt x="5400" y="752"/>
                  <a:pt x="4743" y="755"/>
                </a:cubicBezTo>
                <a:cubicBezTo>
                  <a:pt x="4086" y="758"/>
                  <a:pt x="2831" y="774"/>
                  <a:pt x="2071" y="771"/>
                </a:cubicBezTo>
                <a:cubicBezTo>
                  <a:pt x="1311" y="768"/>
                  <a:pt x="576" y="746"/>
                  <a:pt x="183" y="739"/>
                </a:cubicBezTo>
              </a:path>
            </a:pathLst>
          </a:custGeom>
          <a:gradFill rotWithShape="1">
            <a:gsLst>
              <a:gs pos="0">
                <a:srgbClr val="0066FF"/>
              </a:gs>
              <a:gs pos="50000">
                <a:srgbClr val="99FFCC"/>
              </a:gs>
              <a:gs pos="100000">
                <a:srgbClr val="0066FF"/>
              </a:gs>
            </a:gsLst>
            <a:lin ang="18900000" scaled="1"/>
          </a:gradFill>
          <a:ln w="9525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5237" name="Picture 5" descr="sirene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2425" y="4448175"/>
            <a:ext cx="3562350" cy="2381250"/>
          </a:xfrm>
          <a:prstGeom prst="rect">
            <a:avLst/>
          </a:prstGeom>
          <a:noFill/>
        </p:spPr>
      </p:pic>
      <p:pic>
        <p:nvPicPr>
          <p:cNvPr id="95238" name="Picture 6" descr="2f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75563" y="6354763"/>
            <a:ext cx="1428750" cy="428625"/>
          </a:xfrm>
          <a:prstGeom prst="rect">
            <a:avLst/>
          </a:prstGeom>
          <a:noFill/>
        </p:spPr>
      </p:pic>
      <p:pic>
        <p:nvPicPr>
          <p:cNvPr id="95239" name="Picture 7" descr="2f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85818">
            <a:off x="169863" y="6113463"/>
            <a:ext cx="857250" cy="647700"/>
          </a:xfrm>
          <a:prstGeom prst="rect">
            <a:avLst/>
          </a:prstGeom>
          <a:noFill/>
        </p:spPr>
      </p:pic>
      <p:grpSp>
        <p:nvGrpSpPr>
          <p:cNvPr id="95240" name="Group 8"/>
          <p:cNvGrpSpPr>
            <a:grpSpLocks/>
          </p:cNvGrpSpPr>
          <p:nvPr/>
        </p:nvGrpSpPr>
        <p:grpSpPr bwMode="auto">
          <a:xfrm rot="20803610" flipH="1">
            <a:off x="-88900" y="5753100"/>
            <a:ext cx="360363" cy="165100"/>
            <a:chOff x="3168" y="3888"/>
            <a:chExt cx="227" cy="104"/>
          </a:xfrm>
        </p:grpSpPr>
        <p:sp>
          <p:nvSpPr>
            <p:cNvPr id="95241" name="Freeform 9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42" name="Freeform 10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43" name="Freeform 11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5244" name="Group 12"/>
          <p:cNvGrpSpPr>
            <a:grpSpLocks/>
          </p:cNvGrpSpPr>
          <p:nvPr/>
        </p:nvGrpSpPr>
        <p:grpSpPr bwMode="auto">
          <a:xfrm rot="20803610" flipH="1">
            <a:off x="190500" y="5803900"/>
            <a:ext cx="360363" cy="165100"/>
            <a:chOff x="3168" y="3888"/>
            <a:chExt cx="227" cy="104"/>
          </a:xfrm>
        </p:grpSpPr>
        <p:sp>
          <p:nvSpPr>
            <p:cNvPr id="95245" name="Freeform 13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46" name="Freeform 14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47" name="Freeform 15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5248" name="Group 16"/>
          <p:cNvGrpSpPr>
            <a:grpSpLocks/>
          </p:cNvGrpSpPr>
          <p:nvPr/>
        </p:nvGrpSpPr>
        <p:grpSpPr bwMode="auto">
          <a:xfrm rot="20803610" flipH="1">
            <a:off x="-38100" y="5499100"/>
            <a:ext cx="360363" cy="165100"/>
            <a:chOff x="3168" y="3888"/>
            <a:chExt cx="227" cy="104"/>
          </a:xfrm>
        </p:grpSpPr>
        <p:sp>
          <p:nvSpPr>
            <p:cNvPr id="95249" name="Freeform 17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50" name="Freeform 18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51" name="Freeform 19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5252" name="Group 20"/>
          <p:cNvGrpSpPr>
            <a:grpSpLocks/>
          </p:cNvGrpSpPr>
          <p:nvPr/>
        </p:nvGrpSpPr>
        <p:grpSpPr bwMode="auto">
          <a:xfrm rot="20803610" flipH="1">
            <a:off x="546100" y="5829300"/>
            <a:ext cx="360363" cy="165100"/>
            <a:chOff x="3168" y="3888"/>
            <a:chExt cx="227" cy="104"/>
          </a:xfrm>
        </p:grpSpPr>
        <p:sp>
          <p:nvSpPr>
            <p:cNvPr id="95253" name="Freeform 21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54" name="Freeform 22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55" name="Freeform 23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5256" name="Group 24"/>
          <p:cNvGrpSpPr>
            <a:grpSpLocks/>
          </p:cNvGrpSpPr>
          <p:nvPr/>
        </p:nvGrpSpPr>
        <p:grpSpPr bwMode="auto">
          <a:xfrm rot="20803610" flipH="1">
            <a:off x="1003300" y="5829300"/>
            <a:ext cx="360363" cy="165100"/>
            <a:chOff x="3168" y="3888"/>
            <a:chExt cx="227" cy="104"/>
          </a:xfrm>
        </p:grpSpPr>
        <p:sp>
          <p:nvSpPr>
            <p:cNvPr id="95257" name="Freeform 25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58" name="Freeform 26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59" name="Freeform 27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5260" name="Freeform 28" descr="Пробка"/>
          <p:cNvSpPr>
            <a:spLocks/>
          </p:cNvSpPr>
          <p:nvPr/>
        </p:nvSpPr>
        <p:spPr bwMode="auto">
          <a:xfrm>
            <a:off x="7277100" y="5892800"/>
            <a:ext cx="246063" cy="177800"/>
          </a:xfrm>
          <a:custGeom>
            <a:avLst/>
            <a:gdLst/>
            <a:ahLst/>
            <a:cxnLst>
              <a:cxn ang="0">
                <a:pos x="32" y="48"/>
              </a:cxn>
              <a:cxn ang="0">
                <a:pos x="96" y="0"/>
              </a:cxn>
              <a:cxn ang="0">
                <a:pos x="152" y="72"/>
              </a:cxn>
              <a:cxn ang="0">
                <a:pos x="120" y="88"/>
              </a:cxn>
              <a:cxn ang="0">
                <a:pos x="0" y="112"/>
              </a:cxn>
              <a:cxn ang="0">
                <a:pos x="32" y="48"/>
              </a:cxn>
            </a:cxnLst>
            <a:rect l="0" t="0" r="r" b="b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61" name="Freeform 29" descr="Пробка"/>
          <p:cNvSpPr>
            <a:spLocks/>
          </p:cNvSpPr>
          <p:nvPr/>
        </p:nvSpPr>
        <p:spPr bwMode="auto">
          <a:xfrm>
            <a:off x="7456488" y="6224588"/>
            <a:ext cx="246062" cy="177800"/>
          </a:xfrm>
          <a:custGeom>
            <a:avLst/>
            <a:gdLst/>
            <a:ahLst/>
            <a:cxnLst>
              <a:cxn ang="0">
                <a:pos x="32" y="48"/>
              </a:cxn>
              <a:cxn ang="0">
                <a:pos x="96" y="0"/>
              </a:cxn>
              <a:cxn ang="0">
                <a:pos x="152" y="72"/>
              </a:cxn>
              <a:cxn ang="0">
                <a:pos x="120" y="88"/>
              </a:cxn>
              <a:cxn ang="0">
                <a:pos x="0" y="112"/>
              </a:cxn>
              <a:cxn ang="0">
                <a:pos x="32" y="48"/>
              </a:cxn>
            </a:cxnLst>
            <a:rect l="0" t="0" r="r" b="b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62" name="Freeform 30" descr="Пробка"/>
          <p:cNvSpPr>
            <a:spLocks/>
          </p:cNvSpPr>
          <p:nvPr/>
        </p:nvSpPr>
        <p:spPr bwMode="auto">
          <a:xfrm>
            <a:off x="7075488" y="6199188"/>
            <a:ext cx="246062" cy="177800"/>
          </a:xfrm>
          <a:custGeom>
            <a:avLst/>
            <a:gdLst/>
            <a:ahLst/>
            <a:cxnLst>
              <a:cxn ang="0">
                <a:pos x="32" y="48"/>
              </a:cxn>
              <a:cxn ang="0">
                <a:pos x="96" y="0"/>
              </a:cxn>
              <a:cxn ang="0">
                <a:pos x="152" y="72"/>
              </a:cxn>
              <a:cxn ang="0">
                <a:pos x="120" y="88"/>
              </a:cxn>
              <a:cxn ang="0">
                <a:pos x="0" y="112"/>
              </a:cxn>
              <a:cxn ang="0">
                <a:pos x="32" y="48"/>
              </a:cxn>
            </a:cxnLst>
            <a:rect l="0" t="0" r="r" b="b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63" name="Freeform 31" descr="Пробка"/>
          <p:cNvSpPr>
            <a:spLocks/>
          </p:cNvSpPr>
          <p:nvPr/>
        </p:nvSpPr>
        <p:spPr bwMode="auto">
          <a:xfrm>
            <a:off x="8218488" y="6122988"/>
            <a:ext cx="246062" cy="177800"/>
          </a:xfrm>
          <a:custGeom>
            <a:avLst/>
            <a:gdLst/>
            <a:ahLst/>
            <a:cxnLst>
              <a:cxn ang="0">
                <a:pos x="32" y="48"/>
              </a:cxn>
              <a:cxn ang="0">
                <a:pos x="96" y="0"/>
              </a:cxn>
              <a:cxn ang="0">
                <a:pos x="152" y="72"/>
              </a:cxn>
              <a:cxn ang="0">
                <a:pos x="120" y="88"/>
              </a:cxn>
              <a:cxn ang="0">
                <a:pos x="0" y="112"/>
              </a:cxn>
              <a:cxn ang="0">
                <a:pos x="32" y="48"/>
              </a:cxn>
            </a:cxnLst>
            <a:rect l="0" t="0" r="r" b="b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64" name="Freeform 32" descr="Пробка"/>
          <p:cNvSpPr>
            <a:spLocks/>
          </p:cNvSpPr>
          <p:nvPr/>
        </p:nvSpPr>
        <p:spPr bwMode="auto">
          <a:xfrm>
            <a:off x="1436688" y="5716588"/>
            <a:ext cx="246062" cy="177800"/>
          </a:xfrm>
          <a:custGeom>
            <a:avLst/>
            <a:gdLst/>
            <a:ahLst/>
            <a:cxnLst>
              <a:cxn ang="0">
                <a:pos x="32" y="48"/>
              </a:cxn>
              <a:cxn ang="0">
                <a:pos x="96" y="0"/>
              </a:cxn>
              <a:cxn ang="0">
                <a:pos x="152" y="72"/>
              </a:cxn>
              <a:cxn ang="0">
                <a:pos x="120" y="88"/>
              </a:cxn>
              <a:cxn ang="0">
                <a:pos x="0" y="112"/>
              </a:cxn>
              <a:cxn ang="0">
                <a:pos x="32" y="48"/>
              </a:cxn>
            </a:cxnLst>
            <a:rect l="0" t="0" r="r" b="b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5265" name="Group 33"/>
          <p:cNvGrpSpPr>
            <a:grpSpLocks/>
          </p:cNvGrpSpPr>
          <p:nvPr/>
        </p:nvGrpSpPr>
        <p:grpSpPr bwMode="auto">
          <a:xfrm rot="20803610" flipH="1">
            <a:off x="7734300" y="6261100"/>
            <a:ext cx="360363" cy="165100"/>
            <a:chOff x="3168" y="3888"/>
            <a:chExt cx="227" cy="104"/>
          </a:xfrm>
        </p:grpSpPr>
        <p:sp>
          <p:nvSpPr>
            <p:cNvPr id="95266" name="Freeform 3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67" name="Freeform 3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68" name="Freeform 3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5269" name="Group 37"/>
          <p:cNvGrpSpPr>
            <a:grpSpLocks/>
          </p:cNvGrpSpPr>
          <p:nvPr/>
        </p:nvGrpSpPr>
        <p:grpSpPr bwMode="auto">
          <a:xfrm>
            <a:off x="276225" y="354013"/>
            <a:ext cx="6461125" cy="1016000"/>
            <a:chOff x="174" y="223"/>
            <a:chExt cx="4070" cy="640"/>
          </a:xfrm>
        </p:grpSpPr>
        <p:sp>
          <p:nvSpPr>
            <p:cNvPr id="95270" name="Text Box 38"/>
            <p:cNvSpPr txBox="1">
              <a:spLocks noChangeArrowheads="1"/>
            </p:cNvSpPr>
            <p:nvPr/>
          </p:nvSpPr>
          <p:spPr bwMode="auto">
            <a:xfrm>
              <a:off x="174" y="378"/>
              <a:ext cx="4070" cy="327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latin typeface="Times New Roman" pitchFamily="18" charset="0"/>
                </a:rPr>
                <a:t>1)        –        =         это  составит  12 рыб</a:t>
              </a:r>
            </a:p>
          </p:txBody>
        </p:sp>
        <p:graphicFrame>
          <p:nvGraphicFramePr>
            <p:cNvPr id="95271" name="Object 39"/>
            <p:cNvGraphicFramePr>
              <a:graphicFrameLocks noChangeAspect="1"/>
            </p:cNvGraphicFramePr>
            <p:nvPr/>
          </p:nvGraphicFramePr>
          <p:xfrm>
            <a:off x="474" y="235"/>
            <a:ext cx="325" cy="628"/>
          </p:xfrm>
          <a:graphic>
            <a:graphicData uri="http://schemas.openxmlformats.org/presentationml/2006/ole">
              <p:oleObj spid="_x0000_s95271" name="Формула" r:id="rId9" imgW="203040" imgH="393480" progId="Equation.3">
                <p:embed/>
              </p:oleObj>
            </a:graphicData>
          </a:graphic>
        </p:graphicFrame>
        <p:graphicFrame>
          <p:nvGraphicFramePr>
            <p:cNvPr id="95272" name="Object 40"/>
            <p:cNvGraphicFramePr>
              <a:graphicFrameLocks noChangeAspect="1"/>
            </p:cNvGraphicFramePr>
            <p:nvPr/>
          </p:nvGraphicFramePr>
          <p:xfrm>
            <a:off x="1004" y="223"/>
            <a:ext cx="331" cy="640"/>
          </p:xfrm>
          <a:graphic>
            <a:graphicData uri="http://schemas.openxmlformats.org/presentationml/2006/ole">
              <p:oleObj spid="_x0000_s95272" name="Формула" r:id="rId10" imgW="203040" imgH="393480" progId="Equation.3">
                <p:embed/>
              </p:oleObj>
            </a:graphicData>
          </a:graphic>
        </p:graphicFrame>
        <p:graphicFrame>
          <p:nvGraphicFramePr>
            <p:cNvPr id="95273" name="Object 41"/>
            <p:cNvGraphicFramePr>
              <a:graphicFrameLocks noChangeAspect="1"/>
            </p:cNvGraphicFramePr>
            <p:nvPr/>
          </p:nvGraphicFramePr>
          <p:xfrm>
            <a:off x="1580" y="223"/>
            <a:ext cx="331" cy="640"/>
          </p:xfrm>
          <a:graphic>
            <a:graphicData uri="http://schemas.openxmlformats.org/presentationml/2006/ole">
              <p:oleObj spid="_x0000_s95273" name="Формула" r:id="rId11" imgW="203040" imgH="393480" progId="Equation.3">
                <p:embed/>
              </p:oleObj>
            </a:graphicData>
          </a:graphic>
        </p:graphicFrame>
      </p:grpSp>
      <p:sp>
        <p:nvSpPr>
          <p:cNvPr id="95274" name="Text Box 42"/>
          <p:cNvSpPr txBox="1">
            <a:spLocks noChangeArrowheads="1"/>
          </p:cNvSpPr>
          <p:nvPr/>
        </p:nvSpPr>
        <p:spPr bwMode="auto">
          <a:xfrm>
            <a:off x="301625" y="1590675"/>
            <a:ext cx="5637213" cy="5191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2) 12 : 3 * 13 =52 (рыбы) весь улов</a:t>
            </a:r>
          </a:p>
        </p:txBody>
      </p:sp>
      <p:grpSp>
        <p:nvGrpSpPr>
          <p:cNvPr id="95275" name="Group 43"/>
          <p:cNvGrpSpPr>
            <a:grpSpLocks/>
          </p:cNvGrpSpPr>
          <p:nvPr/>
        </p:nvGrpSpPr>
        <p:grpSpPr bwMode="auto">
          <a:xfrm>
            <a:off x="1582738" y="3027363"/>
            <a:ext cx="1960562" cy="1454150"/>
            <a:chOff x="997" y="1907"/>
            <a:chExt cx="1235" cy="916"/>
          </a:xfrm>
        </p:grpSpPr>
        <p:graphicFrame>
          <p:nvGraphicFramePr>
            <p:cNvPr id="95276" name="Object 44"/>
            <p:cNvGraphicFramePr>
              <a:graphicFrameLocks noChangeAspect="1"/>
            </p:cNvGraphicFramePr>
            <p:nvPr/>
          </p:nvGraphicFramePr>
          <p:xfrm>
            <a:off x="997" y="1907"/>
            <a:ext cx="474" cy="916"/>
          </p:xfrm>
          <a:graphic>
            <a:graphicData uri="http://schemas.openxmlformats.org/presentationml/2006/ole">
              <p:oleObj spid="_x0000_s95276" name="Формула" r:id="rId12" imgW="203040" imgH="393480" progId="Equation.3">
                <p:embed/>
              </p:oleObj>
            </a:graphicData>
          </a:graphic>
        </p:graphicFrame>
        <p:sp>
          <p:nvSpPr>
            <p:cNvPr id="95277" name="Text Box 45"/>
            <p:cNvSpPr txBox="1">
              <a:spLocks noChangeArrowheads="1"/>
            </p:cNvSpPr>
            <p:nvPr/>
          </p:nvSpPr>
          <p:spPr bwMode="auto">
            <a:xfrm>
              <a:off x="1366" y="2140"/>
              <a:ext cx="866" cy="404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>
                  <a:latin typeface="Times New Roman" pitchFamily="18" charset="0"/>
                </a:rPr>
                <a:t>улова</a:t>
              </a:r>
            </a:p>
          </p:txBody>
        </p:sp>
      </p:grpSp>
      <p:grpSp>
        <p:nvGrpSpPr>
          <p:cNvPr id="95278" name="Group 46"/>
          <p:cNvGrpSpPr>
            <a:grpSpLocks/>
          </p:cNvGrpSpPr>
          <p:nvPr/>
        </p:nvGrpSpPr>
        <p:grpSpPr bwMode="auto">
          <a:xfrm>
            <a:off x="6523038" y="3046413"/>
            <a:ext cx="2074862" cy="1651000"/>
            <a:chOff x="4237" y="1951"/>
            <a:chExt cx="1307" cy="1040"/>
          </a:xfrm>
        </p:grpSpPr>
        <p:graphicFrame>
          <p:nvGraphicFramePr>
            <p:cNvPr id="95279" name="Object 47"/>
            <p:cNvGraphicFramePr>
              <a:graphicFrameLocks noChangeAspect="1"/>
            </p:cNvGraphicFramePr>
            <p:nvPr/>
          </p:nvGraphicFramePr>
          <p:xfrm>
            <a:off x="4237" y="1951"/>
            <a:ext cx="538" cy="1040"/>
          </p:xfrm>
          <a:graphic>
            <a:graphicData uri="http://schemas.openxmlformats.org/presentationml/2006/ole">
              <p:oleObj spid="_x0000_s95279" name="Формула" r:id="rId13" imgW="203040" imgH="393480" progId="Equation.3">
                <p:embed/>
              </p:oleObj>
            </a:graphicData>
          </a:graphic>
        </p:graphicFrame>
        <p:sp>
          <p:nvSpPr>
            <p:cNvPr id="95280" name="Text Box 48"/>
            <p:cNvSpPr txBox="1">
              <a:spLocks noChangeArrowheads="1"/>
            </p:cNvSpPr>
            <p:nvPr/>
          </p:nvSpPr>
          <p:spPr bwMode="auto">
            <a:xfrm>
              <a:off x="4678" y="2236"/>
              <a:ext cx="866" cy="404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>
                  <a:latin typeface="Times New Roman" pitchFamily="18" charset="0"/>
                </a:rPr>
                <a:t>улова</a:t>
              </a:r>
            </a:p>
          </p:txBody>
        </p:sp>
      </p:grpSp>
      <p:sp>
        <p:nvSpPr>
          <p:cNvPr id="95281" name="AutoShape 4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524625"/>
            <a:ext cx="287337" cy="2159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AutoShape 12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2" y="6357958"/>
            <a:ext cx="287338" cy="2159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2812 -0.0051 -0.05607 -0.00996 -0.08055 -0.00741 C -0.10503 -0.00487 -0.125 0.00995 -0.14722 0.01481 C -0.16944 0.01967 -0.18559 0.02523 -0.21388 0.02222 C -0.24218 0.01921 -0.28559 -0.00186 -0.31666 -0.00371 C -0.34774 -0.00556 -0.37031 0.00856 -0.4 0.01111 C -0.42968 0.01365 -0.46892 0.01226 -0.49444 0.01111 C -0.51996 0.00995 -0.51475 0.00625 -0.55277 0.0037 C -0.59079 0.00115 -0.65659 -0.00139 -0.72222 -0.00371 " pathEditMode="relative" ptsTypes="aaaaaaaaA">
                                      <p:cBhvr>
                                        <p:cTn id="40" dur="5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5800" y="260350"/>
            <a:ext cx="7861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ru-RU" sz="4400" b="1">
                <a:solidFill>
                  <a:srgbClr val="00B0F0"/>
                </a:solidFill>
                <a:latin typeface="Times New Roman" pitchFamily="18" charset="0"/>
              </a:rPr>
              <a:t>СТАНЦИЯ «СПОРТИВНАЯ»</a:t>
            </a:r>
            <a:endParaRPr lang="ru-RU" sz="4400">
              <a:solidFill>
                <a:srgbClr val="00B0F0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55625" y="1684338"/>
            <a:ext cx="370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ВЕРНО – руки вправо</a:t>
            </a:r>
          </a:p>
          <a:p>
            <a:r>
              <a:rPr lang="ru-RU" sz="2000" b="1">
                <a:latin typeface="Times New Roman" pitchFamily="18" charset="0"/>
              </a:rPr>
              <a:t>Неверно – руки вверх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/>
          <a:srcRect l="4860" r="85571"/>
          <a:stretch>
            <a:fillRect/>
          </a:stretch>
        </p:blipFill>
        <p:spPr bwMode="auto">
          <a:xfrm>
            <a:off x="357158" y="2928934"/>
            <a:ext cx="1428760" cy="317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395788" y="167322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Верно – взмахи руками вперед.</a:t>
            </a:r>
          </a:p>
          <a:p>
            <a:r>
              <a:rPr lang="ru-RU" sz="2000" b="1">
                <a:latin typeface="Times New Roman" pitchFamily="18" charset="0"/>
              </a:rPr>
              <a:t>Неверно – голову поворачиваем вправо, влево.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/>
          <a:srcRect l="5569" r="66951"/>
          <a:stretch>
            <a:fillRect/>
          </a:stretch>
        </p:blipFill>
        <p:spPr bwMode="auto">
          <a:xfrm>
            <a:off x="4616450" y="3068638"/>
            <a:ext cx="413067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/>
          <a:srcRect r="80371"/>
          <a:stretch>
            <a:fillRect/>
          </a:stretch>
        </p:blipFill>
        <p:spPr bwMode="auto">
          <a:xfrm>
            <a:off x="2071670" y="3071810"/>
            <a:ext cx="27054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159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260350"/>
            <a:ext cx="68516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ru-RU" sz="4400" b="1">
                <a:solidFill>
                  <a:srgbClr val="00B0F0"/>
                </a:solidFill>
                <a:latin typeface="Times New Roman" pitchFamily="18" charset="0"/>
              </a:rPr>
              <a:t>СТАНЦИЯ «В лабиринте </a:t>
            </a:r>
          </a:p>
          <a:p>
            <a:pPr algn="ctr"/>
            <a:r>
              <a:rPr lang="ru-RU" sz="4400" b="1">
                <a:solidFill>
                  <a:srgbClr val="00B0F0"/>
                </a:solidFill>
                <a:latin typeface="Times New Roman" pitchFamily="18" charset="0"/>
              </a:rPr>
              <a:t>дробей»</a:t>
            </a:r>
            <a:endParaRPr lang="ru-RU" sz="4400">
              <a:solidFill>
                <a:srgbClr val="00B0F0"/>
              </a:solidFill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2204864"/>
          <a:ext cx="8640960" cy="648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432048"/>
                <a:gridCol w="1296144"/>
                <a:gridCol w="432048"/>
                <a:gridCol w="1224136"/>
                <a:gridCol w="504056"/>
                <a:gridCol w="1296144"/>
                <a:gridCol w="432048"/>
                <a:gridCol w="1152128"/>
                <a:gridCol w="576064"/>
              </a:tblGrid>
              <a:tr h="64807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stretch>
                        <a:fillRect t="-943" r="-565728" b="-9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blipFill rotWithShape="1">
                      <a:blip r:embed="rId2"/>
                      <a:stretch>
                        <a:fillRect l="-133962" t="-943" r="-434906" b="-9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blipFill rotWithShape="1">
                      <a:blip r:embed="rId2"/>
                      <a:stretch>
                        <a:fillRect l="-282090" t="-943" r="-323383" b="-9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blipFill rotWithShape="1">
                      <a:blip r:embed="rId2"/>
                      <a:stretch>
                        <a:fillRect l="-399531" t="-943" r="-166197" b="-9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blipFill rotWithShape="1">
                      <a:blip r:embed="rId2"/>
                      <a:stretch>
                        <a:fillRect l="-600000" t="-943" r="-50265" b="-9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03649" y="2204865"/>
            <a:ext cx="498855" cy="60991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lIns="91430" tIns="45715" rIns="91430" bIns="45715"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03849" y="2204864"/>
            <a:ext cx="498855" cy="61093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lIns="91430" tIns="45715" rIns="91430" bIns="45715"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Прямоугольник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56996" y="2204864"/>
            <a:ext cx="498855" cy="610936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 lIns="91430" tIns="45715" rIns="91430" bIns="45715"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8" name="Прямоугольник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88225" y="2204864"/>
            <a:ext cx="498855" cy="610936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 lIns="91430" tIns="45715" rIns="91430" bIns="45715"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" name="Прямоугольник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51408" y="2204864"/>
            <a:ext cx="569063" cy="58477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 lIns="91430" tIns="45715" rIns="91430" bIns="45715"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8"/>
          <a:srcRect r="9357" b="16541"/>
          <a:stretch>
            <a:fillRect/>
          </a:stretch>
        </p:blipFill>
        <p:spPr bwMode="auto">
          <a:xfrm>
            <a:off x="204788" y="4076700"/>
            <a:ext cx="86153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9"/>
          <a:srcRect r="9465" b="22322"/>
          <a:stretch>
            <a:fillRect/>
          </a:stretch>
        </p:blipFill>
        <p:spPr bwMode="auto">
          <a:xfrm>
            <a:off x="204788" y="6021388"/>
            <a:ext cx="86153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08163" y="4125913"/>
            <a:ext cx="3238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52813" y="4125913"/>
            <a:ext cx="3254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95875" y="4125913"/>
            <a:ext cx="3254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13513" y="4125913"/>
            <a:ext cx="3238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12163" y="4133850"/>
            <a:ext cx="3206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8" name="Picture 3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89113" y="6029325"/>
            <a:ext cx="3429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9" name="Picture 3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55988" y="6064250"/>
            <a:ext cx="33178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0" name="Picture 3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095875" y="6051550"/>
            <a:ext cx="33178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1" name="Picture 3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13513" y="6051550"/>
            <a:ext cx="33178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2" name="Picture 3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447088" y="6021388"/>
            <a:ext cx="3476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2" name="AutoShape 22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404813"/>
            <a:ext cx="287337" cy="2159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1258888" y="476250"/>
            <a:ext cx="669766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Математические игры</a:t>
            </a:r>
          </a:p>
        </p:txBody>
      </p:sp>
      <p:pic>
        <p:nvPicPr>
          <p:cNvPr id="27651" name="Picture 3" descr="BD2130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82804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BD2130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308725"/>
            <a:ext cx="82804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2" name="WordArt 12"/>
          <p:cNvSpPr>
            <a:spLocks noChangeArrowheads="1" noChangeShapeType="1" noTextEdit="1"/>
          </p:cNvSpPr>
          <p:nvPr/>
        </p:nvSpPr>
        <p:spPr bwMode="auto">
          <a:xfrm>
            <a:off x="2195513" y="1484313"/>
            <a:ext cx="500380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642938" y="1357313"/>
            <a:ext cx="7172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Расшифруй имена богинь-покровительниц</a:t>
            </a:r>
          </a:p>
          <a:p>
            <a:r>
              <a:rPr lang="ru-RU" sz="2400" b="1" dirty="0"/>
              <a:t>комедии и трагедии в греческой мифологии,</a:t>
            </a:r>
          </a:p>
          <a:p>
            <a:r>
              <a:rPr lang="ru-RU" sz="2400" b="1" dirty="0"/>
              <a:t>расположив дроби: 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1643063" y="2786063"/>
            <a:ext cx="419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а) в порядке возрастания:</a:t>
            </a:r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2771775" y="3214688"/>
            <a:ext cx="2443163" cy="646112"/>
            <a:chOff x="1746" y="2160"/>
            <a:chExt cx="1360" cy="272"/>
          </a:xfrm>
        </p:grpSpPr>
        <p:grpSp>
          <p:nvGrpSpPr>
            <p:cNvPr id="27721" name="Group 18"/>
            <p:cNvGrpSpPr>
              <a:grpSpLocks/>
            </p:cNvGrpSpPr>
            <p:nvPr/>
          </p:nvGrpSpPr>
          <p:grpSpPr bwMode="auto">
            <a:xfrm>
              <a:off x="1746" y="2160"/>
              <a:ext cx="181" cy="272"/>
              <a:chOff x="2925" y="1842"/>
              <a:chExt cx="272" cy="362"/>
            </a:xfrm>
          </p:grpSpPr>
          <p:sp>
            <p:nvSpPr>
              <p:cNvPr id="27738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91" y="1842"/>
                <a:ext cx="121" cy="1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3</a:t>
                </a:r>
              </a:p>
            </p:txBody>
          </p:sp>
          <p:sp>
            <p:nvSpPr>
              <p:cNvPr id="27739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92" y="2051"/>
                <a:ext cx="121" cy="1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27740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25" y="2010"/>
                <a:ext cx="272" cy="3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7722" name="Group 26"/>
            <p:cNvGrpSpPr>
              <a:grpSpLocks/>
            </p:cNvGrpSpPr>
            <p:nvPr/>
          </p:nvGrpSpPr>
          <p:grpSpPr bwMode="auto">
            <a:xfrm>
              <a:off x="2018" y="2160"/>
              <a:ext cx="181" cy="272"/>
              <a:chOff x="2925" y="1842"/>
              <a:chExt cx="272" cy="362"/>
            </a:xfrm>
          </p:grpSpPr>
          <p:sp>
            <p:nvSpPr>
              <p:cNvPr id="27735" name="WordArt 2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91" y="1842"/>
                <a:ext cx="121" cy="1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3</a:t>
                </a:r>
              </a:p>
            </p:txBody>
          </p:sp>
          <p:sp>
            <p:nvSpPr>
              <p:cNvPr id="27736" name="WordArt 2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92" y="2051"/>
                <a:ext cx="121" cy="1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9</a:t>
                </a:r>
              </a:p>
            </p:txBody>
          </p:sp>
          <p:sp>
            <p:nvSpPr>
              <p:cNvPr id="27737" name="WordArt 2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25" y="2010"/>
                <a:ext cx="272" cy="3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7723" name="Group 35"/>
            <p:cNvGrpSpPr>
              <a:grpSpLocks/>
            </p:cNvGrpSpPr>
            <p:nvPr/>
          </p:nvGrpSpPr>
          <p:grpSpPr bwMode="auto">
            <a:xfrm>
              <a:off x="2290" y="2160"/>
              <a:ext cx="227" cy="272"/>
              <a:chOff x="2290" y="2160"/>
              <a:chExt cx="1815" cy="1179"/>
            </a:xfrm>
          </p:grpSpPr>
          <p:sp>
            <p:nvSpPr>
              <p:cNvPr id="27732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31" y="2160"/>
                <a:ext cx="802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3</a:t>
                </a:r>
              </a:p>
            </p:txBody>
          </p:sp>
          <p:sp>
            <p:nvSpPr>
              <p:cNvPr id="27733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26" y="2841"/>
                <a:ext cx="1497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15</a:t>
                </a:r>
              </a:p>
            </p:txBody>
          </p:sp>
          <p:sp>
            <p:nvSpPr>
              <p:cNvPr id="27734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90" y="2706"/>
                <a:ext cx="1815" cy="1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7724" name="Group 36"/>
            <p:cNvGrpSpPr>
              <a:grpSpLocks/>
            </p:cNvGrpSpPr>
            <p:nvPr/>
          </p:nvGrpSpPr>
          <p:grpSpPr bwMode="auto">
            <a:xfrm>
              <a:off x="2608" y="2160"/>
              <a:ext cx="227" cy="272"/>
              <a:chOff x="2290" y="2160"/>
              <a:chExt cx="1815" cy="1179"/>
            </a:xfrm>
          </p:grpSpPr>
          <p:sp>
            <p:nvSpPr>
              <p:cNvPr id="27729" name="WordArt 3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31" y="2160"/>
                <a:ext cx="802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3</a:t>
                </a:r>
              </a:p>
            </p:txBody>
          </p:sp>
          <p:sp>
            <p:nvSpPr>
              <p:cNvPr id="27730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26" y="2841"/>
                <a:ext cx="1497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18</a:t>
                </a:r>
              </a:p>
            </p:txBody>
          </p:sp>
          <p:sp>
            <p:nvSpPr>
              <p:cNvPr id="27731" name="WordArt 3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90" y="2706"/>
                <a:ext cx="1815" cy="1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7725" name="Group 44"/>
            <p:cNvGrpSpPr>
              <a:grpSpLocks/>
            </p:cNvGrpSpPr>
            <p:nvPr/>
          </p:nvGrpSpPr>
          <p:grpSpPr bwMode="auto">
            <a:xfrm>
              <a:off x="2925" y="2160"/>
              <a:ext cx="181" cy="272"/>
              <a:chOff x="2925" y="1842"/>
              <a:chExt cx="272" cy="362"/>
            </a:xfrm>
          </p:grpSpPr>
          <p:sp>
            <p:nvSpPr>
              <p:cNvPr id="27726" name="WordArt 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91" y="1842"/>
                <a:ext cx="121" cy="1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3</a:t>
                </a:r>
              </a:p>
            </p:txBody>
          </p:sp>
          <p:sp>
            <p:nvSpPr>
              <p:cNvPr id="27727" name="WordArt 4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92" y="2051"/>
                <a:ext cx="121" cy="1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7</a:t>
                </a:r>
              </a:p>
            </p:txBody>
          </p:sp>
          <p:sp>
            <p:nvSpPr>
              <p:cNvPr id="27728" name="WordArt 4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25" y="2010"/>
                <a:ext cx="272" cy="3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</p:grpSp>
      <p:grpSp>
        <p:nvGrpSpPr>
          <p:cNvPr id="8" name="Group 115"/>
          <p:cNvGrpSpPr>
            <a:grpSpLocks/>
          </p:cNvGrpSpPr>
          <p:nvPr/>
        </p:nvGrpSpPr>
        <p:grpSpPr bwMode="auto">
          <a:xfrm>
            <a:off x="2857500" y="3857625"/>
            <a:ext cx="2160588" cy="358775"/>
            <a:chOff x="1746" y="2478"/>
            <a:chExt cx="1361" cy="226"/>
          </a:xfrm>
        </p:grpSpPr>
        <p:sp>
          <p:nvSpPr>
            <p:cNvPr id="27716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746" y="2478"/>
              <a:ext cx="136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Я</a:t>
              </a:r>
            </a:p>
          </p:txBody>
        </p:sp>
        <p:sp>
          <p:nvSpPr>
            <p:cNvPr id="27717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018" y="2478"/>
              <a:ext cx="136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Л</a:t>
              </a:r>
            </a:p>
          </p:txBody>
        </p:sp>
        <p:sp>
          <p:nvSpPr>
            <p:cNvPr id="27718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336" y="2478"/>
              <a:ext cx="136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А</a:t>
              </a:r>
            </a:p>
          </p:txBody>
        </p:sp>
        <p:sp>
          <p:nvSpPr>
            <p:cNvPr id="2771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2653" y="2478"/>
              <a:ext cx="136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Т</a:t>
              </a:r>
            </a:p>
          </p:txBody>
        </p:sp>
        <p:sp>
          <p:nvSpPr>
            <p:cNvPr id="27720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2971" y="2478"/>
              <a:ext cx="136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И</a:t>
              </a:r>
            </a:p>
          </p:txBody>
        </p:sp>
      </p:grpSp>
      <p:sp>
        <p:nvSpPr>
          <p:cNvPr id="41014" name="Text Box 54"/>
          <p:cNvSpPr txBox="1">
            <a:spLocks noChangeArrowheads="1"/>
          </p:cNvSpPr>
          <p:nvPr/>
        </p:nvSpPr>
        <p:spPr bwMode="auto">
          <a:xfrm>
            <a:off x="4500563" y="4357688"/>
            <a:ext cx="3779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б) в порядке убывания</a:t>
            </a:r>
            <a:r>
              <a:rPr lang="ru-RU"/>
              <a:t>:</a:t>
            </a:r>
          </a:p>
        </p:txBody>
      </p: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2928938" y="4786313"/>
            <a:ext cx="4929187" cy="860425"/>
            <a:chOff x="2018" y="3067"/>
            <a:chExt cx="2994" cy="272"/>
          </a:xfrm>
        </p:grpSpPr>
        <p:grpSp>
          <p:nvGrpSpPr>
            <p:cNvPr id="27676" name="Group 55"/>
            <p:cNvGrpSpPr>
              <a:grpSpLocks/>
            </p:cNvGrpSpPr>
            <p:nvPr/>
          </p:nvGrpSpPr>
          <p:grpSpPr bwMode="auto">
            <a:xfrm>
              <a:off x="2018" y="3067"/>
              <a:ext cx="227" cy="272"/>
              <a:chOff x="2290" y="2160"/>
              <a:chExt cx="1815" cy="1179"/>
            </a:xfrm>
          </p:grpSpPr>
          <p:sp>
            <p:nvSpPr>
              <p:cNvPr id="27713" name="WordArt 5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31" y="2160"/>
                <a:ext cx="802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27714" name="WordArt 5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26" y="2841"/>
                <a:ext cx="1497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17</a:t>
                </a:r>
              </a:p>
            </p:txBody>
          </p:sp>
          <p:sp>
            <p:nvSpPr>
              <p:cNvPr id="27715" name="WordArt 5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90" y="2706"/>
                <a:ext cx="1815" cy="1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7677" name="Group 63"/>
            <p:cNvGrpSpPr>
              <a:grpSpLocks/>
            </p:cNvGrpSpPr>
            <p:nvPr/>
          </p:nvGrpSpPr>
          <p:grpSpPr bwMode="auto">
            <a:xfrm>
              <a:off x="2336" y="3067"/>
              <a:ext cx="227" cy="272"/>
              <a:chOff x="2290" y="2160"/>
              <a:chExt cx="1815" cy="1179"/>
            </a:xfrm>
          </p:grpSpPr>
          <p:sp>
            <p:nvSpPr>
              <p:cNvPr id="27710" name="WordArt 6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31" y="2160"/>
                <a:ext cx="802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27711" name="WordArt 6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26" y="2841"/>
                <a:ext cx="1497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21</a:t>
                </a:r>
              </a:p>
            </p:txBody>
          </p:sp>
          <p:sp>
            <p:nvSpPr>
              <p:cNvPr id="27712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90" y="2706"/>
                <a:ext cx="1815" cy="1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7678" name="Group 67"/>
            <p:cNvGrpSpPr>
              <a:grpSpLocks/>
            </p:cNvGrpSpPr>
            <p:nvPr/>
          </p:nvGrpSpPr>
          <p:grpSpPr bwMode="auto">
            <a:xfrm>
              <a:off x="2653" y="3067"/>
              <a:ext cx="227" cy="272"/>
              <a:chOff x="2290" y="2160"/>
              <a:chExt cx="1815" cy="1179"/>
            </a:xfrm>
          </p:grpSpPr>
          <p:sp>
            <p:nvSpPr>
              <p:cNvPr id="27707" name="WordArt 6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31" y="2160"/>
                <a:ext cx="802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27708" name="WordArt 6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26" y="2841"/>
                <a:ext cx="1497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10</a:t>
                </a:r>
              </a:p>
            </p:txBody>
          </p:sp>
          <p:sp>
            <p:nvSpPr>
              <p:cNvPr id="27709" name="WordArt 7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90" y="2706"/>
                <a:ext cx="1815" cy="1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7679" name="Group 71"/>
            <p:cNvGrpSpPr>
              <a:grpSpLocks/>
            </p:cNvGrpSpPr>
            <p:nvPr/>
          </p:nvGrpSpPr>
          <p:grpSpPr bwMode="auto">
            <a:xfrm>
              <a:off x="2971" y="3067"/>
              <a:ext cx="227" cy="272"/>
              <a:chOff x="2290" y="2160"/>
              <a:chExt cx="1815" cy="1179"/>
            </a:xfrm>
          </p:grpSpPr>
          <p:sp>
            <p:nvSpPr>
              <p:cNvPr id="27704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31" y="2160"/>
                <a:ext cx="802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27705" name="WordArt 7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26" y="2841"/>
                <a:ext cx="1497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31</a:t>
                </a:r>
              </a:p>
            </p:txBody>
          </p:sp>
          <p:sp>
            <p:nvSpPr>
              <p:cNvPr id="27706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90" y="2706"/>
                <a:ext cx="1815" cy="1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7680" name="Group 79"/>
            <p:cNvGrpSpPr>
              <a:grpSpLocks/>
            </p:cNvGrpSpPr>
            <p:nvPr/>
          </p:nvGrpSpPr>
          <p:grpSpPr bwMode="auto">
            <a:xfrm>
              <a:off x="3288" y="3067"/>
              <a:ext cx="181" cy="272"/>
              <a:chOff x="2925" y="1842"/>
              <a:chExt cx="272" cy="362"/>
            </a:xfrm>
          </p:grpSpPr>
          <p:sp>
            <p:nvSpPr>
              <p:cNvPr id="27701" name="WordArt 8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91" y="1842"/>
                <a:ext cx="121" cy="1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27702" name="WordArt 8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92" y="2051"/>
                <a:ext cx="121" cy="1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6</a:t>
                </a:r>
              </a:p>
            </p:txBody>
          </p:sp>
          <p:sp>
            <p:nvSpPr>
              <p:cNvPr id="27703" name="WordArt 8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25" y="2010"/>
                <a:ext cx="272" cy="3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7681" name="Group 83"/>
            <p:cNvGrpSpPr>
              <a:grpSpLocks/>
            </p:cNvGrpSpPr>
            <p:nvPr/>
          </p:nvGrpSpPr>
          <p:grpSpPr bwMode="auto">
            <a:xfrm>
              <a:off x="3560" y="3067"/>
              <a:ext cx="227" cy="272"/>
              <a:chOff x="2290" y="2160"/>
              <a:chExt cx="1815" cy="1179"/>
            </a:xfrm>
          </p:grpSpPr>
          <p:sp>
            <p:nvSpPr>
              <p:cNvPr id="27698" name="WordArt 8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31" y="2160"/>
                <a:ext cx="802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27699" name="WordArt 8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26" y="2841"/>
                <a:ext cx="1497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42</a:t>
                </a:r>
              </a:p>
            </p:txBody>
          </p:sp>
          <p:sp>
            <p:nvSpPr>
              <p:cNvPr id="27700" name="WordArt 8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90" y="2706"/>
                <a:ext cx="1815" cy="1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7682" name="Group 87"/>
            <p:cNvGrpSpPr>
              <a:grpSpLocks/>
            </p:cNvGrpSpPr>
            <p:nvPr/>
          </p:nvGrpSpPr>
          <p:grpSpPr bwMode="auto">
            <a:xfrm>
              <a:off x="3878" y="3067"/>
              <a:ext cx="227" cy="272"/>
              <a:chOff x="2290" y="2160"/>
              <a:chExt cx="1815" cy="1179"/>
            </a:xfrm>
          </p:grpSpPr>
          <p:sp>
            <p:nvSpPr>
              <p:cNvPr id="27695" name="WordArt 8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31" y="2160"/>
                <a:ext cx="802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27696" name="WordArt 8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26" y="2841"/>
                <a:ext cx="1497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36</a:t>
                </a:r>
              </a:p>
            </p:txBody>
          </p:sp>
          <p:sp>
            <p:nvSpPr>
              <p:cNvPr id="27697" name="WordArt 9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90" y="2706"/>
                <a:ext cx="1815" cy="1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7683" name="Group 91"/>
            <p:cNvGrpSpPr>
              <a:grpSpLocks/>
            </p:cNvGrpSpPr>
            <p:nvPr/>
          </p:nvGrpSpPr>
          <p:grpSpPr bwMode="auto">
            <a:xfrm>
              <a:off x="4195" y="3067"/>
              <a:ext cx="227" cy="272"/>
              <a:chOff x="2290" y="2160"/>
              <a:chExt cx="1815" cy="1179"/>
            </a:xfrm>
          </p:grpSpPr>
          <p:sp>
            <p:nvSpPr>
              <p:cNvPr id="27692" name="WordArt 9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31" y="2160"/>
                <a:ext cx="802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27693" name="WordArt 9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26" y="2841"/>
                <a:ext cx="1497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12</a:t>
                </a:r>
              </a:p>
            </p:txBody>
          </p:sp>
          <p:sp>
            <p:nvSpPr>
              <p:cNvPr id="27694" name="WordArt 9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90" y="2706"/>
                <a:ext cx="1815" cy="1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7684" name="Group 95"/>
            <p:cNvGrpSpPr>
              <a:grpSpLocks/>
            </p:cNvGrpSpPr>
            <p:nvPr/>
          </p:nvGrpSpPr>
          <p:grpSpPr bwMode="auto">
            <a:xfrm>
              <a:off x="4513" y="3067"/>
              <a:ext cx="181" cy="272"/>
              <a:chOff x="2925" y="1842"/>
              <a:chExt cx="272" cy="362"/>
            </a:xfrm>
          </p:grpSpPr>
          <p:sp>
            <p:nvSpPr>
              <p:cNvPr id="27689" name="WordArt 9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91" y="1842"/>
                <a:ext cx="121" cy="1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27690" name="WordArt 9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92" y="2051"/>
                <a:ext cx="121" cy="1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8</a:t>
                </a:r>
              </a:p>
            </p:txBody>
          </p:sp>
          <p:sp>
            <p:nvSpPr>
              <p:cNvPr id="27691" name="WordArt 9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25" y="2010"/>
                <a:ext cx="272" cy="3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7685" name="Group 99"/>
            <p:cNvGrpSpPr>
              <a:grpSpLocks/>
            </p:cNvGrpSpPr>
            <p:nvPr/>
          </p:nvGrpSpPr>
          <p:grpSpPr bwMode="auto">
            <a:xfrm>
              <a:off x="4785" y="3067"/>
              <a:ext cx="227" cy="272"/>
              <a:chOff x="2290" y="2160"/>
              <a:chExt cx="1815" cy="1179"/>
            </a:xfrm>
          </p:grpSpPr>
          <p:sp>
            <p:nvSpPr>
              <p:cNvPr id="27686" name="WordArt 10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31" y="2160"/>
                <a:ext cx="802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27687" name="WordArt 10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26" y="2841"/>
                <a:ext cx="1497" cy="4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24</a:t>
                </a:r>
              </a:p>
            </p:txBody>
          </p:sp>
          <p:sp>
            <p:nvSpPr>
              <p:cNvPr id="27688" name="WordArt 10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90" y="2706"/>
                <a:ext cx="1815" cy="1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</p:grpSp>
      <p:grpSp>
        <p:nvGrpSpPr>
          <p:cNvPr id="20" name="Group 117"/>
          <p:cNvGrpSpPr>
            <a:grpSpLocks/>
          </p:cNvGrpSpPr>
          <p:nvPr/>
        </p:nvGrpSpPr>
        <p:grpSpPr bwMode="auto">
          <a:xfrm>
            <a:off x="3214688" y="5786438"/>
            <a:ext cx="4606925" cy="358775"/>
            <a:chOff x="2064" y="3385"/>
            <a:chExt cx="2902" cy="226"/>
          </a:xfrm>
        </p:grpSpPr>
        <p:sp>
          <p:nvSpPr>
            <p:cNvPr id="27666" name="WordArt 104"/>
            <p:cNvSpPr>
              <a:spLocks noChangeArrowheads="1" noChangeShapeType="1" noTextEdit="1"/>
            </p:cNvSpPr>
            <p:nvPr/>
          </p:nvSpPr>
          <p:spPr bwMode="auto">
            <a:xfrm>
              <a:off x="2064" y="3385"/>
              <a:ext cx="136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П</a:t>
              </a:r>
            </a:p>
          </p:txBody>
        </p:sp>
        <p:sp>
          <p:nvSpPr>
            <p:cNvPr id="27667" name="WordArt 105"/>
            <p:cNvSpPr>
              <a:spLocks noChangeArrowheads="1" noChangeShapeType="1" noTextEdit="1"/>
            </p:cNvSpPr>
            <p:nvPr/>
          </p:nvSpPr>
          <p:spPr bwMode="auto">
            <a:xfrm>
              <a:off x="2381" y="3385"/>
              <a:ext cx="136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О</a:t>
              </a:r>
            </a:p>
          </p:txBody>
        </p:sp>
        <p:sp>
          <p:nvSpPr>
            <p:cNvPr id="27668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2699" y="3385"/>
              <a:ext cx="136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Л</a:t>
              </a:r>
            </a:p>
          </p:txBody>
        </p:sp>
        <p:sp>
          <p:nvSpPr>
            <p:cNvPr id="27669" name="WordArt 107"/>
            <p:cNvSpPr>
              <a:spLocks noChangeArrowheads="1" noChangeShapeType="1" noTextEdit="1"/>
            </p:cNvSpPr>
            <p:nvPr/>
          </p:nvSpPr>
          <p:spPr bwMode="auto">
            <a:xfrm>
              <a:off x="3061" y="3385"/>
              <a:ext cx="136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Е</a:t>
              </a:r>
            </a:p>
          </p:txBody>
        </p:sp>
        <p:sp>
          <p:nvSpPr>
            <p:cNvPr id="27670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3334" y="3385"/>
              <a:ext cx="136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М</a:t>
              </a:r>
            </a:p>
          </p:txBody>
        </p:sp>
        <p:sp>
          <p:nvSpPr>
            <p:cNvPr id="27671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3651" y="3385"/>
              <a:ext cx="136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А</a:t>
              </a:r>
            </a:p>
          </p:txBody>
        </p:sp>
        <p:sp>
          <p:nvSpPr>
            <p:cNvPr id="27672" name="WordArt 110"/>
            <p:cNvSpPr>
              <a:spLocks noChangeArrowheads="1" noChangeShapeType="1" noTextEdit="1"/>
            </p:cNvSpPr>
            <p:nvPr/>
          </p:nvSpPr>
          <p:spPr bwMode="auto">
            <a:xfrm>
              <a:off x="3923" y="3385"/>
              <a:ext cx="136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Н</a:t>
              </a:r>
            </a:p>
          </p:txBody>
        </p:sp>
        <p:sp>
          <p:nvSpPr>
            <p:cNvPr id="27673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4241" y="3385"/>
              <a:ext cx="136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Ь</a:t>
              </a:r>
            </a:p>
          </p:txBody>
        </p:sp>
        <p:sp>
          <p:nvSpPr>
            <p:cNvPr id="27674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4558" y="3385"/>
              <a:ext cx="136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Е</a:t>
              </a:r>
            </a:p>
          </p:txBody>
        </p:sp>
        <p:sp>
          <p:nvSpPr>
            <p:cNvPr id="27675" name="WordArt 113"/>
            <p:cNvSpPr>
              <a:spLocks noChangeArrowheads="1" noChangeShapeType="1" noTextEdit="1"/>
            </p:cNvSpPr>
            <p:nvPr/>
          </p:nvSpPr>
          <p:spPr bwMode="auto">
            <a:xfrm>
              <a:off x="4830" y="3385"/>
              <a:ext cx="136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М</a:t>
              </a:r>
            </a:p>
          </p:txBody>
        </p:sp>
      </p:grpSp>
      <p:sp>
        <p:nvSpPr>
          <p:cNvPr id="27663" name="Oval 118"/>
          <p:cNvSpPr>
            <a:spLocks noChangeArrowheads="1"/>
          </p:cNvSpPr>
          <p:nvPr/>
        </p:nvSpPr>
        <p:spPr bwMode="auto">
          <a:xfrm>
            <a:off x="395288" y="549275"/>
            <a:ext cx="431800" cy="433388"/>
          </a:xfrm>
          <a:prstGeom prst="ellipse">
            <a:avLst/>
          </a:prstGeom>
          <a:solidFill>
            <a:srgbClr val="FFFFCC"/>
          </a:solidFill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/>
              <a:t>1</a:t>
            </a:r>
          </a:p>
        </p:txBody>
      </p:sp>
      <p:sp>
        <p:nvSpPr>
          <p:cNvPr id="27664" name="WordArt 121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96188" y="6021388"/>
            <a:ext cx="915987" cy="236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27665" name="WordArt 130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68313" y="6453188"/>
            <a:ext cx="1152525" cy="23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93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159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743" name="Picture 95" descr="http://img-fotki.yandex.ru/get/5401/denba7676.18/0_3c9c2_5cc3542b_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357562"/>
            <a:ext cx="2102586" cy="2833674"/>
          </a:xfrm>
          <a:prstGeom prst="rect">
            <a:avLst/>
          </a:prstGeom>
          <a:noFill/>
        </p:spPr>
      </p:pic>
      <p:pic>
        <p:nvPicPr>
          <p:cNvPr id="27745" name="Picture 97" descr="http://im4-tub-ru.yandex.net/i?id=16284177-71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1714488"/>
            <a:ext cx="1000132" cy="211295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475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975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 autoUpdateAnimBg="0"/>
      <p:bldP spid="40976" grpId="0" autoUpdateAnimBg="0"/>
      <p:bldP spid="40977" grpId="0" autoUpdateAnimBg="0"/>
      <p:bldP spid="4101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1258888" y="476250"/>
            <a:ext cx="669766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Математические игры</a:t>
            </a:r>
          </a:p>
        </p:txBody>
      </p:sp>
      <p:pic>
        <p:nvPicPr>
          <p:cNvPr id="28675" name="Picture 3" descr="BD2130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82804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BD2130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308725"/>
            <a:ext cx="82804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5"/>
          <p:cNvGrpSpPr>
            <a:grpSpLocks/>
          </p:cNvGrpSpPr>
          <p:nvPr/>
        </p:nvGrpSpPr>
        <p:grpSpPr bwMode="auto">
          <a:xfrm>
            <a:off x="1116013" y="1916113"/>
            <a:ext cx="7704137" cy="1657350"/>
            <a:chOff x="703" y="1207"/>
            <a:chExt cx="4853" cy="1044"/>
          </a:xfrm>
        </p:grpSpPr>
        <p:grpSp>
          <p:nvGrpSpPr>
            <p:cNvPr id="28773" name="Group 60"/>
            <p:cNvGrpSpPr>
              <a:grpSpLocks/>
            </p:cNvGrpSpPr>
            <p:nvPr/>
          </p:nvGrpSpPr>
          <p:grpSpPr bwMode="auto">
            <a:xfrm>
              <a:off x="703" y="1616"/>
              <a:ext cx="545" cy="544"/>
              <a:chOff x="930" y="1616"/>
              <a:chExt cx="545" cy="544"/>
            </a:xfrm>
          </p:grpSpPr>
          <p:sp>
            <p:nvSpPr>
              <p:cNvPr id="28784" name="Oval 56"/>
              <p:cNvSpPr>
                <a:spLocks noChangeArrowheads="1"/>
              </p:cNvSpPr>
              <p:nvPr/>
            </p:nvSpPr>
            <p:spPr bwMode="auto">
              <a:xfrm>
                <a:off x="930" y="1616"/>
                <a:ext cx="545" cy="544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85" name="Oval 57"/>
              <p:cNvSpPr>
                <a:spLocks noChangeArrowheads="1"/>
              </p:cNvSpPr>
              <p:nvPr/>
            </p:nvSpPr>
            <p:spPr bwMode="auto">
              <a:xfrm>
                <a:off x="991" y="1676"/>
                <a:ext cx="424" cy="423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8774" name="Oval 59"/>
            <p:cNvSpPr>
              <a:spLocks noChangeArrowheads="1"/>
            </p:cNvSpPr>
            <p:nvPr/>
          </p:nvSpPr>
          <p:spPr bwMode="auto">
            <a:xfrm>
              <a:off x="1791" y="1616"/>
              <a:ext cx="424" cy="423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75" name="Oval 62"/>
            <p:cNvSpPr>
              <a:spLocks noChangeArrowheads="1"/>
            </p:cNvSpPr>
            <p:nvPr/>
          </p:nvSpPr>
          <p:spPr bwMode="auto">
            <a:xfrm>
              <a:off x="4286" y="1207"/>
              <a:ext cx="424" cy="423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76" name="Oval 63"/>
            <p:cNvSpPr>
              <a:spLocks noChangeArrowheads="1"/>
            </p:cNvSpPr>
            <p:nvPr/>
          </p:nvSpPr>
          <p:spPr bwMode="auto">
            <a:xfrm>
              <a:off x="3606" y="1797"/>
              <a:ext cx="424" cy="423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77" name="Oval 64"/>
            <p:cNvSpPr>
              <a:spLocks noChangeArrowheads="1"/>
            </p:cNvSpPr>
            <p:nvPr/>
          </p:nvSpPr>
          <p:spPr bwMode="auto">
            <a:xfrm>
              <a:off x="2744" y="1298"/>
              <a:ext cx="424" cy="423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78" name="Line 65"/>
            <p:cNvSpPr>
              <a:spLocks noChangeShapeType="1"/>
            </p:cNvSpPr>
            <p:nvPr/>
          </p:nvSpPr>
          <p:spPr bwMode="auto">
            <a:xfrm flipV="1">
              <a:off x="1247" y="1842"/>
              <a:ext cx="544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79" name="Line 66"/>
            <p:cNvSpPr>
              <a:spLocks noChangeShapeType="1"/>
            </p:cNvSpPr>
            <p:nvPr/>
          </p:nvSpPr>
          <p:spPr bwMode="auto">
            <a:xfrm flipV="1">
              <a:off x="2200" y="1525"/>
              <a:ext cx="54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80" name="Line 67"/>
            <p:cNvSpPr>
              <a:spLocks noChangeShapeType="1"/>
            </p:cNvSpPr>
            <p:nvPr/>
          </p:nvSpPr>
          <p:spPr bwMode="auto">
            <a:xfrm>
              <a:off x="3152" y="1570"/>
              <a:ext cx="499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81" name="Line 68"/>
            <p:cNvSpPr>
              <a:spLocks noChangeShapeType="1"/>
            </p:cNvSpPr>
            <p:nvPr/>
          </p:nvSpPr>
          <p:spPr bwMode="auto">
            <a:xfrm flipV="1">
              <a:off x="3969" y="1570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82" name="AutoShape 69"/>
            <p:cNvSpPr>
              <a:spLocks noChangeArrowheads="1"/>
            </p:cNvSpPr>
            <p:nvPr/>
          </p:nvSpPr>
          <p:spPr bwMode="auto">
            <a:xfrm>
              <a:off x="4921" y="1616"/>
              <a:ext cx="635" cy="635"/>
            </a:xfrm>
            <a:prstGeom prst="irregularSeal1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83" name="Line 70"/>
            <p:cNvSpPr>
              <a:spLocks noChangeShapeType="1"/>
            </p:cNvSpPr>
            <p:nvPr/>
          </p:nvSpPr>
          <p:spPr bwMode="auto">
            <a:xfrm>
              <a:off x="4694" y="1389"/>
              <a:ext cx="409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66"/>
          <p:cNvGrpSpPr>
            <a:grpSpLocks/>
          </p:cNvGrpSpPr>
          <p:nvPr/>
        </p:nvGrpSpPr>
        <p:grpSpPr bwMode="auto">
          <a:xfrm>
            <a:off x="1090613" y="4773613"/>
            <a:ext cx="7731125" cy="1198562"/>
            <a:chOff x="687" y="3007"/>
            <a:chExt cx="4870" cy="755"/>
          </a:xfrm>
        </p:grpSpPr>
        <p:grpSp>
          <p:nvGrpSpPr>
            <p:cNvPr id="28759" name="Group 71"/>
            <p:cNvGrpSpPr>
              <a:grpSpLocks/>
            </p:cNvGrpSpPr>
            <p:nvPr/>
          </p:nvGrpSpPr>
          <p:grpSpPr bwMode="auto">
            <a:xfrm>
              <a:off x="687" y="3007"/>
              <a:ext cx="545" cy="544"/>
              <a:chOff x="930" y="1616"/>
              <a:chExt cx="545" cy="544"/>
            </a:xfrm>
          </p:grpSpPr>
          <p:sp>
            <p:nvSpPr>
              <p:cNvPr id="28771" name="Oval 72"/>
              <p:cNvSpPr>
                <a:spLocks noChangeArrowheads="1"/>
              </p:cNvSpPr>
              <p:nvPr/>
            </p:nvSpPr>
            <p:spPr bwMode="auto">
              <a:xfrm>
                <a:off x="930" y="1616"/>
                <a:ext cx="545" cy="5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72" name="Oval 73"/>
              <p:cNvSpPr>
                <a:spLocks noChangeArrowheads="1"/>
              </p:cNvSpPr>
              <p:nvPr/>
            </p:nvSpPr>
            <p:spPr bwMode="auto">
              <a:xfrm>
                <a:off x="991" y="1676"/>
                <a:ext cx="424" cy="42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8760" name="Oval 74"/>
            <p:cNvSpPr>
              <a:spLocks noChangeArrowheads="1"/>
            </p:cNvSpPr>
            <p:nvPr/>
          </p:nvSpPr>
          <p:spPr bwMode="auto">
            <a:xfrm>
              <a:off x="748" y="3067"/>
              <a:ext cx="424" cy="423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61" name="Oval 75"/>
            <p:cNvSpPr>
              <a:spLocks noChangeArrowheads="1"/>
            </p:cNvSpPr>
            <p:nvPr/>
          </p:nvSpPr>
          <p:spPr bwMode="auto">
            <a:xfrm>
              <a:off x="1610" y="3294"/>
              <a:ext cx="424" cy="423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62" name="Oval 76"/>
            <p:cNvSpPr>
              <a:spLocks noChangeArrowheads="1"/>
            </p:cNvSpPr>
            <p:nvPr/>
          </p:nvSpPr>
          <p:spPr bwMode="auto">
            <a:xfrm>
              <a:off x="2426" y="3067"/>
              <a:ext cx="424" cy="423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63" name="Oval 77"/>
            <p:cNvSpPr>
              <a:spLocks noChangeArrowheads="1"/>
            </p:cNvSpPr>
            <p:nvPr/>
          </p:nvSpPr>
          <p:spPr bwMode="auto">
            <a:xfrm>
              <a:off x="3334" y="3067"/>
              <a:ext cx="424" cy="423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64" name="Oval 78"/>
            <p:cNvSpPr>
              <a:spLocks noChangeArrowheads="1"/>
            </p:cNvSpPr>
            <p:nvPr/>
          </p:nvSpPr>
          <p:spPr bwMode="auto">
            <a:xfrm>
              <a:off x="4195" y="3339"/>
              <a:ext cx="424" cy="423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65" name="Line 79"/>
            <p:cNvSpPr>
              <a:spLocks noChangeShapeType="1"/>
            </p:cNvSpPr>
            <p:nvPr/>
          </p:nvSpPr>
          <p:spPr bwMode="auto">
            <a:xfrm>
              <a:off x="1247" y="3339"/>
              <a:ext cx="36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66" name="Line 80"/>
            <p:cNvSpPr>
              <a:spLocks noChangeShapeType="1"/>
            </p:cNvSpPr>
            <p:nvPr/>
          </p:nvSpPr>
          <p:spPr bwMode="auto">
            <a:xfrm flipV="1">
              <a:off x="2018" y="3294"/>
              <a:ext cx="40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67" name="Line 81"/>
            <p:cNvSpPr>
              <a:spLocks noChangeShapeType="1"/>
            </p:cNvSpPr>
            <p:nvPr/>
          </p:nvSpPr>
          <p:spPr bwMode="auto">
            <a:xfrm>
              <a:off x="2835" y="3249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68" name="Line 82"/>
            <p:cNvSpPr>
              <a:spLocks noChangeShapeType="1"/>
            </p:cNvSpPr>
            <p:nvPr/>
          </p:nvSpPr>
          <p:spPr bwMode="auto">
            <a:xfrm>
              <a:off x="3742" y="3339"/>
              <a:ext cx="454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69" name="AutoShape 83"/>
            <p:cNvSpPr>
              <a:spLocks noChangeArrowheads="1"/>
            </p:cNvSpPr>
            <p:nvPr/>
          </p:nvSpPr>
          <p:spPr bwMode="auto">
            <a:xfrm>
              <a:off x="4967" y="3158"/>
              <a:ext cx="590" cy="589"/>
            </a:xfrm>
            <a:prstGeom prst="irregularSeal1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70" name="Line 84"/>
            <p:cNvSpPr>
              <a:spLocks noChangeShapeType="1"/>
            </p:cNvSpPr>
            <p:nvPr/>
          </p:nvSpPr>
          <p:spPr bwMode="auto">
            <a:xfrm flipV="1">
              <a:off x="4604" y="3430"/>
              <a:ext cx="408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1331913" y="2708275"/>
            <a:ext cx="358775" cy="523875"/>
            <a:chOff x="2744" y="2069"/>
            <a:chExt cx="317" cy="557"/>
          </a:xfrm>
        </p:grpSpPr>
        <p:sp>
          <p:nvSpPr>
            <p:cNvPr id="28756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2835" y="2069"/>
              <a:ext cx="126" cy="2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  <p:sp>
          <p:nvSpPr>
            <p:cNvPr id="28757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2835" y="2387"/>
              <a:ext cx="188" cy="2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19</a:t>
              </a:r>
            </a:p>
          </p:txBody>
        </p:sp>
        <p:sp>
          <p:nvSpPr>
            <p:cNvPr id="28758" name="Line 87"/>
            <p:cNvSpPr>
              <a:spLocks noChangeShapeType="1"/>
            </p:cNvSpPr>
            <p:nvPr/>
          </p:nvSpPr>
          <p:spPr bwMode="auto">
            <a:xfrm>
              <a:off x="2744" y="2341"/>
              <a:ext cx="3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96"/>
          <p:cNvGrpSpPr>
            <a:grpSpLocks/>
          </p:cNvGrpSpPr>
          <p:nvPr/>
        </p:nvGrpSpPr>
        <p:grpSpPr bwMode="auto">
          <a:xfrm>
            <a:off x="1403350" y="4941888"/>
            <a:ext cx="288925" cy="522287"/>
            <a:chOff x="2699" y="1997"/>
            <a:chExt cx="272" cy="583"/>
          </a:xfrm>
        </p:grpSpPr>
        <p:sp>
          <p:nvSpPr>
            <p:cNvPr id="28753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2718" y="1997"/>
              <a:ext cx="20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14</a:t>
              </a:r>
            </a:p>
          </p:txBody>
        </p:sp>
        <p:sp>
          <p:nvSpPr>
            <p:cNvPr id="28754" name="WordArt 94"/>
            <p:cNvSpPr>
              <a:spLocks noChangeArrowheads="1" noChangeShapeType="1" noTextEdit="1"/>
            </p:cNvSpPr>
            <p:nvPr/>
          </p:nvSpPr>
          <p:spPr bwMode="auto">
            <a:xfrm>
              <a:off x="2744" y="2341"/>
              <a:ext cx="188" cy="2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  <p:sp>
          <p:nvSpPr>
            <p:cNvPr id="28755" name="Line 95"/>
            <p:cNvSpPr>
              <a:spLocks noChangeShapeType="1"/>
            </p:cNvSpPr>
            <p:nvPr/>
          </p:nvSpPr>
          <p:spPr bwMode="auto">
            <a:xfrm>
              <a:off x="2699" y="2296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168"/>
          <p:cNvGrpSpPr>
            <a:grpSpLocks/>
          </p:cNvGrpSpPr>
          <p:nvPr/>
        </p:nvGrpSpPr>
        <p:grpSpPr bwMode="auto">
          <a:xfrm>
            <a:off x="3492500" y="1989138"/>
            <a:ext cx="646113" cy="523875"/>
            <a:chOff x="2200" y="1253"/>
            <a:chExt cx="407" cy="330"/>
          </a:xfrm>
        </p:grpSpPr>
        <p:grpSp>
          <p:nvGrpSpPr>
            <p:cNvPr id="28748" name="Group 97"/>
            <p:cNvGrpSpPr>
              <a:grpSpLocks/>
            </p:cNvGrpSpPr>
            <p:nvPr/>
          </p:nvGrpSpPr>
          <p:grpSpPr bwMode="auto">
            <a:xfrm>
              <a:off x="2381" y="1253"/>
              <a:ext cx="226" cy="330"/>
              <a:chOff x="2744" y="2069"/>
              <a:chExt cx="317" cy="557"/>
            </a:xfrm>
          </p:grpSpPr>
          <p:sp>
            <p:nvSpPr>
              <p:cNvPr id="28750" name="WordArt 9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35" y="2069"/>
                <a:ext cx="126" cy="2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28751" name="WordArt 9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35" y="2387"/>
                <a:ext cx="188" cy="2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19</a:t>
                </a:r>
              </a:p>
            </p:txBody>
          </p:sp>
          <p:sp>
            <p:nvSpPr>
              <p:cNvPr id="28752" name="Line 100"/>
              <p:cNvSpPr>
                <a:spLocks noChangeShapeType="1"/>
              </p:cNvSpPr>
              <p:nvPr/>
            </p:nvSpPr>
            <p:spPr bwMode="auto">
              <a:xfrm>
                <a:off x="2744" y="2341"/>
                <a:ext cx="31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749" name="Line 101"/>
            <p:cNvSpPr>
              <a:spLocks noChangeShapeType="1"/>
            </p:cNvSpPr>
            <p:nvPr/>
          </p:nvSpPr>
          <p:spPr bwMode="auto">
            <a:xfrm>
              <a:off x="2200" y="1434"/>
              <a:ext cx="1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167"/>
          <p:cNvGrpSpPr>
            <a:grpSpLocks/>
          </p:cNvGrpSpPr>
          <p:nvPr/>
        </p:nvGrpSpPr>
        <p:grpSpPr bwMode="auto">
          <a:xfrm>
            <a:off x="2051050" y="2349500"/>
            <a:ext cx="649288" cy="522288"/>
            <a:chOff x="1292" y="1480"/>
            <a:chExt cx="409" cy="329"/>
          </a:xfrm>
        </p:grpSpPr>
        <p:grpSp>
          <p:nvGrpSpPr>
            <p:cNvPr id="28741" name="Group 102"/>
            <p:cNvGrpSpPr>
              <a:grpSpLocks/>
            </p:cNvGrpSpPr>
            <p:nvPr/>
          </p:nvGrpSpPr>
          <p:grpSpPr bwMode="auto">
            <a:xfrm>
              <a:off x="1519" y="1480"/>
              <a:ext cx="182" cy="329"/>
              <a:chOff x="2699" y="1997"/>
              <a:chExt cx="272" cy="583"/>
            </a:xfrm>
          </p:grpSpPr>
          <p:sp>
            <p:nvSpPr>
              <p:cNvPr id="28745" name="WordArt 10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8" y="1997"/>
                <a:ext cx="207" cy="25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12</a:t>
                </a:r>
              </a:p>
            </p:txBody>
          </p:sp>
          <p:sp>
            <p:nvSpPr>
              <p:cNvPr id="28746" name="WordArt 10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44" y="2341"/>
                <a:ext cx="188" cy="2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19</a:t>
                </a:r>
              </a:p>
            </p:txBody>
          </p:sp>
          <p:sp>
            <p:nvSpPr>
              <p:cNvPr id="28747" name="Line 105"/>
              <p:cNvSpPr>
                <a:spLocks noChangeShapeType="1"/>
              </p:cNvSpPr>
              <p:nvPr/>
            </p:nvSpPr>
            <p:spPr bwMode="auto">
              <a:xfrm>
                <a:off x="2699" y="2296"/>
                <a:ext cx="2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742" name="Group 110"/>
            <p:cNvGrpSpPr>
              <a:grpSpLocks/>
            </p:cNvGrpSpPr>
            <p:nvPr/>
          </p:nvGrpSpPr>
          <p:grpSpPr bwMode="auto">
            <a:xfrm>
              <a:off x="1292" y="1570"/>
              <a:ext cx="182" cy="181"/>
              <a:chOff x="2426" y="1933"/>
              <a:chExt cx="1044" cy="998"/>
            </a:xfrm>
          </p:grpSpPr>
          <p:sp>
            <p:nvSpPr>
              <p:cNvPr id="28743" name="Line 108"/>
              <p:cNvSpPr>
                <a:spLocks noChangeShapeType="1"/>
              </p:cNvSpPr>
              <p:nvPr/>
            </p:nvSpPr>
            <p:spPr bwMode="auto">
              <a:xfrm>
                <a:off x="2971" y="1933"/>
                <a:ext cx="0" cy="99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44" name="Line 109"/>
              <p:cNvSpPr>
                <a:spLocks noChangeShapeType="1"/>
              </p:cNvSpPr>
              <p:nvPr/>
            </p:nvSpPr>
            <p:spPr bwMode="auto">
              <a:xfrm>
                <a:off x="2426" y="2432"/>
                <a:ext cx="10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3" name="Group 169"/>
          <p:cNvGrpSpPr>
            <a:grpSpLocks/>
          </p:cNvGrpSpPr>
          <p:nvPr/>
        </p:nvGrpSpPr>
        <p:grpSpPr bwMode="auto">
          <a:xfrm>
            <a:off x="5148263" y="2133600"/>
            <a:ext cx="649287" cy="522288"/>
            <a:chOff x="3243" y="1344"/>
            <a:chExt cx="409" cy="329"/>
          </a:xfrm>
        </p:grpSpPr>
        <p:grpSp>
          <p:nvGrpSpPr>
            <p:cNvPr id="28734" name="Group 111"/>
            <p:cNvGrpSpPr>
              <a:grpSpLocks/>
            </p:cNvGrpSpPr>
            <p:nvPr/>
          </p:nvGrpSpPr>
          <p:grpSpPr bwMode="auto">
            <a:xfrm>
              <a:off x="3470" y="1344"/>
              <a:ext cx="182" cy="329"/>
              <a:chOff x="2699" y="1997"/>
              <a:chExt cx="272" cy="583"/>
            </a:xfrm>
          </p:grpSpPr>
          <p:sp>
            <p:nvSpPr>
              <p:cNvPr id="28738" name="WordArt 1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8" y="1997"/>
                <a:ext cx="207" cy="25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17</a:t>
                </a:r>
              </a:p>
            </p:txBody>
          </p:sp>
          <p:sp>
            <p:nvSpPr>
              <p:cNvPr id="28739" name="WordArt 1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44" y="2341"/>
                <a:ext cx="188" cy="2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19</a:t>
                </a:r>
              </a:p>
            </p:txBody>
          </p:sp>
          <p:sp>
            <p:nvSpPr>
              <p:cNvPr id="28740" name="Line 114"/>
              <p:cNvSpPr>
                <a:spLocks noChangeShapeType="1"/>
              </p:cNvSpPr>
              <p:nvPr/>
            </p:nvSpPr>
            <p:spPr bwMode="auto">
              <a:xfrm>
                <a:off x="2699" y="2296"/>
                <a:ext cx="2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735" name="Group 115"/>
            <p:cNvGrpSpPr>
              <a:grpSpLocks/>
            </p:cNvGrpSpPr>
            <p:nvPr/>
          </p:nvGrpSpPr>
          <p:grpSpPr bwMode="auto">
            <a:xfrm>
              <a:off x="3243" y="1434"/>
              <a:ext cx="182" cy="181"/>
              <a:chOff x="2426" y="1933"/>
              <a:chExt cx="1044" cy="998"/>
            </a:xfrm>
          </p:grpSpPr>
          <p:sp>
            <p:nvSpPr>
              <p:cNvPr id="28736" name="Line 116"/>
              <p:cNvSpPr>
                <a:spLocks noChangeShapeType="1"/>
              </p:cNvSpPr>
              <p:nvPr/>
            </p:nvSpPr>
            <p:spPr bwMode="auto">
              <a:xfrm>
                <a:off x="2971" y="1933"/>
                <a:ext cx="0" cy="99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37" name="Line 117"/>
              <p:cNvSpPr>
                <a:spLocks noChangeShapeType="1"/>
              </p:cNvSpPr>
              <p:nvPr/>
            </p:nvSpPr>
            <p:spPr bwMode="auto">
              <a:xfrm>
                <a:off x="2426" y="2432"/>
                <a:ext cx="10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170"/>
          <p:cNvGrpSpPr>
            <a:grpSpLocks/>
          </p:cNvGrpSpPr>
          <p:nvPr/>
        </p:nvGrpSpPr>
        <p:grpSpPr bwMode="auto">
          <a:xfrm>
            <a:off x="6372225" y="2708275"/>
            <a:ext cx="646113" cy="523875"/>
            <a:chOff x="4014" y="1706"/>
            <a:chExt cx="407" cy="330"/>
          </a:xfrm>
        </p:grpSpPr>
        <p:grpSp>
          <p:nvGrpSpPr>
            <p:cNvPr id="28729" name="Group 118"/>
            <p:cNvGrpSpPr>
              <a:grpSpLocks/>
            </p:cNvGrpSpPr>
            <p:nvPr/>
          </p:nvGrpSpPr>
          <p:grpSpPr bwMode="auto">
            <a:xfrm>
              <a:off x="4195" y="1706"/>
              <a:ext cx="226" cy="330"/>
              <a:chOff x="2744" y="2069"/>
              <a:chExt cx="317" cy="557"/>
            </a:xfrm>
          </p:grpSpPr>
          <p:sp>
            <p:nvSpPr>
              <p:cNvPr id="28731" name="WordArt 1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35" y="2069"/>
                <a:ext cx="126" cy="2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6</a:t>
                </a:r>
              </a:p>
            </p:txBody>
          </p:sp>
          <p:sp>
            <p:nvSpPr>
              <p:cNvPr id="28732" name="WordArt 1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35" y="2387"/>
                <a:ext cx="188" cy="2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19</a:t>
                </a:r>
              </a:p>
            </p:txBody>
          </p:sp>
          <p:sp>
            <p:nvSpPr>
              <p:cNvPr id="28733" name="Line 121"/>
              <p:cNvSpPr>
                <a:spLocks noChangeShapeType="1"/>
              </p:cNvSpPr>
              <p:nvPr/>
            </p:nvSpPr>
            <p:spPr bwMode="auto">
              <a:xfrm>
                <a:off x="2744" y="2341"/>
                <a:ext cx="31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730" name="Line 122"/>
            <p:cNvSpPr>
              <a:spLocks noChangeShapeType="1"/>
            </p:cNvSpPr>
            <p:nvPr/>
          </p:nvSpPr>
          <p:spPr bwMode="auto">
            <a:xfrm>
              <a:off x="4014" y="1887"/>
              <a:ext cx="1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71"/>
          <p:cNvGrpSpPr>
            <a:grpSpLocks/>
          </p:cNvGrpSpPr>
          <p:nvPr/>
        </p:nvGrpSpPr>
        <p:grpSpPr bwMode="auto">
          <a:xfrm>
            <a:off x="7524750" y="1916113"/>
            <a:ext cx="646113" cy="523875"/>
            <a:chOff x="4740" y="1207"/>
            <a:chExt cx="407" cy="330"/>
          </a:xfrm>
        </p:grpSpPr>
        <p:grpSp>
          <p:nvGrpSpPr>
            <p:cNvPr id="28724" name="Group 123"/>
            <p:cNvGrpSpPr>
              <a:grpSpLocks/>
            </p:cNvGrpSpPr>
            <p:nvPr/>
          </p:nvGrpSpPr>
          <p:grpSpPr bwMode="auto">
            <a:xfrm>
              <a:off x="4921" y="1207"/>
              <a:ext cx="226" cy="330"/>
              <a:chOff x="2744" y="2069"/>
              <a:chExt cx="317" cy="557"/>
            </a:xfrm>
          </p:grpSpPr>
          <p:sp>
            <p:nvSpPr>
              <p:cNvPr id="28726" name="WordArt 12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35" y="2069"/>
                <a:ext cx="126" cy="2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8</a:t>
                </a:r>
              </a:p>
            </p:txBody>
          </p:sp>
          <p:sp>
            <p:nvSpPr>
              <p:cNvPr id="28727" name="WordArt 12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35" y="2387"/>
                <a:ext cx="188" cy="2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19</a:t>
                </a:r>
              </a:p>
            </p:txBody>
          </p:sp>
          <p:sp>
            <p:nvSpPr>
              <p:cNvPr id="28728" name="Line 126"/>
              <p:cNvSpPr>
                <a:spLocks noChangeShapeType="1"/>
              </p:cNvSpPr>
              <p:nvPr/>
            </p:nvSpPr>
            <p:spPr bwMode="auto">
              <a:xfrm>
                <a:off x="2744" y="2341"/>
                <a:ext cx="31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725" name="Line 127"/>
            <p:cNvSpPr>
              <a:spLocks noChangeShapeType="1"/>
            </p:cNvSpPr>
            <p:nvPr/>
          </p:nvSpPr>
          <p:spPr bwMode="auto">
            <a:xfrm>
              <a:off x="4740" y="1388"/>
              <a:ext cx="1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172"/>
          <p:cNvGrpSpPr>
            <a:grpSpLocks/>
          </p:cNvGrpSpPr>
          <p:nvPr/>
        </p:nvGrpSpPr>
        <p:grpSpPr bwMode="auto">
          <a:xfrm>
            <a:off x="1981200" y="4724400"/>
            <a:ext cx="646113" cy="523875"/>
            <a:chOff x="1248" y="2976"/>
            <a:chExt cx="407" cy="330"/>
          </a:xfrm>
        </p:grpSpPr>
        <p:sp>
          <p:nvSpPr>
            <p:cNvPr id="28720" name="WordArt 129"/>
            <p:cNvSpPr>
              <a:spLocks noChangeArrowheads="1" noChangeShapeType="1" noTextEdit="1"/>
            </p:cNvSpPr>
            <p:nvPr/>
          </p:nvSpPr>
          <p:spPr bwMode="auto">
            <a:xfrm>
              <a:off x="1494" y="2976"/>
              <a:ext cx="90" cy="1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28721" name="WordArt 130"/>
            <p:cNvSpPr>
              <a:spLocks noChangeArrowheads="1" noChangeShapeType="1" noTextEdit="1"/>
            </p:cNvSpPr>
            <p:nvPr/>
          </p:nvSpPr>
          <p:spPr bwMode="auto">
            <a:xfrm>
              <a:off x="1494" y="3164"/>
              <a:ext cx="134" cy="1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  <p:sp>
          <p:nvSpPr>
            <p:cNvPr id="28722" name="Line 131"/>
            <p:cNvSpPr>
              <a:spLocks noChangeShapeType="1"/>
            </p:cNvSpPr>
            <p:nvPr/>
          </p:nvSpPr>
          <p:spPr bwMode="auto">
            <a:xfrm>
              <a:off x="1429" y="3137"/>
              <a:ext cx="22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23" name="Line 132"/>
            <p:cNvSpPr>
              <a:spLocks noChangeShapeType="1"/>
            </p:cNvSpPr>
            <p:nvPr/>
          </p:nvSpPr>
          <p:spPr bwMode="auto">
            <a:xfrm>
              <a:off x="1248" y="3157"/>
              <a:ext cx="1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173"/>
          <p:cNvGrpSpPr>
            <a:grpSpLocks/>
          </p:cNvGrpSpPr>
          <p:nvPr/>
        </p:nvGrpSpPr>
        <p:grpSpPr bwMode="auto">
          <a:xfrm>
            <a:off x="3132138" y="4652963"/>
            <a:ext cx="719137" cy="523875"/>
            <a:chOff x="1973" y="2931"/>
            <a:chExt cx="453" cy="330"/>
          </a:xfrm>
        </p:grpSpPr>
        <p:grpSp>
          <p:nvGrpSpPr>
            <p:cNvPr id="28713" name="Group 133"/>
            <p:cNvGrpSpPr>
              <a:grpSpLocks/>
            </p:cNvGrpSpPr>
            <p:nvPr/>
          </p:nvGrpSpPr>
          <p:grpSpPr bwMode="auto">
            <a:xfrm>
              <a:off x="2200" y="2931"/>
              <a:ext cx="226" cy="330"/>
              <a:chOff x="2744" y="2069"/>
              <a:chExt cx="317" cy="557"/>
            </a:xfrm>
          </p:grpSpPr>
          <p:sp>
            <p:nvSpPr>
              <p:cNvPr id="28717" name="WordArt 1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35" y="2069"/>
                <a:ext cx="126" cy="2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28718" name="WordArt 1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35" y="2387"/>
                <a:ext cx="188" cy="2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27</a:t>
                </a:r>
              </a:p>
            </p:txBody>
          </p:sp>
          <p:sp>
            <p:nvSpPr>
              <p:cNvPr id="28719" name="Line 136"/>
              <p:cNvSpPr>
                <a:spLocks noChangeShapeType="1"/>
              </p:cNvSpPr>
              <p:nvPr/>
            </p:nvSpPr>
            <p:spPr bwMode="auto">
              <a:xfrm>
                <a:off x="2744" y="2341"/>
                <a:ext cx="31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714" name="Group 137"/>
            <p:cNvGrpSpPr>
              <a:grpSpLocks/>
            </p:cNvGrpSpPr>
            <p:nvPr/>
          </p:nvGrpSpPr>
          <p:grpSpPr bwMode="auto">
            <a:xfrm>
              <a:off x="1973" y="3022"/>
              <a:ext cx="182" cy="181"/>
              <a:chOff x="2426" y="1933"/>
              <a:chExt cx="1044" cy="998"/>
            </a:xfrm>
          </p:grpSpPr>
          <p:sp>
            <p:nvSpPr>
              <p:cNvPr id="28715" name="Line 138"/>
              <p:cNvSpPr>
                <a:spLocks noChangeShapeType="1"/>
              </p:cNvSpPr>
              <p:nvPr/>
            </p:nvSpPr>
            <p:spPr bwMode="auto">
              <a:xfrm>
                <a:off x="2971" y="1933"/>
                <a:ext cx="0" cy="99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16" name="Line 139"/>
              <p:cNvSpPr>
                <a:spLocks noChangeShapeType="1"/>
              </p:cNvSpPr>
              <p:nvPr/>
            </p:nvSpPr>
            <p:spPr bwMode="auto">
              <a:xfrm>
                <a:off x="2426" y="2432"/>
                <a:ext cx="10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Group 174"/>
          <p:cNvGrpSpPr>
            <a:grpSpLocks/>
          </p:cNvGrpSpPr>
          <p:nvPr/>
        </p:nvGrpSpPr>
        <p:grpSpPr bwMode="auto">
          <a:xfrm>
            <a:off x="4572000" y="4508500"/>
            <a:ext cx="720725" cy="522288"/>
            <a:chOff x="2880" y="2840"/>
            <a:chExt cx="454" cy="329"/>
          </a:xfrm>
        </p:grpSpPr>
        <p:grpSp>
          <p:nvGrpSpPr>
            <p:cNvPr id="28706" name="Group 145"/>
            <p:cNvGrpSpPr>
              <a:grpSpLocks/>
            </p:cNvGrpSpPr>
            <p:nvPr/>
          </p:nvGrpSpPr>
          <p:grpSpPr bwMode="auto">
            <a:xfrm>
              <a:off x="2880" y="2931"/>
              <a:ext cx="182" cy="181"/>
              <a:chOff x="2426" y="1933"/>
              <a:chExt cx="1044" cy="998"/>
            </a:xfrm>
          </p:grpSpPr>
          <p:sp>
            <p:nvSpPr>
              <p:cNvPr id="28711" name="Line 146"/>
              <p:cNvSpPr>
                <a:spLocks noChangeShapeType="1"/>
              </p:cNvSpPr>
              <p:nvPr/>
            </p:nvSpPr>
            <p:spPr bwMode="auto">
              <a:xfrm>
                <a:off x="2971" y="1933"/>
                <a:ext cx="0" cy="99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12" name="Line 147"/>
              <p:cNvSpPr>
                <a:spLocks noChangeShapeType="1"/>
              </p:cNvSpPr>
              <p:nvPr/>
            </p:nvSpPr>
            <p:spPr bwMode="auto">
              <a:xfrm>
                <a:off x="2426" y="2432"/>
                <a:ext cx="10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707" name="Group 148"/>
            <p:cNvGrpSpPr>
              <a:grpSpLocks/>
            </p:cNvGrpSpPr>
            <p:nvPr/>
          </p:nvGrpSpPr>
          <p:grpSpPr bwMode="auto">
            <a:xfrm>
              <a:off x="3152" y="2840"/>
              <a:ext cx="182" cy="329"/>
              <a:chOff x="2699" y="1997"/>
              <a:chExt cx="272" cy="583"/>
            </a:xfrm>
          </p:grpSpPr>
          <p:sp>
            <p:nvSpPr>
              <p:cNvPr id="28708" name="WordArt 14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8" y="1997"/>
                <a:ext cx="207" cy="25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27</a:t>
                </a:r>
              </a:p>
            </p:txBody>
          </p:sp>
          <p:sp>
            <p:nvSpPr>
              <p:cNvPr id="28709" name="WordArt 15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44" y="2341"/>
                <a:ext cx="188" cy="2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27</a:t>
                </a:r>
              </a:p>
            </p:txBody>
          </p:sp>
          <p:sp>
            <p:nvSpPr>
              <p:cNvPr id="28710" name="Line 151"/>
              <p:cNvSpPr>
                <a:spLocks noChangeShapeType="1"/>
              </p:cNvSpPr>
              <p:nvPr/>
            </p:nvSpPr>
            <p:spPr bwMode="auto">
              <a:xfrm>
                <a:off x="2699" y="2296"/>
                <a:ext cx="2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7" name="Group 175"/>
          <p:cNvGrpSpPr>
            <a:grpSpLocks/>
          </p:cNvGrpSpPr>
          <p:nvPr/>
        </p:nvGrpSpPr>
        <p:grpSpPr bwMode="auto">
          <a:xfrm>
            <a:off x="6084888" y="4797425"/>
            <a:ext cx="576262" cy="522288"/>
            <a:chOff x="3833" y="3022"/>
            <a:chExt cx="363" cy="329"/>
          </a:xfrm>
        </p:grpSpPr>
        <p:grpSp>
          <p:nvGrpSpPr>
            <p:cNvPr id="28701" name="Group 152"/>
            <p:cNvGrpSpPr>
              <a:grpSpLocks/>
            </p:cNvGrpSpPr>
            <p:nvPr/>
          </p:nvGrpSpPr>
          <p:grpSpPr bwMode="auto">
            <a:xfrm>
              <a:off x="4014" y="3022"/>
              <a:ext cx="182" cy="329"/>
              <a:chOff x="2699" y="1997"/>
              <a:chExt cx="272" cy="583"/>
            </a:xfrm>
          </p:grpSpPr>
          <p:sp>
            <p:nvSpPr>
              <p:cNvPr id="28703" name="WordArt 15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8" y="1997"/>
                <a:ext cx="207" cy="25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19</a:t>
                </a:r>
              </a:p>
            </p:txBody>
          </p:sp>
          <p:sp>
            <p:nvSpPr>
              <p:cNvPr id="28704" name="WordArt 15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44" y="2341"/>
                <a:ext cx="188" cy="2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27</a:t>
                </a:r>
              </a:p>
            </p:txBody>
          </p:sp>
          <p:sp>
            <p:nvSpPr>
              <p:cNvPr id="28705" name="Line 155"/>
              <p:cNvSpPr>
                <a:spLocks noChangeShapeType="1"/>
              </p:cNvSpPr>
              <p:nvPr/>
            </p:nvSpPr>
            <p:spPr bwMode="auto">
              <a:xfrm>
                <a:off x="2699" y="2296"/>
                <a:ext cx="2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702" name="Line 156"/>
            <p:cNvSpPr>
              <a:spLocks noChangeShapeType="1"/>
            </p:cNvSpPr>
            <p:nvPr/>
          </p:nvSpPr>
          <p:spPr bwMode="auto">
            <a:xfrm>
              <a:off x="3833" y="3203"/>
              <a:ext cx="1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" name="Group 176"/>
          <p:cNvGrpSpPr>
            <a:grpSpLocks/>
          </p:cNvGrpSpPr>
          <p:nvPr/>
        </p:nvGrpSpPr>
        <p:grpSpPr bwMode="auto">
          <a:xfrm>
            <a:off x="7237413" y="4868863"/>
            <a:ext cx="646112" cy="523875"/>
            <a:chOff x="4559" y="3067"/>
            <a:chExt cx="407" cy="330"/>
          </a:xfrm>
        </p:grpSpPr>
        <p:grpSp>
          <p:nvGrpSpPr>
            <p:cNvPr id="28696" name="Group 158"/>
            <p:cNvGrpSpPr>
              <a:grpSpLocks/>
            </p:cNvGrpSpPr>
            <p:nvPr/>
          </p:nvGrpSpPr>
          <p:grpSpPr bwMode="auto">
            <a:xfrm>
              <a:off x="4740" y="3067"/>
              <a:ext cx="226" cy="330"/>
              <a:chOff x="2744" y="2069"/>
              <a:chExt cx="317" cy="557"/>
            </a:xfrm>
          </p:grpSpPr>
          <p:sp>
            <p:nvSpPr>
              <p:cNvPr id="28698" name="WordArt 15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35" y="2069"/>
                <a:ext cx="126" cy="2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3</a:t>
                </a:r>
              </a:p>
            </p:txBody>
          </p:sp>
          <p:sp>
            <p:nvSpPr>
              <p:cNvPr id="28699" name="WordArt 16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35" y="2387"/>
                <a:ext cx="188" cy="2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27</a:t>
                </a:r>
              </a:p>
            </p:txBody>
          </p:sp>
          <p:sp>
            <p:nvSpPr>
              <p:cNvPr id="28700" name="Line 161"/>
              <p:cNvSpPr>
                <a:spLocks noChangeShapeType="1"/>
              </p:cNvSpPr>
              <p:nvPr/>
            </p:nvSpPr>
            <p:spPr bwMode="auto">
              <a:xfrm>
                <a:off x="2744" y="2341"/>
                <a:ext cx="31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697" name="Line 162"/>
            <p:cNvSpPr>
              <a:spLocks noChangeShapeType="1"/>
            </p:cNvSpPr>
            <p:nvPr/>
          </p:nvSpPr>
          <p:spPr bwMode="auto">
            <a:xfrm>
              <a:off x="4559" y="3248"/>
              <a:ext cx="1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5219" name="Picture 163" descr="f34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80975" y="2349500"/>
            <a:ext cx="1211263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20" name="Picture 164" descr="f3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652963"/>
            <a:ext cx="8890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3" name="Oval 177"/>
          <p:cNvSpPr>
            <a:spLocks noChangeArrowheads="1"/>
          </p:cNvSpPr>
          <p:nvPr/>
        </p:nvSpPr>
        <p:spPr bwMode="auto">
          <a:xfrm>
            <a:off x="323850" y="549275"/>
            <a:ext cx="431800" cy="433388"/>
          </a:xfrm>
          <a:prstGeom prst="ellipse">
            <a:avLst/>
          </a:prstGeom>
          <a:solidFill>
            <a:srgbClr val="FFFFCC"/>
          </a:solidFill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/>
              <a:t>2</a:t>
            </a:r>
          </a:p>
        </p:txBody>
      </p:sp>
      <p:sp>
        <p:nvSpPr>
          <p:cNvPr id="28694" name="WordArt 181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96188" y="6021388"/>
            <a:ext cx="915987" cy="236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28695" name="WordArt 189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68313" y="6453188"/>
            <a:ext cx="1152525" cy="23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114" name="AutoShape 1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159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1258888" y="476250"/>
            <a:ext cx="669766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Математические игры</a:t>
            </a:r>
          </a:p>
        </p:txBody>
      </p:sp>
      <p:pic>
        <p:nvPicPr>
          <p:cNvPr id="29699" name="Picture 3" descr="BD2130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82804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BD2130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308725"/>
            <a:ext cx="82804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2" descr="bookwor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4143375"/>
            <a:ext cx="2078038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785813" y="1557338"/>
            <a:ext cx="77485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D60093"/>
                </a:solidFill>
              </a:rPr>
              <a:t>Найди закономерность и запиши</a:t>
            </a:r>
          </a:p>
          <a:p>
            <a:r>
              <a:rPr lang="ru-RU" sz="3200" b="1">
                <a:solidFill>
                  <a:srgbClr val="D60093"/>
                </a:solidFill>
              </a:rPr>
              <a:t>следующие две дроби.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601663" y="2852738"/>
            <a:ext cx="2243137" cy="576262"/>
            <a:chOff x="379" y="1797"/>
            <a:chExt cx="1413" cy="363"/>
          </a:xfrm>
        </p:grpSpPr>
        <p:sp>
          <p:nvSpPr>
            <p:cNvPr id="29741" name="Text Box 14"/>
            <p:cNvSpPr txBox="1">
              <a:spLocks noChangeArrowheads="1"/>
            </p:cNvSpPr>
            <p:nvPr/>
          </p:nvSpPr>
          <p:spPr bwMode="auto">
            <a:xfrm>
              <a:off x="379" y="1822"/>
              <a:ext cx="3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а) </a:t>
              </a:r>
            </a:p>
          </p:txBody>
        </p:sp>
        <p:grpSp>
          <p:nvGrpSpPr>
            <p:cNvPr id="29742" name="Group 15"/>
            <p:cNvGrpSpPr>
              <a:grpSpLocks/>
            </p:cNvGrpSpPr>
            <p:nvPr/>
          </p:nvGrpSpPr>
          <p:grpSpPr bwMode="auto">
            <a:xfrm>
              <a:off x="657" y="1797"/>
              <a:ext cx="182" cy="363"/>
              <a:chOff x="3787" y="2205"/>
              <a:chExt cx="366" cy="784"/>
            </a:xfrm>
          </p:grpSpPr>
          <p:sp>
            <p:nvSpPr>
              <p:cNvPr id="29752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33" y="2205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29753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78" y="2659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9</a:t>
                </a:r>
              </a:p>
            </p:txBody>
          </p:sp>
          <p:sp>
            <p:nvSpPr>
              <p:cNvPr id="29754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787" y="2568"/>
                <a:ext cx="366" cy="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9743" name="Group 19"/>
            <p:cNvGrpSpPr>
              <a:grpSpLocks/>
            </p:cNvGrpSpPr>
            <p:nvPr/>
          </p:nvGrpSpPr>
          <p:grpSpPr bwMode="auto">
            <a:xfrm>
              <a:off x="975" y="1797"/>
              <a:ext cx="181" cy="363"/>
              <a:chOff x="475" y="2704"/>
              <a:chExt cx="363" cy="592"/>
            </a:xfrm>
          </p:grpSpPr>
          <p:sp>
            <p:nvSpPr>
              <p:cNvPr id="29749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2704"/>
                <a:ext cx="160" cy="2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3</a:t>
                </a:r>
              </a:p>
            </p:txBody>
          </p:sp>
          <p:sp>
            <p:nvSpPr>
              <p:cNvPr id="29750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3067"/>
                <a:ext cx="273" cy="2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10</a:t>
                </a:r>
              </a:p>
            </p:txBody>
          </p:sp>
          <p:sp>
            <p:nvSpPr>
              <p:cNvPr id="29751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5" y="2976"/>
                <a:ext cx="363" cy="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9744" name="Group 23"/>
            <p:cNvGrpSpPr>
              <a:grpSpLocks/>
            </p:cNvGrpSpPr>
            <p:nvPr/>
          </p:nvGrpSpPr>
          <p:grpSpPr bwMode="auto">
            <a:xfrm>
              <a:off x="1292" y="1797"/>
              <a:ext cx="181" cy="363"/>
              <a:chOff x="475" y="2704"/>
              <a:chExt cx="363" cy="592"/>
            </a:xfrm>
          </p:grpSpPr>
          <p:sp>
            <p:nvSpPr>
              <p:cNvPr id="29746" name="WordArt 24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2704"/>
                <a:ext cx="160" cy="2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29747" name="WordArt 2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3067"/>
                <a:ext cx="273" cy="2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11</a:t>
                </a:r>
              </a:p>
            </p:txBody>
          </p:sp>
          <p:sp>
            <p:nvSpPr>
              <p:cNvPr id="29748" name="WordArt 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5" y="2976"/>
                <a:ext cx="363" cy="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sp>
          <p:nvSpPr>
            <p:cNvPr id="2974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565" y="2024"/>
              <a:ext cx="227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latin typeface="Arial"/>
                  <a:cs typeface="Arial"/>
                </a:rPr>
                <a:t>...</a:t>
              </a:r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611188" y="3716338"/>
            <a:ext cx="2233612" cy="576262"/>
            <a:chOff x="385" y="2341"/>
            <a:chExt cx="1407" cy="363"/>
          </a:xfrm>
        </p:grpSpPr>
        <p:sp>
          <p:nvSpPr>
            <p:cNvPr id="29727" name="Text Box 29"/>
            <p:cNvSpPr txBox="1">
              <a:spLocks noChangeArrowheads="1"/>
            </p:cNvSpPr>
            <p:nvPr/>
          </p:nvSpPr>
          <p:spPr bwMode="auto">
            <a:xfrm>
              <a:off x="385" y="2341"/>
              <a:ext cx="3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б)</a:t>
              </a:r>
            </a:p>
          </p:txBody>
        </p:sp>
        <p:grpSp>
          <p:nvGrpSpPr>
            <p:cNvPr id="29728" name="Group 30"/>
            <p:cNvGrpSpPr>
              <a:grpSpLocks/>
            </p:cNvGrpSpPr>
            <p:nvPr/>
          </p:nvGrpSpPr>
          <p:grpSpPr bwMode="auto">
            <a:xfrm>
              <a:off x="703" y="2341"/>
              <a:ext cx="181" cy="363"/>
              <a:chOff x="475" y="2704"/>
              <a:chExt cx="363" cy="592"/>
            </a:xfrm>
          </p:grpSpPr>
          <p:sp>
            <p:nvSpPr>
              <p:cNvPr id="29738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2704"/>
                <a:ext cx="160" cy="2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2</a:t>
                </a:r>
              </a:p>
            </p:txBody>
          </p:sp>
          <p:sp>
            <p:nvSpPr>
              <p:cNvPr id="29739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3067"/>
                <a:ext cx="273" cy="2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25</a:t>
                </a:r>
              </a:p>
            </p:txBody>
          </p:sp>
          <p:sp>
            <p:nvSpPr>
              <p:cNvPr id="29740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5" y="2976"/>
                <a:ext cx="363" cy="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9729" name="Group 34"/>
            <p:cNvGrpSpPr>
              <a:grpSpLocks/>
            </p:cNvGrpSpPr>
            <p:nvPr/>
          </p:nvGrpSpPr>
          <p:grpSpPr bwMode="auto">
            <a:xfrm>
              <a:off x="1020" y="2341"/>
              <a:ext cx="181" cy="363"/>
              <a:chOff x="475" y="2704"/>
              <a:chExt cx="363" cy="592"/>
            </a:xfrm>
          </p:grpSpPr>
          <p:sp>
            <p:nvSpPr>
              <p:cNvPr id="29735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2704"/>
                <a:ext cx="160" cy="2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4</a:t>
                </a:r>
              </a:p>
            </p:txBody>
          </p:sp>
          <p:sp>
            <p:nvSpPr>
              <p:cNvPr id="29736" name="WordArt 36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3067"/>
                <a:ext cx="273" cy="2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24</a:t>
                </a:r>
              </a:p>
            </p:txBody>
          </p:sp>
          <p:sp>
            <p:nvSpPr>
              <p:cNvPr id="29737" name="WordArt 37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5" y="2976"/>
                <a:ext cx="363" cy="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9730" name="Group 38"/>
            <p:cNvGrpSpPr>
              <a:grpSpLocks/>
            </p:cNvGrpSpPr>
            <p:nvPr/>
          </p:nvGrpSpPr>
          <p:grpSpPr bwMode="auto">
            <a:xfrm>
              <a:off x="1338" y="2341"/>
              <a:ext cx="181" cy="363"/>
              <a:chOff x="475" y="2704"/>
              <a:chExt cx="363" cy="592"/>
            </a:xfrm>
          </p:grpSpPr>
          <p:sp>
            <p:nvSpPr>
              <p:cNvPr id="29732" name="WordArt 39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2704"/>
                <a:ext cx="160" cy="2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8</a:t>
                </a:r>
              </a:p>
            </p:txBody>
          </p:sp>
          <p:sp>
            <p:nvSpPr>
              <p:cNvPr id="29733" name="WordArt 40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3067"/>
                <a:ext cx="273" cy="2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23</a:t>
                </a:r>
              </a:p>
            </p:txBody>
          </p:sp>
          <p:sp>
            <p:nvSpPr>
              <p:cNvPr id="29734" name="WordArt 41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5" y="2976"/>
                <a:ext cx="363" cy="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sp>
          <p:nvSpPr>
            <p:cNvPr id="29731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1565" y="2568"/>
              <a:ext cx="227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latin typeface="Arial"/>
                  <a:cs typeface="Arial"/>
                </a:rPr>
                <a:t>...</a:t>
              </a:r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611188" y="4508500"/>
            <a:ext cx="2592387" cy="576263"/>
            <a:chOff x="385" y="2840"/>
            <a:chExt cx="1633" cy="363"/>
          </a:xfrm>
        </p:grpSpPr>
        <p:sp>
          <p:nvSpPr>
            <p:cNvPr id="29709" name="Text Box 43"/>
            <p:cNvSpPr txBox="1">
              <a:spLocks noChangeArrowheads="1"/>
            </p:cNvSpPr>
            <p:nvPr/>
          </p:nvSpPr>
          <p:spPr bwMode="auto">
            <a:xfrm>
              <a:off x="385" y="2840"/>
              <a:ext cx="31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в)</a:t>
              </a:r>
            </a:p>
          </p:txBody>
        </p:sp>
        <p:grpSp>
          <p:nvGrpSpPr>
            <p:cNvPr id="29710" name="Group 44"/>
            <p:cNvGrpSpPr>
              <a:grpSpLocks/>
            </p:cNvGrpSpPr>
            <p:nvPr/>
          </p:nvGrpSpPr>
          <p:grpSpPr bwMode="auto">
            <a:xfrm>
              <a:off x="703" y="2840"/>
              <a:ext cx="182" cy="363"/>
              <a:chOff x="3787" y="2205"/>
              <a:chExt cx="366" cy="784"/>
            </a:xfrm>
          </p:grpSpPr>
          <p:sp>
            <p:nvSpPr>
              <p:cNvPr id="29724" name="WordArt 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33" y="2205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29725" name="WordArt 4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78" y="2659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2</a:t>
                </a:r>
              </a:p>
            </p:txBody>
          </p:sp>
          <p:sp>
            <p:nvSpPr>
              <p:cNvPr id="29726" name="WordArt 4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787" y="2568"/>
                <a:ext cx="366" cy="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9711" name="Group 48"/>
            <p:cNvGrpSpPr>
              <a:grpSpLocks/>
            </p:cNvGrpSpPr>
            <p:nvPr/>
          </p:nvGrpSpPr>
          <p:grpSpPr bwMode="auto">
            <a:xfrm>
              <a:off x="1020" y="2840"/>
              <a:ext cx="182" cy="363"/>
              <a:chOff x="3787" y="2205"/>
              <a:chExt cx="366" cy="784"/>
            </a:xfrm>
          </p:grpSpPr>
          <p:sp>
            <p:nvSpPr>
              <p:cNvPr id="29721" name="WordArt 4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33" y="2205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3</a:t>
                </a:r>
              </a:p>
            </p:txBody>
          </p:sp>
          <p:sp>
            <p:nvSpPr>
              <p:cNvPr id="29722" name="WordArt 5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78" y="2659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6</a:t>
                </a:r>
              </a:p>
            </p:txBody>
          </p:sp>
          <p:sp>
            <p:nvSpPr>
              <p:cNvPr id="29723" name="WordArt 5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787" y="2568"/>
                <a:ext cx="366" cy="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9712" name="Group 52"/>
            <p:cNvGrpSpPr>
              <a:grpSpLocks/>
            </p:cNvGrpSpPr>
            <p:nvPr/>
          </p:nvGrpSpPr>
          <p:grpSpPr bwMode="auto">
            <a:xfrm>
              <a:off x="1292" y="2840"/>
              <a:ext cx="181" cy="363"/>
              <a:chOff x="475" y="2704"/>
              <a:chExt cx="363" cy="592"/>
            </a:xfrm>
          </p:grpSpPr>
          <p:sp>
            <p:nvSpPr>
              <p:cNvPr id="29718" name="WordArt 53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2704"/>
                <a:ext cx="160" cy="2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29719" name="WordArt 54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3067"/>
                <a:ext cx="273" cy="2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12</a:t>
                </a:r>
              </a:p>
            </p:txBody>
          </p:sp>
          <p:sp>
            <p:nvSpPr>
              <p:cNvPr id="29720" name="WordArt 5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5" y="2976"/>
                <a:ext cx="363" cy="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grpSp>
          <p:nvGrpSpPr>
            <p:cNvPr id="29713" name="Group 56"/>
            <p:cNvGrpSpPr>
              <a:grpSpLocks/>
            </p:cNvGrpSpPr>
            <p:nvPr/>
          </p:nvGrpSpPr>
          <p:grpSpPr bwMode="auto">
            <a:xfrm>
              <a:off x="1565" y="2840"/>
              <a:ext cx="181" cy="363"/>
              <a:chOff x="475" y="2704"/>
              <a:chExt cx="363" cy="592"/>
            </a:xfrm>
          </p:grpSpPr>
          <p:sp>
            <p:nvSpPr>
              <p:cNvPr id="29715" name="WordArt 57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2704"/>
                <a:ext cx="160" cy="2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7</a:t>
                </a:r>
              </a:p>
            </p:txBody>
          </p:sp>
          <p:sp>
            <p:nvSpPr>
              <p:cNvPr id="29716" name="WordArt 58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3067"/>
                <a:ext cx="273" cy="2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20</a:t>
                </a:r>
              </a:p>
            </p:txBody>
          </p:sp>
          <p:sp>
            <p:nvSpPr>
              <p:cNvPr id="29717" name="WordArt 5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5" y="2976"/>
                <a:ext cx="363" cy="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latin typeface="Arial"/>
                    <a:cs typeface="Arial"/>
                  </a:rPr>
                  <a:t>-</a:t>
                </a:r>
              </a:p>
            </p:txBody>
          </p:sp>
        </p:grpSp>
        <p:sp>
          <p:nvSpPr>
            <p:cNvPr id="29714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1791" y="3022"/>
              <a:ext cx="227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latin typeface="Arial"/>
                  <a:cs typeface="Arial"/>
                </a:rPr>
                <a:t>...</a:t>
              </a:r>
            </a:p>
          </p:txBody>
        </p:sp>
      </p:grpSp>
      <p:sp>
        <p:nvSpPr>
          <p:cNvPr id="29706" name="Oval 64"/>
          <p:cNvSpPr>
            <a:spLocks noChangeArrowheads="1"/>
          </p:cNvSpPr>
          <p:nvPr/>
        </p:nvSpPr>
        <p:spPr bwMode="auto">
          <a:xfrm>
            <a:off x="323850" y="549275"/>
            <a:ext cx="431800" cy="433388"/>
          </a:xfrm>
          <a:prstGeom prst="ellipse">
            <a:avLst/>
          </a:prstGeom>
          <a:solidFill>
            <a:srgbClr val="FFFFCC"/>
          </a:solidFill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/>
              <a:t>3</a:t>
            </a:r>
          </a:p>
        </p:txBody>
      </p:sp>
      <p:sp>
        <p:nvSpPr>
          <p:cNvPr id="29707" name="WordArt 68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96188" y="6021388"/>
            <a:ext cx="915987" cy="236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29708" name="WordArt 76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68313" y="6453188"/>
            <a:ext cx="1152525" cy="23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29756" name="AutoShape 6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287337" cy="2159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07526" eaLnBrk="1">
              <a:defRPr/>
            </a:pPr>
            <a:r>
              <a:rPr lang="ru-RU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«Ёлочка настроения»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488" y="1404938"/>
            <a:ext cx="3265487" cy="4724400"/>
          </a:xfrm>
        </p:spPr>
        <p:txBody>
          <a:bodyPr/>
          <a:lstStyle/>
          <a:p>
            <a:pPr marL="311045" indent="-311045" algn="ctr" defTabSz="407526" eaLnBrk="1">
              <a:spcAft>
                <a:spcPts val="1293"/>
              </a:spcAft>
              <a:buFont typeface="Times New Roman" pitchFamily="18" charset="0"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 доволен своей </a:t>
            </a:r>
          </a:p>
          <a:p>
            <a:pPr marL="311045" indent="-311045" algn="ctr" defTabSz="407526" eaLnBrk="1">
              <a:spcAft>
                <a:spcPts val="1293"/>
              </a:spcAft>
              <a:buFont typeface="Times New Roman" pitchFamily="18" charset="0"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работой на уроке.</a:t>
            </a:r>
          </a:p>
          <a:p>
            <a:pPr marL="311045" indent="-311045" algn="ctr" defTabSz="407526" eaLnBrk="1">
              <a:spcAft>
                <a:spcPts val="1293"/>
              </a:spcAft>
              <a:buFont typeface="Times New Roman" pitchFamily="18" charset="0"/>
              <a:buNone/>
              <a:defRPr/>
            </a:pPr>
            <a:endParaRPr lang="ru-RU" sz="11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11045" indent="-311045" algn="ctr" defTabSz="407526" eaLnBrk="1">
              <a:spcAft>
                <a:spcPts val="1293"/>
              </a:spcAft>
              <a:buFont typeface="Times New Roman" pitchFamily="18" charset="0"/>
              <a:buNone/>
              <a:defRPr/>
            </a:pPr>
            <a:endParaRPr lang="ru-RU" sz="11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11045" indent="-311045" algn="ctr" defTabSz="407526" eaLnBrk="1">
              <a:spcAft>
                <a:spcPts val="1293"/>
              </a:spcAft>
              <a:buFont typeface="Times New Roman" pitchFamily="18" charset="0"/>
              <a:buNone/>
              <a:defRPr/>
            </a:pPr>
            <a:r>
              <a:rPr lang="ru-RU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 уроке я работал неплохо.</a:t>
            </a:r>
          </a:p>
          <a:p>
            <a:pPr marL="311045" indent="-311045" algn="ctr" defTabSz="407526" eaLnBrk="1">
              <a:spcAft>
                <a:spcPts val="1293"/>
              </a:spcAft>
              <a:buFont typeface="Times New Roman" pitchFamily="18" charset="0"/>
              <a:buNone/>
              <a:defRPr/>
            </a:pPr>
            <a:endParaRPr lang="ru-RU" sz="11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11045" indent="-311045" algn="ctr" defTabSz="407526" eaLnBrk="1">
              <a:spcAft>
                <a:spcPts val="1293"/>
              </a:spcAft>
              <a:buFont typeface="Times New Roman" pitchFamily="18" charset="0"/>
              <a:buNone/>
              <a:defRPr/>
            </a:pPr>
            <a:endParaRPr lang="ru-RU" sz="11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11045" indent="-311045" algn="ctr" defTabSz="407526" eaLnBrk="1">
              <a:spcAft>
                <a:spcPts val="1293"/>
              </a:spcAft>
              <a:buFont typeface="Times New Roman" pitchFamily="18" charset="0"/>
              <a:buNone/>
              <a:defRPr/>
            </a:pPr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 уроке мне было трудно.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263" y="1339850"/>
            <a:ext cx="4703762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324"/>
          <a:stretch>
            <a:fillRect/>
          </a:stretch>
        </p:blipFill>
        <p:spPr bwMode="auto">
          <a:xfrm>
            <a:off x="3984625" y="1339850"/>
            <a:ext cx="1633538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163513"/>
            <a:ext cx="82264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ru-RU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411" name="Прямоугольник 6"/>
          <p:cNvSpPr>
            <a:spLocks noChangeArrowheads="1"/>
          </p:cNvSpPr>
          <p:nvPr/>
        </p:nvSpPr>
        <p:spPr bwMode="auto">
          <a:xfrm>
            <a:off x="785813" y="1071563"/>
            <a:ext cx="7715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Цель урока: </a:t>
            </a:r>
          </a:p>
          <a:p>
            <a:r>
              <a:rPr lang="ru-RU" sz="3200" b="1" dirty="0"/>
              <a:t>повторить и закрепить знания  по </a:t>
            </a:r>
            <a:r>
              <a:rPr lang="ru-RU" sz="3200" b="1" dirty="0" smtClean="0"/>
              <a:t>темам: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- сравнение обыкновенных дробей;</a:t>
            </a:r>
            <a:br>
              <a:rPr lang="ru-RU" sz="3200" b="1" dirty="0"/>
            </a:br>
            <a:r>
              <a:rPr lang="ru-RU" sz="3200" b="1" dirty="0"/>
              <a:t>- правильные и неправильные дроби;</a:t>
            </a:r>
            <a:br>
              <a:rPr lang="ru-RU" sz="3200" b="1" dirty="0"/>
            </a:br>
            <a:r>
              <a:rPr lang="ru-RU" sz="3200" b="1" dirty="0"/>
              <a:t>- сложение и вычитание дробей с одинаковыми знаменателями.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defTabSz="407526" eaLnBrk="1">
              <a:defRPr/>
            </a:pPr>
            <a:endParaRPr lang="ru-RU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25" y="1571625"/>
            <a:ext cx="6858000" cy="1214438"/>
          </a:xfrm>
        </p:spPr>
        <p:txBody>
          <a:bodyPr/>
          <a:lstStyle/>
          <a:p>
            <a:pPr marL="311045" indent="-311045" defTabSz="407526" eaLnBrk="1">
              <a:spcAft>
                <a:spcPts val="1293"/>
              </a:spcAft>
              <a:buFont typeface="Times New Roman" pitchFamily="18" charset="0"/>
              <a:buNone/>
              <a:defRPr/>
            </a:pPr>
            <a:r>
              <a:rPr lang="ru-RU" sz="3600" b="1" dirty="0" smtClean="0">
                <a:latin typeface="Times New Roman" pitchFamily="18" charset="0"/>
              </a:rPr>
              <a:t>ПОДВЕДЕНИЕ ИТОГОВ</a:t>
            </a:r>
            <a:endParaRPr lang="ru-RU" sz="33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928688" y="3244850"/>
            <a:ext cx="7215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</a:rPr>
              <a:t>Выставление оценок</a:t>
            </a:r>
          </a:p>
        </p:txBody>
      </p:sp>
      <p:pic>
        <p:nvPicPr>
          <p:cNvPr id="32774" name="Picture 6" descr="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868863"/>
            <a:ext cx="1223962" cy="752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defTabSz="407526" eaLnBrk="1">
              <a:defRPr/>
            </a:pPr>
            <a:endParaRPr lang="ru-RU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25" y="1571625"/>
            <a:ext cx="6858000" cy="1214438"/>
          </a:xfrm>
        </p:spPr>
        <p:txBody>
          <a:bodyPr/>
          <a:lstStyle/>
          <a:p>
            <a:pPr marL="311045" indent="-311045" defTabSz="407526" eaLnBrk="1">
              <a:spcAft>
                <a:spcPts val="1293"/>
              </a:spcAft>
              <a:buFont typeface="Times New Roman" pitchFamily="18" charset="0"/>
              <a:buNone/>
              <a:defRPr/>
            </a:pPr>
            <a:endParaRPr lang="ru-RU" sz="33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955" y="2967335"/>
            <a:ext cx="9163919" cy="923330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</a:rPr>
              <a:t>Спасибо за внимание</a:t>
            </a:r>
          </a:p>
        </p:txBody>
      </p:sp>
      <p:pic>
        <p:nvPicPr>
          <p:cNvPr id="33799" name="Picture 7" descr="Математика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437063"/>
            <a:ext cx="2952750" cy="2244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ania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428625"/>
            <a:ext cx="2995613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2804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latin typeface="Arial"/>
                <a:cs typeface="Arial"/>
              </a:rPr>
              <a:t>Волшебный мир</a:t>
            </a: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 rot="234068">
            <a:off x="250825" y="908050"/>
            <a:ext cx="503238" cy="576263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 rot="234068">
            <a:off x="1116013" y="188913"/>
            <a:ext cx="503237" cy="576262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 rot="234068">
            <a:off x="1908175" y="692150"/>
            <a:ext cx="503238" cy="576263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 rot="234068">
            <a:off x="2555875" y="188913"/>
            <a:ext cx="503238" cy="576262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rot="234068">
            <a:off x="2843213" y="836613"/>
            <a:ext cx="503237" cy="576262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 rot="234068">
            <a:off x="3851275" y="765175"/>
            <a:ext cx="503238" cy="576263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rot="234068">
            <a:off x="3635375" y="0"/>
            <a:ext cx="503238" cy="576263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 rot="234068">
            <a:off x="5364163" y="260350"/>
            <a:ext cx="503237" cy="576263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 rot="234068">
            <a:off x="5580063" y="908050"/>
            <a:ext cx="503237" cy="576263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 rot="234068">
            <a:off x="6372225" y="260350"/>
            <a:ext cx="503238" cy="576263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 rot="234068">
            <a:off x="6588125" y="908050"/>
            <a:ext cx="503238" cy="576263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 rot="234068">
            <a:off x="7019925" y="188913"/>
            <a:ext cx="503238" cy="576262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 rot="234068">
            <a:off x="8388350" y="188913"/>
            <a:ext cx="503238" cy="576262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 rot="234068">
            <a:off x="7308850" y="692150"/>
            <a:ext cx="503238" cy="576263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 rot="234068">
            <a:off x="7667625" y="1125538"/>
            <a:ext cx="503238" cy="576262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4" name="WordArt 26"/>
          <p:cNvSpPr>
            <a:spLocks noChangeArrowheads="1" noChangeShapeType="1" noTextEdit="1"/>
          </p:cNvSpPr>
          <p:nvPr/>
        </p:nvSpPr>
        <p:spPr bwMode="auto">
          <a:xfrm rot="682121">
            <a:off x="755650" y="5013325"/>
            <a:ext cx="6769100" cy="17287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838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680000" scaled="1"/>
              </a:gradFill>
              <a:latin typeface="Impact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 rot="411067">
            <a:off x="7380288" y="2781300"/>
            <a:ext cx="720725" cy="1727200"/>
            <a:chOff x="4649" y="1752"/>
            <a:chExt cx="454" cy="1088"/>
          </a:xfrm>
        </p:grpSpPr>
        <p:sp>
          <p:nvSpPr>
            <p:cNvPr id="18474" name="WordArt 27"/>
            <p:cNvSpPr>
              <a:spLocks noChangeArrowheads="1" noChangeShapeType="1" noTextEdit="1"/>
            </p:cNvSpPr>
            <p:nvPr/>
          </p:nvSpPr>
          <p:spPr bwMode="auto">
            <a:xfrm rot="5400000">
              <a:off x="4724" y="1813"/>
              <a:ext cx="408" cy="285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fontAlgn="auto"/>
              <a:r>
                <a:rPr lang="ru-RU" sz="3600" i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8475" name="WordArt 29"/>
            <p:cNvSpPr>
              <a:spLocks noChangeArrowheads="1" noChangeShapeType="1" noTextEdit="1"/>
            </p:cNvSpPr>
            <p:nvPr/>
          </p:nvSpPr>
          <p:spPr bwMode="auto">
            <a:xfrm rot="5400000">
              <a:off x="4831" y="2023"/>
              <a:ext cx="90" cy="454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fontAlgn="auto"/>
              <a:r>
                <a:rPr lang="ru-RU" sz="3600" i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18476" name="WordArt 30"/>
            <p:cNvSpPr>
              <a:spLocks noChangeArrowheads="1" noChangeShapeType="1" noTextEdit="1"/>
            </p:cNvSpPr>
            <p:nvPr/>
          </p:nvSpPr>
          <p:spPr bwMode="auto">
            <a:xfrm rot="5400000">
              <a:off x="4649" y="2432"/>
              <a:ext cx="453" cy="363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fontAlgn="auto"/>
              <a:r>
                <a:rPr lang="ru-RU" sz="3600" i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900113" y="2781300"/>
            <a:ext cx="1008062" cy="1584325"/>
            <a:chOff x="567" y="1752"/>
            <a:chExt cx="635" cy="998"/>
          </a:xfrm>
        </p:grpSpPr>
        <p:sp>
          <p:nvSpPr>
            <p:cNvPr id="18471" name="WordArt 32"/>
            <p:cNvSpPr>
              <a:spLocks noChangeArrowheads="1" noChangeShapeType="1" noTextEdit="1"/>
            </p:cNvSpPr>
            <p:nvPr/>
          </p:nvSpPr>
          <p:spPr bwMode="auto">
            <a:xfrm rot="4516353">
              <a:off x="545" y="1774"/>
              <a:ext cx="408" cy="363"/>
            </a:xfrm>
            <a:prstGeom prst="rect">
              <a:avLst/>
            </a:prstGeom>
          </p:spPr>
          <p:txBody>
            <a:bodyPr vert="wordArtVert" wrap="none" fromWordArt="1">
              <a:prstTxWarp prst="textWave4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fontAlgn="auto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CCFF"/>
                      </a:gs>
                    </a:gsLst>
                    <a:lin ang="840000" scaled="1"/>
                  </a:gradFill>
                  <a:effectLst>
                    <a:outerShdw dist="99190" dir="7788334" algn="ctr" rotWithShape="0">
                      <a:srgbClr val="000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8472" name="WordArt 33"/>
            <p:cNvSpPr>
              <a:spLocks noChangeArrowheads="1" noChangeShapeType="1" noTextEdit="1"/>
            </p:cNvSpPr>
            <p:nvPr/>
          </p:nvSpPr>
          <p:spPr bwMode="auto">
            <a:xfrm rot="4214509">
              <a:off x="794" y="2341"/>
              <a:ext cx="454" cy="363"/>
            </a:xfrm>
            <a:prstGeom prst="rect">
              <a:avLst/>
            </a:prstGeom>
          </p:spPr>
          <p:txBody>
            <a:bodyPr vert="wordArtVert" wrap="none" fromWordArt="1">
              <a:prstTxWarp prst="textWave4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fontAlgn="auto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CCFF"/>
                      </a:gs>
                    </a:gsLst>
                    <a:lin ang="1140000" scaled="1"/>
                  </a:gradFill>
                  <a:effectLst>
                    <a:outerShdw dist="99190" dir="7788334" algn="ctr" rotWithShape="0">
                      <a:srgbClr val="000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18473" name="WordArt 34"/>
            <p:cNvSpPr>
              <a:spLocks noChangeArrowheads="1" noChangeShapeType="1" noTextEdit="1"/>
            </p:cNvSpPr>
            <p:nvPr/>
          </p:nvSpPr>
          <p:spPr bwMode="auto">
            <a:xfrm rot="4239752">
              <a:off x="884" y="1978"/>
              <a:ext cx="45" cy="499"/>
            </a:xfrm>
            <a:prstGeom prst="rect">
              <a:avLst/>
            </a:prstGeom>
          </p:spPr>
          <p:txBody>
            <a:bodyPr vert="wordArtVert" wrap="none" fromWordArt="1">
              <a:prstTxWarp prst="textWave4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fontAlgn="auto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CCFF"/>
                      </a:gs>
                    </a:gsLst>
                    <a:lin ang="1140000" scaled="1"/>
                  </a:gradFill>
                  <a:effectLst>
                    <a:outerShdw dist="99190" dir="7788334" algn="ctr" rotWithShape="0">
                      <a:srgbClr val="000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-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 rot="2731548">
            <a:off x="2388394" y="2748757"/>
            <a:ext cx="415925" cy="909637"/>
            <a:chOff x="1338" y="1434"/>
            <a:chExt cx="453" cy="1142"/>
          </a:xfrm>
        </p:grpSpPr>
        <p:sp>
          <p:nvSpPr>
            <p:cNvPr id="18468" name="WordArt 36" descr="Частый вертикальный"/>
            <p:cNvSpPr>
              <a:spLocks noChangeArrowheads="1" noChangeShapeType="1" noTextEdit="1"/>
            </p:cNvSpPr>
            <p:nvPr/>
          </p:nvSpPr>
          <p:spPr bwMode="auto">
            <a:xfrm>
              <a:off x="1429" y="1434"/>
              <a:ext cx="162" cy="552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r>
                <a:rPr lang="ru-RU" sz="3600" kern="10">
                  <a:ln w="12700">
                    <a:noFill/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8469" name="WordArt 37" descr="Частый вертикальный"/>
            <p:cNvSpPr>
              <a:spLocks noChangeArrowheads="1" noChangeShapeType="1" noTextEdit="1"/>
            </p:cNvSpPr>
            <p:nvPr/>
          </p:nvSpPr>
          <p:spPr bwMode="auto">
            <a:xfrm>
              <a:off x="1519" y="2024"/>
              <a:ext cx="162" cy="552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r>
                <a:rPr lang="ru-RU" sz="3600" kern="10">
                  <a:ln w="12700">
                    <a:noFill/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18470" name="WordArt 38" descr="Частый вертикальный"/>
            <p:cNvSpPr>
              <a:spLocks noChangeArrowheads="1" noChangeShapeType="1" noTextEdit="1"/>
            </p:cNvSpPr>
            <p:nvPr/>
          </p:nvSpPr>
          <p:spPr bwMode="auto">
            <a:xfrm>
              <a:off x="1338" y="2024"/>
              <a:ext cx="453" cy="53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r>
                <a:rPr lang="ru-RU" sz="3600" kern="10">
                  <a:ln w="12700">
                    <a:noFill/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-</a:t>
              </a: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 rot="-3450464">
            <a:off x="755650" y="4365625"/>
            <a:ext cx="315913" cy="747713"/>
            <a:chOff x="1791" y="2478"/>
            <a:chExt cx="265" cy="858"/>
          </a:xfrm>
        </p:grpSpPr>
        <p:sp>
          <p:nvSpPr>
            <p:cNvPr id="18465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1837" y="2478"/>
              <a:ext cx="144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2</a:t>
              </a:r>
            </a:p>
          </p:txBody>
        </p:sp>
        <p:sp>
          <p:nvSpPr>
            <p:cNvPr id="18466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1837" y="2976"/>
              <a:ext cx="150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3</a:t>
              </a:r>
            </a:p>
          </p:txBody>
        </p:sp>
        <p:sp>
          <p:nvSpPr>
            <p:cNvPr id="18467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1791" y="2886"/>
              <a:ext cx="265" cy="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-</a:t>
              </a: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2347073">
            <a:off x="7100888" y="2017713"/>
            <a:ext cx="215900" cy="811212"/>
            <a:chOff x="3833" y="1842"/>
            <a:chExt cx="272" cy="784"/>
          </a:xfrm>
        </p:grpSpPr>
        <p:sp>
          <p:nvSpPr>
            <p:cNvPr id="18462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3878" y="1842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spc="72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18463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3878" y="229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spc="72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18464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3833" y="2205"/>
              <a:ext cx="272" cy="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spc="72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-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6513513" y="4400550"/>
            <a:ext cx="363537" cy="604838"/>
            <a:chOff x="4103" y="2772"/>
            <a:chExt cx="229" cy="381"/>
          </a:xfrm>
        </p:grpSpPr>
        <p:sp>
          <p:nvSpPr>
            <p:cNvPr id="18459" name="WordArt 48"/>
            <p:cNvSpPr>
              <a:spLocks noChangeArrowheads="1" noChangeShapeType="1" noTextEdit="1"/>
            </p:cNvSpPr>
            <p:nvPr/>
          </p:nvSpPr>
          <p:spPr bwMode="auto">
            <a:xfrm rot="-2005345">
              <a:off x="4103" y="2772"/>
              <a:ext cx="88" cy="177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r>
                <a:rPr lang="ru-RU" sz="3600" kern="1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7380000" scaled="1"/>
                  </a:gra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8460" name="WordArt 49"/>
            <p:cNvSpPr>
              <a:spLocks noChangeArrowheads="1" noChangeShapeType="1" noTextEdit="1"/>
            </p:cNvSpPr>
            <p:nvPr/>
          </p:nvSpPr>
          <p:spPr bwMode="auto">
            <a:xfrm rot="-2005345">
              <a:off x="4238" y="2976"/>
              <a:ext cx="88" cy="177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r>
                <a:rPr lang="ru-RU" sz="3600" kern="1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7380000" scaled="1"/>
                  </a:gradFill>
                  <a:latin typeface="Arial"/>
                  <a:cs typeface="Arial"/>
                </a:rPr>
                <a:t>7</a:t>
              </a:r>
            </a:p>
          </p:txBody>
        </p:sp>
        <p:sp>
          <p:nvSpPr>
            <p:cNvPr id="18461" name="WordArt 50"/>
            <p:cNvSpPr>
              <a:spLocks noChangeArrowheads="1" noChangeShapeType="1" noTextEdit="1"/>
            </p:cNvSpPr>
            <p:nvPr/>
          </p:nvSpPr>
          <p:spPr bwMode="auto">
            <a:xfrm rot="-2005345">
              <a:off x="4105" y="2945"/>
              <a:ext cx="227" cy="31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r>
                <a:rPr lang="ru-RU" sz="3600" kern="1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7380000" scaled="1"/>
                  </a:gradFill>
                  <a:latin typeface="Arial"/>
                  <a:cs typeface="Arial"/>
                </a:rPr>
                <a:t>-</a:t>
              </a:r>
            </a:p>
          </p:txBody>
        </p:sp>
      </p:grpSp>
      <p:sp>
        <p:nvSpPr>
          <p:cNvPr id="53" name="WordArt 5"/>
          <p:cNvSpPr>
            <a:spLocks noChangeArrowheads="1" noChangeShapeType="1" noTextEdit="1"/>
          </p:cNvSpPr>
          <p:nvPr/>
        </p:nvSpPr>
        <p:spPr bwMode="auto">
          <a:xfrm>
            <a:off x="1428750" y="5643563"/>
            <a:ext cx="62865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latin typeface="Arial"/>
                <a:cs typeface="Arial"/>
              </a:rPr>
              <a:t>дробей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6" grpId="0" animBg="1"/>
      <p:bldP spid="2057" grpId="0" animBg="1"/>
      <p:bldP spid="2059" grpId="0" animBg="1"/>
      <p:bldP spid="2060" grpId="0" animBg="1"/>
      <p:bldP spid="2061" grpId="0" animBg="1"/>
      <p:bldP spid="2063" grpId="0" animBg="1"/>
      <p:bldP spid="2064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163513"/>
            <a:ext cx="82264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ru-RU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4213" y="1484313"/>
            <a:ext cx="8023225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512763" indent="-512763">
              <a:buFont typeface="Lucida Sans" pitchFamily="34" charset="0"/>
              <a:buAutoNum type="arabicPeriod"/>
            </a:pPr>
            <a:r>
              <a:rPr lang="ru-RU" sz="2800" b="1">
                <a:latin typeface="Times New Roman" pitchFamily="18" charset="0"/>
              </a:rPr>
              <a:t>Что показывает числитель и знаменатель дроби?</a:t>
            </a:r>
          </a:p>
          <a:p>
            <a:pPr marL="512763" indent="-512763">
              <a:buFont typeface="Lucida Sans" pitchFamily="34" charset="0"/>
              <a:buAutoNum type="arabicPeriod"/>
            </a:pPr>
            <a:r>
              <a:rPr lang="ru-RU" sz="2800" b="1">
                <a:latin typeface="Times New Roman" pitchFamily="18" charset="0"/>
              </a:rPr>
              <a:t>Правило сравнения дробей.</a:t>
            </a:r>
          </a:p>
          <a:p>
            <a:pPr marL="512763" indent="-512763">
              <a:buFont typeface="Lucida Sans" pitchFamily="34" charset="0"/>
              <a:buAutoNum type="arabicPeriod"/>
            </a:pPr>
            <a:r>
              <a:rPr lang="ru-RU" sz="2800" b="1">
                <a:latin typeface="Times New Roman" pitchFamily="18" charset="0"/>
              </a:rPr>
              <a:t>Какая дробь называется правильной? Сравнить с единицей.</a:t>
            </a:r>
          </a:p>
          <a:p>
            <a:pPr marL="512763" indent="-512763">
              <a:buFont typeface="Lucida Sans" pitchFamily="34" charset="0"/>
              <a:buAutoNum type="arabicPeriod"/>
            </a:pPr>
            <a:r>
              <a:rPr lang="ru-RU" sz="2800" b="1">
                <a:latin typeface="Times New Roman" pitchFamily="18" charset="0"/>
              </a:rPr>
              <a:t>Какая дробь называется неправильной?</a:t>
            </a:r>
          </a:p>
          <a:p>
            <a:pPr marL="512763" indent="-512763">
              <a:buFont typeface="Lucida Sans" pitchFamily="34" charset="0"/>
              <a:buAutoNum type="arabicPeriod"/>
            </a:pPr>
            <a:r>
              <a:rPr lang="ru-RU" sz="2800" b="1">
                <a:latin typeface="Times New Roman" pitchFamily="18" charset="0"/>
              </a:rPr>
              <a:t>Правила сложения и вычитания дробей с одинаковыми знаменателями.</a:t>
            </a:r>
          </a:p>
          <a:p>
            <a:pPr marL="512763" indent="-512763">
              <a:buFont typeface="Lucida Sans" pitchFamily="34" charset="0"/>
              <a:buAutoNum type="arabicPeriod"/>
            </a:pPr>
            <a:r>
              <a:rPr lang="ru-RU" sz="2800" b="1">
                <a:latin typeface="Times New Roman" pitchFamily="18" charset="0"/>
              </a:rPr>
              <a:t>Какую часть года составляет 5 месяцев? Весна?</a:t>
            </a:r>
          </a:p>
          <a:p>
            <a:pPr marL="512763" indent="-512763"/>
            <a:endParaRPr lang="ru-RU"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4213" y="454025"/>
            <a:ext cx="8023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МАТЕМАТИЧЕСКАЯ АТАКА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163513"/>
            <a:ext cx="82264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ru-RU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9459" name="Прямоугольник 6"/>
          <p:cNvSpPr>
            <a:spLocks noChangeArrowheads="1"/>
          </p:cNvSpPr>
          <p:nvPr/>
        </p:nvSpPr>
        <p:spPr bwMode="auto">
          <a:xfrm>
            <a:off x="785813" y="1071563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endParaRPr lang="ru-RU" sz="3200" b="1"/>
          </a:p>
        </p:txBody>
      </p:sp>
      <p:grpSp>
        <p:nvGrpSpPr>
          <p:cNvPr id="19460" name="Group 382"/>
          <p:cNvGrpSpPr>
            <a:grpSpLocks/>
          </p:cNvGrpSpPr>
          <p:nvPr/>
        </p:nvGrpSpPr>
        <p:grpSpPr bwMode="auto">
          <a:xfrm>
            <a:off x="500063" y="785813"/>
            <a:ext cx="7643812" cy="4857750"/>
            <a:chOff x="385" y="709"/>
            <a:chExt cx="4497" cy="3021"/>
          </a:xfrm>
        </p:grpSpPr>
        <p:grpSp>
          <p:nvGrpSpPr>
            <p:cNvPr id="19468" name="Group 10"/>
            <p:cNvGrpSpPr>
              <a:grpSpLocks/>
            </p:cNvGrpSpPr>
            <p:nvPr/>
          </p:nvGrpSpPr>
          <p:grpSpPr bwMode="auto">
            <a:xfrm rot="239104">
              <a:off x="385" y="936"/>
              <a:ext cx="3946" cy="2649"/>
              <a:chOff x="612" y="799"/>
              <a:chExt cx="3658" cy="3312"/>
            </a:xfrm>
          </p:grpSpPr>
          <p:sp>
            <p:nvSpPr>
              <p:cNvPr id="299" name="Freeform 9"/>
              <p:cNvSpPr>
                <a:spLocks/>
              </p:cNvSpPr>
              <p:nvPr/>
            </p:nvSpPr>
            <p:spPr bwMode="auto">
              <a:xfrm>
                <a:off x="703" y="2160"/>
                <a:ext cx="1784" cy="19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1" y="272"/>
                  </a:cxn>
                  <a:cxn ang="0">
                    <a:pos x="202" y="290"/>
                  </a:cxn>
                  <a:cxn ang="0">
                    <a:pos x="294" y="866"/>
                  </a:cxn>
                  <a:cxn ang="0">
                    <a:pos x="239" y="1113"/>
                  </a:cxn>
                  <a:cxn ang="0">
                    <a:pos x="230" y="1141"/>
                  </a:cxn>
                  <a:cxn ang="0">
                    <a:pos x="266" y="1269"/>
                  </a:cxn>
                  <a:cxn ang="0">
                    <a:pos x="303" y="1323"/>
                  </a:cxn>
                  <a:cxn ang="0">
                    <a:pos x="321" y="1342"/>
                  </a:cxn>
                  <a:cxn ang="0">
                    <a:pos x="924" y="1698"/>
                  </a:cxn>
                  <a:cxn ang="0">
                    <a:pos x="1270" y="1633"/>
                  </a:cxn>
                  <a:cxn ang="0">
                    <a:pos x="1318" y="1662"/>
                  </a:cxn>
                  <a:cxn ang="0">
                    <a:pos x="1418" y="1680"/>
                  </a:cxn>
                  <a:cxn ang="0">
                    <a:pos x="1784" y="1634"/>
                  </a:cxn>
                  <a:cxn ang="0">
                    <a:pos x="1769" y="998"/>
                  </a:cxn>
                  <a:cxn ang="0">
                    <a:pos x="1043" y="0"/>
                  </a:cxn>
                  <a:cxn ang="0">
                    <a:pos x="0" y="0"/>
                  </a:cxn>
                </a:cxnLst>
                <a:rect l="0" t="0" r="r" b="b"/>
                <a:pathLst>
                  <a:path w="1784" h="1951">
                    <a:moveTo>
                      <a:pt x="0" y="0"/>
                    </a:moveTo>
                    <a:cubicBezTo>
                      <a:pt x="60" y="91"/>
                      <a:pt x="119" y="183"/>
                      <a:pt x="181" y="272"/>
                    </a:cubicBezTo>
                    <a:cubicBezTo>
                      <a:pt x="186" y="280"/>
                      <a:pt x="201" y="281"/>
                      <a:pt x="202" y="290"/>
                    </a:cubicBezTo>
                    <a:cubicBezTo>
                      <a:pt x="202" y="295"/>
                      <a:pt x="122" y="784"/>
                      <a:pt x="294" y="866"/>
                    </a:cubicBezTo>
                    <a:cubicBezTo>
                      <a:pt x="287" y="955"/>
                      <a:pt x="289" y="1038"/>
                      <a:pt x="239" y="1113"/>
                    </a:cubicBezTo>
                    <a:cubicBezTo>
                      <a:pt x="236" y="1122"/>
                      <a:pt x="229" y="1131"/>
                      <a:pt x="230" y="1141"/>
                    </a:cubicBezTo>
                    <a:cubicBezTo>
                      <a:pt x="231" y="1147"/>
                      <a:pt x="257" y="1256"/>
                      <a:pt x="266" y="1269"/>
                    </a:cubicBezTo>
                    <a:cubicBezTo>
                      <a:pt x="278" y="1287"/>
                      <a:pt x="288" y="1307"/>
                      <a:pt x="303" y="1323"/>
                    </a:cubicBezTo>
                    <a:cubicBezTo>
                      <a:pt x="309" y="1329"/>
                      <a:pt x="321" y="1342"/>
                      <a:pt x="321" y="1342"/>
                    </a:cubicBezTo>
                    <a:cubicBezTo>
                      <a:pt x="1038" y="1951"/>
                      <a:pt x="541" y="1698"/>
                      <a:pt x="924" y="1698"/>
                    </a:cubicBezTo>
                    <a:cubicBezTo>
                      <a:pt x="1039" y="1676"/>
                      <a:pt x="1154" y="1650"/>
                      <a:pt x="1270" y="1633"/>
                    </a:cubicBezTo>
                    <a:cubicBezTo>
                      <a:pt x="1305" y="1628"/>
                      <a:pt x="1294" y="1652"/>
                      <a:pt x="1318" y="1662"/>
                    </a:cubicBezTo>
                    <a:cubicBezTo>
                      <a:pt x="1326" y="1666"/>
                      <a:pt x="1414" y="1679"/>
                      <a:pt x="1418" y="1680"/>
                    </a:cubicBezTo>
                    <a:cubicBezTo>
                      <a:pt x="1433" y="1679"/>
                      <a:pt x="1717" y="1701"/>
                      <a:pt x="1784" y="1634"/>
                    </a:cubicBezTo>
                    <a:lnTo>
                      <a:pt x="1769" y="998"/>
                    </a:lnTo>
                    <a:lnTo>
                      <a:pt x="10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00"/>
              </a:solidFill>
              <a:ln w="571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0" name="Freeform 8"/>
              <p:cNvSpPr>
                <a:spLocks/>
              </p:cNvSpPr>
              <p:nvPr/>
            </p:nvSpPr>
            <p:spPr bwMode="auto">
              <a:xfrm>
                <a:off x="1626" y="1976"/>
                <a:ext cx="1797" cy="1897"/>
              </a:xfrm>
              <a:custGeom>
                <a:avLst/>
                <a:gdLst/>
                <a:ahLst/>
                <a:cxnLst>
                  <a:cxn ang="0">
                    <a:pos x="119" y="226"/>
                  </a:cxn>
                  <a:cxn ang="0">
                    <a:pos x="138" y="618"/>
                  </a:cxn>
                  <a:cxn ang="0">
                    <a:pos x="46" y="746"/>
                  </a:cxn>
                  <a:cxn ang="0">
                    <a:pos x="19" y="773"/>
                  </a:cxn>
                  <a:cxn ang="0">
                    <a:pos x="0" y="800"/>
                  </a:cxn>
                  <a:cxn ang="0">
                    <a:pos x="391" y="1134"/>
                  </a:cxn>
                  <a:cxn ang="0">
                    <a:pos x="421" y="1120"/>
                  </a:cxn>
                  <a:cxn ang="0">
                    <a:pos x="458" y="1166"/>
                  </a:cxn>
                  <a:cxn ang="0">
                    <a:pos x="512" y="1184"/>
                  </a:cxn>
                  <a:cxn ang="0">
                    <a:pos x="558" y="1175"/>
                  </a:cxn>
                  <a:cxn ang="0">
                    <a:pos x="576" y="1148"/>
                  </a:cxn>
                  <a:cxn ang="0">
                    <a:pos x="494" y="1450"/>
                  </a:cxn>
                  <a:cxn ang="0">
                    <a:pos x="458" y="1532"/>
                  </a:cxn>
                  <a:cxn ang="0">
                    <a:pos x="439" y="1568"/>
                  </a:cxn>
                  <a:cxn ang="0">
                    <a:pos x="512" y="1651"/>
                  </a:cxn>
                  <a:cxn ang="0">
                    <a:pos x="686" y="1715"/>
                  </a:cxn>
                  <a:cxn ang="0">
                    <a:pos x="787" y="1779"/>
                  </a:cxn>
                  <a:cxn ang="0">
                    <a:pos x="1134" y="1788"/>
                  </a:cxn>
                  <a:cxn ang="0">
                    <a:pos x="1216" y="1760"/>
                  </a:cxn>
                  <a:cxn ang="0">
                    <a:pos x="1271" y="1742"/>
                  </a:cxn>
                  <a:cxn ang="0">
                    <a:pos x="1299" y="1715"/>
                  </a:cxn>
                  <a:cxn ang="0">
                    <a:pos x="1354" y="1733"/>
                  </a:cxn>
                  <a:cxn ang="0">
                    <a:pos x="1381" y="1742"/>
                  </a:cxn>
                  <a:cxn ang="0">
                    <a:pos x="1408" y="1770"/>
                  </a:cxn>
                  <a:cxn ang="0">
                    <a:pos x="1436" y="1779"/>
                  </a:cxn>
                  <a:cxn ang="0">
                    <a:pos x="1482" y="1834"/>
                  </a:cxn>
                  <a:cxn ang="0">
                    <a:pos x="1564" y="1870"/>
                  </a:cxn>
                  <a:cxn ang="0">
                    <a:pos x="1619" y="1888"/>
                  </a:cxn>
                  <a:cxn ang="0">
                    <a:pos x="1646" y="1898"/>
                  </a:cxn>
                  <a:cxn ang="0">
                    <a:pos x="1797" y="1678"/>
                  </a:cxn>
                  <a:cxn ang="0">
                    <a:pos x="1298" y="136"/>
                  </a:cxn>
                  <a:cxn ang="0">
                    <a:pos x="300" y="0"/>
                  </a:cxn>
                  <a:cxn ang="0">
                    <a:pos x="119" y="226"/>
                  </a:cxn>
                </a:cxnLst>
                <a:rect l="0" t="0" r="r" b="b"/>
                <a:pathLst>
                  <a:path w="1797" h="1898">
                    <a:moveTo>
                      <a:pt x="119" y="226"/>
                    </a:moveTo>
                    <a:cubicBezTo>
                      <a:pt x="156" y="413"/>
                      <a:pt x="197" y="460"/>
                      <a:pt x="138" y="618"/>
                    </a:cubicBezTo>
                    <a:cubicBezTo>
                      <a:pt x="118" y="673"/>
                      <a:pt x="88" y="711"/>
                      <a:pt x="46" y="746"/>
                    </a:cubicBezTo>
                    <a:cubicBezTo>
                      <a:pt x="36" y="754"/>
                      <a:pt x="27" y="763"/>
                      <a:pt x="19" y="773"/>
                    </a:cubicBezTo>
                    <a:cubicBezTo>
                      <a:pt x="12" y="781"/>
                      <a:pt x="0" y="800"/>
                      <a:pt x="0" y="800"/>
                    </a:cubicBezTo>
                    <a:cubicBezTo>
                      <a:pt x="130" y="911"/>
                      <a:pt x="255" y="1030"/>
                      <a:pt x="391" y="1134"/>
                    </a:cubicBezTo>
                    <a:cubicBezTo>
                      <a:pt x="400" y="1141"/>
                      <a:pt x="410" y="1117"/>
                      <a:pt x="421" y="1120"/>
                    </a:cubicBezTo>
                    <a:cubicBezTo>
                      <a:pt x="440" y="1126"/>
                      <a:pt x="440" y="1157"/>
                      <a:pt x="458" y="1166"/>
                    </a:cubicBezTo>
                    <a:cubicBezTo>
                      <a:pt x="475" y="1174"/>
                      <a:pt x="512" y="1184"/>
                      <a:pt x="512" y="1184"/>
                    </a:cubicBezTo>
                    <a:cubicBezTo>
                      <a:pt x="527" y="1181"/>
                      <a:pt x="544" y="1183"/>
                      <a:pt x="558" y="1175"/>
                    </a:cubicBezTo>
                    <a:cubicBezTo>
                      <a:pt x="567" y="1170"/>
                      <a:pt x="576" y="1148"/>
                      <a:pt x="576" y="1148"/>
                    </a:cubicBezTo>
                    <a:cubicBezTo>
                      <a:pt x="542" y="1250"/>
                      <a:pt x="592" y="1384"/>
                      <a:pt x="494" y="1450"/>
                    </a:cubicBezTo>
                    <a:cubicBezTo>
                      <a:pt x="465" y="1493"/>
                      <a:pt x="479" y="1467"/>
                      <a:pt x="458" y="1532"/>
                    </a:cubicBezTo>
                    <a:cubicBezTo>
                      <a:pt x="437" y="1595"/>
                      <a:pt x="439" y="1539"/>
                      <a:pt x="439" y="1568"/>
                    </a:cubicBezTo>
                    <a:cubicBezTo>
                      <a:pt x="453" y="1610"/>
                      <a:pt x="483" y="1620"/>
                      <a:pt x="512" y="1651"/>
                    </a:cubicBezTo>
                    <a:cubicBezTo>
                      <a:pt x="545" y="1741"/>
                      <a:pt x="555" y="1707"/>
                      <a:pt x="686" y="1715"/>
                    </a:cubicBezTo>
                    <a:cubicBezTo>
                      <a:pt x="729" y="1729"/>
                      <a:pt x="744" y="1765"/>
                      <a:pt x="787" y="1779"/>
                    </a:cubicBezTo>
                    <a:cubicBezTo>
                      <a:pt x="901" y="1855"/>
                      <a:pt x="823" y="1810"/>
                      <a:pt x="1134" y="1788"/>
                    </a:cubicBezTo>
                    <a:cubicBezTo>
                      <a:pt x="1147" y="1787"/>
                      <a:pt x="1196" y="1767"/>
                      <a:pt x="1216" y="1760"/>
                    </a:cubicBezTo>
                    <a:cubicBezTo>
                      <a:pt x="1234" y="1754"/>
                      <a:pt x="1271" y="1742"/>
                      <a:pt x="1271" y="1742"/>
                    </a:cubicBezTo>
                    <a:cubicBezTo>
                      <a:pt x="1293" y="1721"/>
                      <a:pt x="1284" y="1730"/>
                      <a:pt x="1299" y="1715"/>
                    </a:cubicBezTo>
                    <a:cubicBezTo>
                      <a:pt x="1317" y="1721"/>
                      <a:pt x="1336" y="1727"/>
                      <a:pt x="1354" y="1733"/>
                    </a:cubicBezTo>
                    <a:cubicBezTo>
                      <a:pt x="1363" y="1736"/>
                      <a:pt x="1381" y="1742"/>
                      <a:pt x="1381" y="1742"/>
                    </a:cubicBezTo>
                    <a:cubicBezTo>
                      <a:pt x="1390" y="1751"/>
                      <a:pt x="1397" y="1763"/>
                      <a:pt x="1408" y="1770"/>
                    </a:cubicBezTo>
                    <a:cubicBezTo>
                      <a:pt x="1416" y="1775"/>
                      <a:pt x="1428" y="1773"/>
                      <a:pt x="1436" y="1779"/>
                    </a:cubicBezTo>
                    <a:cubicBezTo>
                      <a:pt x="1455" y="1794"/>
                      <a:pt x="1464" y="1819"/>
                      <a:pt x="1482" y="1834"/>
                    </a:cubicBezTo>
                    <a:cubicBezTo>
                      <a:pt x="1511" y="1858"/>
                      <a:pt x="1524" y="1857"/>
                      <a:pt x="1564" y="1870"/>
                    </a:cubicBezTo>
                    <a:cubicBezTo>
                      <a:pt x="1582" y="1876"/>
                      <a:pt x="1601" y="1881"/>
                      <a:pt x="1619" y="1888"/>
                    </a:cubicBezTo>
                    <a:cubicBezTo>
                      <a:pt x="1628" y="1891"/>
                      <a:pt x="1646" y="1898"/>
                      <a:pt x="1646" y="1898"/>
                    </a:cubicBezTo>
                    <a:lnTo>
                      <a:pt x="1797" y="1678"/>
                    </a:lnTo>
                    <a:lnTo>
                      <a:pt x="1298" y="136"/>
                    </a:lnTo>
                    <a:lnTo>
                      <a:pt x="300" y="0"/>
                    </a:lnTo>
                    <a:lnTo>
                      <a:pt x="119" y="226"/>
                    </a:lnTo>
                    <a:close/>
                  </a:path>
                </a:pathLst>
              </a:custGeom>
              <a:solidFill>
                <a:srgbClr val="D60093"/>
              </a:solidFill>
              <a:ln w="571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1" name="Freeform 7"/>
              <p:cNvSpPr>
                <a:spLocks/>
              </p:cNvSpPr>
              <p:nvPr/>
            </p:nvSpPr>
            <p:spPr bwMode="auto">
              <a:xfrm>
                <a:off x="2742" y="1976"/>
                <a:ext cx="1526" cy="1905"/>
              </a:xfrm>
              <a:custGeom>
                <a:avLst/>
                <a:gdLst/>
                <a:ahLst/>
                <a:cxnLst>
                  <a:cxn ang="0">
                    <a:pos x="1134" y="816"/>
                  </a:cxn>
                  <a:cxn ang="0">
                    <a:pos x="1315" y="907"/>
                  </a:cxn>
                  <a:cxn ang="0">
                    <a:pos x="1325" y="938"/>
                  </a:cxn>
                  <a:cxn ang="0">
                    <a:pos x="1453" y="956"/>
                  </a:cxn>
                  <a:cxn ang="0">
                    <a:pos x="1480" y="965"/>
                  </a:cxn>
                  <a:cxn ang="0">
                    <a:pos x="1489" y="992"/>
                  </a:cxn>
                  <a:cxn ang="0">
                    <a:pos x="1526" y="1029"/>
                  </a:cxn>
                  <a:cxn ang="0">
                    <a:pos x="1206" y="1139"/>
                  </a:cxn>
                  <a:cxn ang="0">
                    <a:pos x="1151" y="1166"/>
                  </a:cxn>
                  <a:cxn ang="0">
                    <a:pos x="1105" y="1358"/>
                  </a:cxn>
                  <a:cxn ang="0">
                    <a:pos x="544" y="1905"/>
                  </a:cxn>
                  <a:cxn ang="0">
                    <a:pos x="282" y="1184"/>
                  </a:cxn>
                  <a:cxn ang="0">
                    <a:pos x="301" y="1130"/>
                  </a:cxn>
                  <a:cxn ang="0">
                    <a:pos x="319" y="1075"/>
                  </a:cxn>
                  <a:cxn ang="0">
                    <a:pos x="301" y="773"/>
                  </a:cxn>
                  <a:cxn ang="0">
                    <a:pos x="0" y="453"/>
                  </a:cxn>
                  <a:cxn ang="0">
                    <a:pos x="0" y="272"/>
                  </a:cxn>
                  <a:cxn ang="0">
                    <a:pos x="408" y="0"/>
                  </a:cxn>
                  <a:cxn ang="0">
                    <a:pos x="998" y="408"/>
                  </a:cxn>
                  <a:cxn ang="0">
                    <a:pos x="1134" y="816"/>
                  </a:cxn>
                </a:cxnLst>
                <a:rect l="0" t="0" r="r" b="b"/>
                <a:pathLst>
                  <a:path w="1526" h="1905">
                    <a:moveTo>
                      <a:pt x="1134" y="816"/>
                    </a:moveTo>
                    <a:cubicBezTo>
                      <a:pt x="1194" y="846"/>
                      <a:pt x="1258" y="871"/>
                      <a:pt x="1315" y="907"/>
                    </a:cubicBezTo>
                    <a:cubicBezTo>
                      <a:pt x="1324" y="913"/>
                      <a:pt x="1315" y="934"/>
                      <a:pt x="1325" y="938"/>
                    </a:cubicBezTo>
                    <a:cubicBezTo>
                      <a:pt x="1366" y="952"/>
                      <a:pt x="1453" y="956"/>
                      <a:pt x="1453" y="956"/>
                    </a:cubicBezTo>
                    <a:cubicBezTo>
                      <a:pt x="1462" y="959"/>
                      <a:pt x="1473" y="958"/>
                      <a:pt x="1480" y="965"/>
                    </a:cubicBezTo>
                    <a:cubicBezTo>
                      <a:pt x="1487" y="972"/>
                      <a:pt x="1484" y="984"/>
                      <a:pt x="1489" y="992"/>
                    </a:cubicBezTo>
                    <a:cubicBezTo>
                      <a:pt x="1492" y="998"/>
                      <a:pt x="1521" y="1024"/>
                      <a:pt x="1526" y="1029"/>
                    </a:cubicBezTo>
                    <a:cubicBezTo>
                      <a:pt x="1418" y="1064"/>
                      <a:pt x="1313" y="1103"/>
                      <a:pt x="1206" y="1139"/>
                    </a:cubicBezTo>
                    <a:cubicBezTo>
                      <a:pt x="1187" y="1145"/>
                      <a:pt x="1170" y="1160"/>
                      <a:pt x="1151" y="1166"/>
                    </a:cubicBezTo>
                    <a:cubicBezTo>
                      <a:pt x="1116" y="1220"/>
                      <a:pt x="1105" y="1294"/>
                      <a:pt x="1105" y="1358"/>
                    </a:cubicBezTo>
                    <a:lnTo>
                      <a:pt x="544" y="1905"/>
                    </a:lnTo>
                    <a:cubicBezTo>
                      <a:pt x="279" y="1507"/>
                      <a:pt x="29" y="1451"/>
                      <a:pt x="282" y="1184"/>
                    </a:cubicBezTo>
                    <a:cubicBezTo>
                      <a:pt x="288" y="1166"/>
                      <a:pt x="295" y="1148"/>
                      <a:pt x="301" y="1130"/>
                    </a:cubicBezTo>
                    <a:cubicBezTo>
                      <a:pt x="307" y="1112"/>
                      <a:pt x="319" y="1075"/>
                      <a:pt x="319" y="1075"/>
                    </a:cubicBezTo>
                    <a:cubicBezTo>
                      <a:pt x="322" y="1021"/>
                      <a:pt x="355" y="827"/>
                      <a:pt x="301" y="773"/>
                    </a:cubicBezTo>
                    <a:lnTo>
                      <a:pt x="0" y="453"/>
                    </a:lnTo>
                    <a:lnTo>
                      <a:pt x="0" y="272"/>
                    </a:lnTo>
                    <a:lnTo>
                      <a:pt x="408" y="0"/>
                    </a:lnTo>
                    <a:lnTo>
                      <a:pt x="998" y="408"/>
                    </a:lnTo>
                    <a:lnTo>
                      <a:pt x="1134" y="816"/>
                    </a:lnTo>
                    <a:close/>
                  </a:path>
                </a:pathLst>
              </a:custGeom>
              <a:solidFill>
                <a:srgbClr val="FFCC00"/>
              </a:solidFill>
              <a:ln w="571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" name="Freeform 6"/>
              <p:cNvSpPr>
                <a:spLocks/>
              </p:cNvSpPr>
              <p:nvPr/>
            </p:nvSpPr>
            <p:spPr bwMode="auto">
              <a:xfrm>
                <a:off x="1917" y="933"/>
                <a:ext cx="2185" cy="1917"/>
              </a:xfrm>
              <a:custGeom>
                <a:avLst/>
                <a:gdLst/>
                <a:ahLst/>
                <a:cxnLst>
                  <a:cxn ang="0">
                    <a:pos x="554" y="46"/>
                  </a:cxn>
                  <a:cxn ang="0">
                    <a:pos x="669" y="126"/>
                  </a:cxn>
                  <a:cxn ang="0">
                    <a:pos x="733" y="190"/>
                  </a:cxn>
                  <a:cxn ang="0">
                    <a:pos x="761" y="382"/>
                  </a:cxn>
                  <a:cxn ang="0">
                    <a:pos x="889" y="446"/>
                  </a:cxn>
                  <a:cxn ang="0">
                    <a:pos x="1099" y="409"/>
                  </a:cxn>
                  <a:cxn ang="0">
                    <a:pos x="1273" y="345"/>
                  </a:cxn>
                  <a:cxn ang="0">
                    <a:pos x="1392" y="299"/>
                  </a:cxn>
                  <a:cxn ang="0">
                    <a:pos x="1778" y="227"/>
                  </a:cxn>
                  <a:cxn ang="0">
                    <a:pos x="1821" y="263"/>
                  </a:cxn>
                  <a:cxn ang="0">
                    <a:pos x="1959" y="363"/>
                  </a:cxn>
                  <a:cxn ang="0">
                    <a:pos x="2032" y="574"/>
                  </a:cxn>
                  <a:cxn ang="0">
                    <a:pos x="1904" y="647"/>
                  </a:cxn>
                  <a:cxn ang="0">
                    <a:pos x="1867" y="720"/>
                  </a:cxn>
                  <a:cxn ang="0">
                    <a:pos x="1876" y="903"/>
                  </a:cxn>
                  <a:cxn ang="0">
                    <a:pos x="1986" y="1003"/>
                  </a:cxn>
                  <a:cxn ang="0">
                    <a:pos x="2160" y="1214"/>
                  </a:cxn>
                  <a:cxn ang="0">
                    <a:pos x="2123" y="1259"/>
                  </a:cxn>
                  <a:cxn ang="0">
                    <a:pos x="1986" y="1314"/>
                  </a:cxn>
                  <a:cxn ang="0">
                    <a:pos x="1949" y="1406"/>
                  </a:cxn>
                  <a:cxn ang="0">
                    <a:pos x="1922" y="1470"/>
                  </a:cxn>
                  <a:cxn ang="0">
                    <a:pos x="1949" y="1662"/>
                  </a:cxn>
                  <a:cxn ang="0">
                    <a:pos x="1960" y="1860"/>
                  </a:cxn>
                  <a:cxn ang="0">
                    <a:pos x="1931" y="1899"/>
                  </a:cxn>
                  <a:cxn ang="0">
                    <a:pos x="1721" y="1780"/>
                  </a:cxn>
                  <a:cxn ang="0">
                    <a:pos x="1593" y="1406"/>
                  </a:cxn>
                  <a:cxn ang="0">
                    <a:pos x="1373" y="1268"/>
                  </a:cxn>
                  <a:cxn ang="0">
                    <a:pos x="1227" y="1122"/>
                  </a:cxn>
                  <a:cxn ang="0">
                    <a:pos x="1136" y="1168"/>
                  </a:cxn>
                  <a:cxn ang="0">
                    <a:pos x="1044" y="1360"/>
                  </a:cxn>
                  <a:cxn ang="0">
                    <a:pos x="962" y="1396"/>
                  </a:cxn>
                  <a:cxn ang="0">
                    <a:pos x="313" y="1332"/>
                  </a:cxn>
                  <a:cxn ang="0">
                    <a:pos x="203" y="1259"/>
                  </a:cxn>
                  <a:cxn ang="0">
                    <a:pos x="29" y="1113"/>
                  </a:cxn>
                  <a:cxn ang="0">
                    <a:pos x="2" y="1095"/>
                  </a:cxn>
                </a:cxnLst>
                <a:rect l="0" t="0" r="r" b="b"/>
                <a:pathLst>
                  <a:path w="2185" h="1918">
                    <a:moveTo>
                      <a:pt x="191" y="0"/>
                    </a:moveTo>
                    <a:cubicBezTo>
                      <a:pt x="312" y="15"/>
                      <a:pt x="434" y="24"/>
                      <a:pt x="554" y="46"/>
                    </a:cubicBezTo>
                    <a:cubicBezTo>
                      <a:pt x="565" y="48"/>
                      <a:pt x="569" y="64"/>
                      <a:pt x="578" y="71"/>
                    </a:cubicBezTo>
                    <a:cubicBezTo>
                      <a:pt x="636" y="112"/>
                      <a:pt x="602" y="60"/>
                      <a:pt x="669" y="126"/>
                    </a:cubicBezTo>
                    <a:cubicBezTo>
                      <a:pt x="684" y="141"/>
                      <a:pt x="700" y="156"/>
                      <a:pt x="715" y="171"/>
                    </a:cubicBezTo>
                    <a:cubicBezTo>
                      <a:pt x="721" y="177"/>
                      <a:pt x="733" y="190"/>
                      <a:pt x="733" y="190"/>
                    </a:cubicBezTo>
                    <a:cubicBezTo>
                      <a:pt x="751" y="238"/>
                      <a:pt x="765" y="227"/>
                      <a:pt x="752" y="281"/>
                    </a:cubicBezTo>
                    <a:cubicBezTo>
                      <a:pt x="755" y="315"/>
                      <a:pt x="756" y="349"/>
                      <a:pt x="761" y="382"/>
                    </a:cubicBezTo>
                    <a:cubicBezTo>
                      <a:pt x="762" y="391"/>
                      <a:pt x="762" y="404"/>
                      <a:pt x="770" y="409"/>
                    </a:cubicBezTo>
                    <a:cubicBezTo>
                      <a:pt x="795" y="426"/>
                      <a:pt x="857" y="437"/>
                      <a:pt x="889" y="446"/>
                    </a:cubicBezTo>
                    <a:cubicBezTo>
                      <a:pt x="945" y="442"/>
                      <a:pt x="1000" y="444"/>
                      <a:pt x="1053" y="427"/>
                    </a:cubicBezTo>
                    <a:cubicBezTo>
                      <a:pt x="1069" y="422"/>
                      <a:pt x="1083" y="415"/>
                      <a:pt x="1099" y="409"/>
                    </a:cubicBezTo>
                    <a:cubicBezTo>
                      <a:pt x="1117" y="403"/>
                      <a:pt x="1154" y="391"/>
                      <a:pt x="1154" y="391"/>
                    </a:cubicBezTo>
                    <a:cubicBezTo>
                      <a:pt x="1191" y="365"/>
                      <a:pt x="1230" y="357"/>
                      <a:pt x="1273" y="345"/>
                    </a:cubicBezTo>
                    <a:cubicBezTo>
                      <a:pt x="1338" y="327"/>
                      <a:pt x="1259" y="348"/>
                      <a:pt x="1328" y="318"/>
                    </a:cubicBezTo>
                    <a:cubicBezTo>
                      <a:pt x="1348" y="309"/>
                      <a:pt x="1371" y="308"/>
                      <a:pt x="1392" y="299"/>
                    </a:cubicBezTo>
                    <a:cubicBezTo>
                      <a:pt x="1406" y="293"/>
                      <a:pt x="1441" y="263"/>
                      <a:pt x="1456" y="263"/>
                    </a:cubicBezTo>
                    <a:cubicBezTo>
                      <a:pt x="1563" y="251"/>
                      <a:pt x="1670" y="230"/>
                      <a:pt x="1778" y="227"/>
                    </a:cubicBezTo>
                    <a:cubicBezTo>
                      <a:pt x="1788" y="227"/>
                      <a:pt x="1786" y="247"/>
                      <a:pt x="1794" y="254"/>
                    </a:cubicBezTo>
                    <a:cubicBezTo>
                      <a:pt x="1801" y="260"/>
                      <a:pt x="1812" y="260"/>
                      <a:pt x="1821" y="263"/>
                    </a:cubicBezTo>
                    <a:cubicBezTo>
                      <a:pt x="1845" y="285"/>
                      <a:pt x="1864" y="298"/>
                      <a:pt x="1895" y="308"/>
                    </a:cubicBezTo>
                    <a:cubicBezTo>
                      <a:pt x="1915" y="329"/>
                      <a:pt x="1939" y="343"/>
                      <a:pt x="1959" y="363"/>
                    </a:cubicBezTo>
                    <a:cubicBezTo>
                      <a:pt x="1983" y="387"/>
                      <a:pt x="1994" y="408"/>
                      <a:pt x="2023" y="427"/>
                    </a:cubicBezTo>
                    <a:cubicBezTo>
                      <a:pt x="2037" y="469"/>
                      <a:pt x="2063" y="536"/>
                      <a:pt x="2032" y="574"/>
                    </a:cubicBezTo>
                    <a:cubicBezTo>
                      <a:pt x="2016" y="594"/>
                      <a:pt x="1998" y="591"/>
                      <a:pt x="1977" y="601"/>
                    </a:cubicBezTo>
                    <a:cubicBezTo>
                      <a:pt x="1947" y="616"/>
                      <a:pt x="1936" y="636"/>
                      <a:pt x="1904" y="647"/>
                    </a:cubicBezTo>
                    <a:cubicBezTo>
                      <a:pt x="1898" y="653"/>
                      <a:pt x="1889" y="657"/>
                      <a:pt x="1885" y="665"/>
                    </a:cubicBezTo>
                    <a:cubicBezTo>
                      <a:pt x="1876" y="682"/>
                      <a:pt x="1867" y="720"/>
                      <a:pt x="1867" y="720"/>
                    </a:cubicBezTo>
                    <a:cubicBezTo>
                      <a:pt x="1855" y="802"/>
                      <a:pt x="1858" y="762"/>
                      <a:pt x="1858" y="839"/>
                    </a:cubicBezTo>
                    <a:cubicBezTo>
                      <a:pt x="1865" y="860"/>
                      <a:pt x="1866" y="883"/>
                      <a:pt x="1876" y="903"/>
                    </a:cubicBezTo>
                    <a:cubicBezTo>
                      <a:pt x="1883" y="916"/>
                      <a:pt x="1913" y="931"/>
                      <a:pt x="1922" y="939"/>
                    </a:cubicBezTo>
                    <a:cubicBezTo>
                      <a:pt x="1947" y="960"/>
                      <a:pt x="1958" y="984"/>
                      <a:pt x="1986" y="1003"/>
                    </a:cubicBezTo>
                    <a:cubicBezTo>
                      <a:pt x="2007" y="1036"/>
                      <a:pt x="2035" y="1063"/>
                      <a:pt x="2059" y="1095"/>
                    </a:cubicBezTo>
                    <a:cubicBezTo>
                      <a:pt x="2091" y="1138"/>
                      <a:pt x="2108" y="1195"/>
                      <a:pt x="2160" y="1214"/>
                    </a:cubicBezTo>
                    <a:cubicBezTo>
                      <a:pt x="2166" y="1223"/>
                      <a:pt x="2185" y="1233"/>
                      <a:pt x="2178" y="1241"/>
                    </a:cubicBezTo>
                    <a:cubicBezTo>
                      <a:pt x="2166" y="1256"/>
                      <a:pt x="2123" y="1259"/>
                      <a:pt x="2123" y="1259"/>
                    </a:cubicBezTo>
                    <a:cubicBezTo>
                      <a:pt x="2076" y="1235"/>
                      <a:pt x="2066" y="1231"/>
                      <a:pt x="2013" y="1241"/>
                    </a:cubicBezTo>
                    <a:cubicBezTo>
                      <a:pt x="1972" y="1303"/>
                      <a:pt x="2018" y="1226"/>
                      <a:pt x="1986" y="1314"/>
                    </a:cubicBezTo>
                    <a:cubicBezTo>
                      <a:pt x="1982" y="1324"/>
                      <a:pt x="1973" y="1332"/>
                      <a:pt x="1968" y="1342"/>
                    </a:cubicBezTo>
                    <a:cubicBezTo>
                      <a:pt x="1959" y="1360"/>
                      <a:pt x="1956" y="1388"/>
                      <a:pt x="1949" y="1406"/>
                    </a:cubicBezTo>
                    <a:cubicBezTo>
                      <a:pt x="1944" y="1419"/>
                      <a:pt x="1936" y="1430"/>
                      <a:pt x="1931" y="1442"/>
                    </a:cubicBezTo>
                    <a:cubicBezTo>
                      <a:pt x="1927" y="1451"/>
                      <a:pt x="1925" y="1461"/>
                      <a:pt x="1922" y="1470"/>
                    </a:cubicBezTo>
                    <a:cubicBezTo>
                      <a:pt x="1925" y="1516"/>
                      <a:pt x="1925" y="1562"/>
                      <a:pt x="1931" y="1607"/>
                    </a:cubicBezTo>
                    <a:cubicBezTo>
                      <a:pt x="1934" y="1626"/>
                      <a:pt x="1949" y="1662"/>
                      <a:pt x="1949" y="1662"/>
                    </a:cubicBezTo>
                    <a:cubicBezTo>
                      <a:pt x="1951" y="1698"/>
                      <a:pt x="1940" y="1835"/>
                      <a:pt x="1986" y="1881"/>
                    </a:cubicBezTo>
                    <a:cubicBezTo>
                      <a:pt x="1977" y="1874"/>
                      <a:pt x="1971" y="1856"/>
                      <a:pt x="1960" y="1860"/>
                    </a:cubicBezTo>
                    <a:cubicBezTo>
                      <a:pt x="1951" y="1863"/>
                      <a:pt x="1965" y="1882"/>
                      <a:pt x="1959" y="1890"/>
                    </a:cubicBezTo>
                    <a:cubicBezTo>
                      <a:pt x="1953" y="1898"/>
                      <a:pt x="1940" y="1896"/>
                      <a:pt x="1931" y="1899"/>
                    </a:cubicBezTo>
                    <a:cubicBezTo>
                      <a:pt x="1915" y="1905"/>
                      <a:pt x="1900" y="1912"/>
                      <a:pt x="1885" y="1918"/>
                    </a:cubicBezTo>
                    <a:cubicBezTo>
                      <a:pt x="1820" y="1894"/>
                      <a:pt x="1757" y="1841"/>
                      <a:pt x="1721" y="1780"/>
                    </a:cubicBezTo>
                    <a:cubicBezTo>
                      <a:pt x="1707" y="1757"/>
                      <a:pt x="1684" y="1707"/>
                      <a:pt x="1684" y="1707"/>
                    </a:cubicBezTo>
                    <a:cubicBezTo>
                      <a:pt x="1661" y="1616"/>
                      <a:pt x="1683" y="1466"/>
                      <a:pt x="1593" y="1406"/>
                    </a:cubicBezTo>
                    <a:cubicBezTo>
                      <a:pt x="1549" y="1338"/>
                      <a:pt x="1500" y="1316"/>
                      <a:pt x="1428" y="1287"/>
                    </a:cubicBezTo>
                    <a:cubicBezTo>
                      <a:pt x="1410" y="1280"/>
                      <a:pt x="1389" y="1279"/>
                      <a:pt x="1373" y="1268"/>
                    </a:cubicBezTo>
                    <a:cubicBezTo>
                      <a:pt x="1355" y="1256"/>
                      <a:pt x="1319" y="1232"/>
                      <a:pt x="1319" y="1232"/>
                    </a:cubicBezTo>
                    <a:cubicBezTo>
                      <a:pt x="1306" y="1195"/>
                      <a:pt x="1264" y="1140"/>
                      <a:pt x="1227" y="1122"/>
                    </a:cubicBezTo>
                    <a:cubicBezTo>
                      <a:pt x="1215" y="1125"/>
                      <a:pt x="1202" y="1125"/>
                      <a:pt x="1191" y="1131"/>
                    </a:cubicBezTo>
                    <a:cubicBezTo>
                      <a:pt x="1171" y="1141"/>
                      <a:pt x="1136" y="1168"/>
                      <a:pt x="1136" y="1168"/>
                    </a:cubicBezTo>
                    <a:cubicBezTo>
                      <a:pt x="1119" y="1295"/>
                      <a:pt x="1152" y="1309"/>
                      <a:pt x="1063" y="1342"/>
                    </a:cubicBezTo>
                    <a:cubicBezTo>
                      <a:pt x="1057" y="1348"/>
                      <a:pt x="1052" y="1356"/>
                      <a:pt x="1044" y="1360"/>
                    </a:cubicBezTo>
                    <a:cubicBezTo>
                      <a:pt x="1027" y="1368"/>
                      <a:pt x="989" y="1378"/>
                      <a:pt x="989" y="1378"/>
                    </a:cubicBezTo>
                    <a:cubicBezTo>
                      <a:pt x="980" y="1384"/>
                      <a:pt x="962" y="1396"/>
                      <a:pt x="962" y="1396"/>
                    </a:cubicBezTo>
                    <a:cubicBezTo>
                      <a:pt x="495" y="1406"/>
                      <a:pt x="651" y="1453"/>
                      <a:pt x="450" y="1387"/>
                    </a:cubicBezTo>
                    <a:cubicBezTo>
                      <a:pt x="406" y="1373"/>
                      <a:pt x="334" y="1376"/>
                      <a:pt x="313" y="1332"/>
                    </a:cubicBezTo>
                    <a:cubicBezTo>
                      <a:pt x="298" y="1329"/>
                      <a:pt x="280" y="1331"/>
                      <a:pt x="267" y="1323"/>
                    </a:cubicBezTo>
                    <a:cubicBezTo>
                      <a:pt x="222" y="1296"/>
                      <a:pt x="233" y="1284"/>
                      <a:pt x="203" y="1259"/>
                    </a:cubicBezTo>
                    <a:cubicBezTo>
                      <a:pt x="158" y="1222"/>
                      <a:pt x="111" y="1187"/>
                      <a:pt x="66" y="1150"/>
                    </a:cubicBezTo>
                    <a:cubicBezTo>
                      <a:pt x="57" y="1143"/>
                      <a:pt x="39" y="1119"/>
                      <a:pt x="29" y="1113"/>
                    </a:cubicBezTo>
                    <a:cubicBezTo>
                      <a:pt x="21" y="1108"/>
                      <a:pt x="10" y="1109"/>
                      <a:pt x="2" y="1104"/>
                    </a:cubicBezTo>
                    <a:cubicBezTo>
                      <a:pt x="0" y="1102"/>
                      <a:pt x="2" y="1098"/>
                      <a:pt x="2" y="1095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33CC33"/>
              </a:solidFill>
              <a:ln w="571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3" name="Freeform 4"/>
              <p:cNvSpPr>
                <a:spLocks/>
              </p:cNvSpPr>
              <p:nvPr/>
            </p:nvSpPr>
            <p:spPr bwMode="auto">
              <a:xfrm>
                <a:off x="612" y="799"/>
                <a:ext cx="1703" cy="1587"/>
              </a:xfrm>
              <a:custGeom>
                <a:avLst/>
                <a:gdLst/>
                <a:ahLst/>
                <a:cxnLst>
                  <a:cxn ang="0">
                    <a:pos x="456" y="1089"/>
                  </a:cxn>
                  <a:cxn ang="0">
                    <a:pos x="286" y="322"/>
                  </a:cxn>
                  <a:cxn ang="0">
                    <a:pos x="341" y="221"/>
                  </a:cxn>
                  <a:cxn ang="0">
                    <a:pos x="423" y="84"/>
                  </a:cxn>
                  <a:cxn ang="0">
                    <a:pos x="433" y="57"/>
                  </a:cxn>
                  <a:cxn ang="0">
                    <a:pos x="451" y="20"/>
                  </a:cxn>
                  <a:cxn ang="0">
                    <a:pos x="1046" y="0"/>
                  </a:cxn>
                  <a:cxn ang="0">
                    <a:pos x="1545" y="136"/>
                  </a:cxn>
                  <a:cxn ang="0">
                    <a:pos x="1548" y="176"/>
                  </a:cxn>
                  <a:cxn ang="0">
                    <a:pos x="1566" y="203"/>
                  </a:cxn>
                  <a:cxn ang="0">
                    <a:pos x="1649" y="313"/>
                  </a:cxn>
                  <a:cxn ang="0">
                    <a:pos x="1667" y="368"/>
                  </a:cxn>
                  <a:cxn ang="0">
                    <a:pos x="1703" y="422"/>
                  </a:cxn>
                  <a:cxn ang="0">
                    <a:pos x="1612" y="468"/>
                  </a:cxn>
                  <a:cxn ang="0">
                    <a:pos x="1548" y="569"/>
                  </a:cxn>
                  <a:cxn ang="0">
                    <a:pos x="1502" y="651"/>
                  </a:cxn>
                  <a:cxn ang="0">
                    <a:pos x="1438" y="861"/>
                  </a:cxn>
                  <a:cxn ang="0">
                    <a:pos x="1475" y="971"/>
                  </a:cxn>
                  <a:cxn ang="0">
                    <a:pos x="1511" y="1017"/>
                  </a:cxn>
                  <a:cxn ang="0">
                    <a:pos x="1511" y="1209"/>
                  </a:cxn>
                  <a:cxn ang="0">
                    <a:pos x="910" y="1588"/>
                  </a:cxn>
                  <a:cxn ang="0">
                    <a:pos x="93" y="1361"/>
                  </a:cxn>
                  <a:cxn ang="0">
                    <a:pos x="3" y="1179"/>
                  </a:cxn>
                  <a:cxn ang="0">
                    <a:pos x="21" y="1154"/>
                  </a:cxn>
                  <a:cxn ang="0">
                    <a:pos x="103" y="1008"/>
                  </a:cxn>
                  <a:cxn ang="0">
                    <a:pos x="177" y="1017"/>
                  </a:cxn>
                  <a:cxn ang="0">
                    <a:pos x="231" y="1035"/>
                  </a:cxn>
                  <a:cxn ang="0">
                    <a:pos x="250" y="1053"/>
                  </a:cxn>
                  <a:cxn ang="0">
                    <a:pos x="277" y="1062"/>
                  </a:cxn>
                  <a:cxn ang="0">
                    <a:pos x="295" y="1090"/>
                  </a:cxn>
                  <a:cxn ang="0">
                    <a:pos x="350" y="1108"/>
                  </a:cxn>
                  <a:cxn ang="0">
                    <a:pos x="378" y="1126"/>
                  </a:cxn>
                  <a:cxn ang="0">
                    <a:pos x="460" y="1117"/>
                  </a:cxn>
                  <a:cxn ang="0">
                    <a:pos x="469" y="1090"/>
                  </a:cxn>
                  <a:cxn ang="0">
                    <a:pos x="456" y="1089"/>
                  </a:cxn>
                </a:cxnLst>
                <a:rect l="0" t="0" r="r" b="b"/>
                <a:pathLst>
                  <a:path w="1703" h="1588">
                    <a:moveTo>
                      <a:pt x="456" y="1089"/>
                    </a:moveTo>
                    <a:cubicBezTo>
                      <a:pt x="346" y="869"/>
                      <a:pt x="114" y="579"/>
                      <a:pt x="286" y="322"/>
                    </a:cubicBezTo>
                    <a:cubicBezTo>
                      <a:pt x="299" y="282"/>
                      <a:pt x="311" y="252"/>
                      <a:pt x="341" y="221"/>
                    </a:cubicBezTo>
                    <a:cubicBezTo>
                      <a:pt x="358" y="169"/>
                      <a:pt x="405" y="134"/>
                      <a:pt x="423" y="84"/>
                    </a:cubicBezTo>
                    <a:cubicBezTo>
                      <a:pt x="426" y="75"/>
                      <a:pt x="428" y="65"/>
                      <a:pt x="433" y="57"/>
                    </a:cubicBezTo>
                    <a:cubicBezTo>
                      <a:pt x="455" y="21"/>
                      <a:pt x="451" y="56"/>
                      <a:pt x="451" y="20"/>
                    </a:cubicBezTo>
                    <a:lnTo>
                      <a:pt x="1046" y="0"/>
                    </a:lnTo>
                    <a:cubicBezTo>
                      <a:pt x="1212" y="45"/>
                      <a:pt x="1382" y="79"/>
                      <a:pt x="1545" y="136"/>
                    </a:cubicBezTo>
                    <a:cubicBezTo>
                      <a:pt x="1558" y="140"/>
                      <a:pt x="1544" y="163"/>
                      <a:pt x="1548" y="176"/>
                    </a:cubicBezTo>
                    <a:cubicBezTo>
                      <a:pt x="1551" y="186"/>
                      <a:pt x="1559" y="195"/>
                      <a:pt x="1566" y="203"/>
                    </a:cubicBezTo>
                    <a:cubicBezTo>
                      <a:pt x="1595" y="238"/>
                      <a:pt x="1618" y="282"/>
                      <a:pt x="1649" y="313"/>
                    </a:cubicBezTo>
                    <a:cubicBezTo>
                      <a:pt x="1655" y="331"/>
                      <a:pt x="1656" y="352"/>
                      <a:pt x="1667" y="368"/>
                    </a:cubicBezTo>
                    <a:cubicBezTo>
                      <a:pt x="1679" y="386"/>
                      <a:pt x="1703" y="422"/>
                      <a:pt x="1703" y="422"/>
                    </a:cubicBezTo>
                    <a:cubicBezTo>
                      <a:pt x="1676" y="450"/>
                      <a:pt x="1644" y="446"/>
                      <a:pt x="1612" y="468"/>
                    </a:cubicBezTo>
                    <a:cubicBezTo>
                      <a:pt x="1598" y="512"/>
                      <a:pt x="1579" y="536"/>
                      <a:pt x="1548" y="569"/>
                    </a:cubicBezTo>
                    <a:cubicBezTo>
                      <a:pt x="1538" y="599"/>
                      <a:pt x="1502" y="651"/>
                      <a:pt x="1502" y="651"/>
                    </a:cubicBezTo>
                    <a:cubicBezTo>
                      <a:pt x="1479" y="721"/>
                      <a:pt x="1457" y="790"/>
                      <a:pt x="1438" y="861"/>
                    </a:cubicBezTo>
                    <a:cubicBezTo>
                      <a:pt x="1445" y="906"/>
                      <a:pt x="1456" y="932"/>
                      <a:pt x="1475" y="971"/>
                    </a:cubicBezTo>
                    <a:cubicBezTo>
                      <a:pt x="1484" y="988"/>
                      <a:pt x="1509" y="998"/>
                      <a:pt x="1511" y="1017"/>
                    </a:cubicBezTo>
                    <a:cubicBezTo>
                      <a:pt x="1516" y="1081"/>
                      <a:pt x="1511" y="1145"/>
                      <a:pt x="1511" y="1209"/>
                    </a:cubicBezTo>
                    <a:lnTo>
                      <a:pt x="910" y="1588"/>
                    </a:lnTo>
                    <a:lnTo>
                      <a:pt x="93" y="1361"/>
                    </a:lnTo>
                    <a:cubicBezTo>
                      <a:pt x="63" y="1300"/>
                      <a:pt x="25" y="1243"/>
                      <a:pt x="3" y="1179"/>
                    </a:cubicBezTo>
                    <a:cubicBezTo>
                      <a:pt x="0" y="1169"/>
                      <a:pt x="17" y="1163"/>
                      <a:pt x="21" y="1154"/>
                    </a:cubicBezTo>
                    <a:cubicBezTo>
                      <a:pt x="42" y="1106"/>
                      <a:pt x="49" y="1026"/>
                      <a:pt x="103" y="1008"/>
                    </a:cubicBezTo>
                    <a:cubicBezTo>
                      <a:pt x="128" y="1011"/>
                      <a:pt x="153" y="1012"/>
                      <a:pt x="177" y="1017"/>
                    </a:cubicBezTo>
                    <a:cubicBezTo>
                      <a:pt x="196" y="1021"/>
                      <a:pt x="231" y="1035"/>
                      <a:pt x="231" y="1035"/>
                    </a:cubicBezTo>
                    <a:cubicBezTo>
                      <a:pt x="237" y="1041"/>
                      <a:pt x="242" y="1049"/>
                      <a:pt x="250" y="1053"/>
                    </a:cubicBezTo>
                    <a:cubicBezTo>
                      <a:pt x="258" y="1058"/>
                      <a:pt x="270" y="1056"/>
                      <a:pt x="277" y="1062"/>
                    </a:cubicBezTo>
                    <a:cubicBezTo>
                      <a:pt x="286" y="1069"/>
                      <a:pt x="286" y="1084"/>
                      <a:pt x="295" y="1090"/>
                    </a:cubicBezTo>
                    <a:cubicBezTo>
                      <a:pt x="311" y="1100"/>
                      <a:pt x="334" y="1098"/>
                      <a:pt x="350" y="1108"/>
                    </a:cubicBezTo>
                    <a:cubicBezTo>
                      <a:pt x="359" y="1114"/>
                      <a:pt x="369" y="1120"/>
                      <a:pt x="378" y="1126"/>
                    </a:cubicBezTo>
                    <a:cubicBezTo>
                      <a:pt x="405" y="1123"/>
                      <a:pt x="434" y="1127"/>
                      <a:pt x="460" y="1117"/>
                    </a:cubicBezTo>
                    <a:cubicBezTo>
                      <a:pt x="469" y="1114"/>
                      <a:pt x="470" y="1099"/>
                      <a:pt x="469" y="1090"/>
                    </a:cubicBezTo>
                    <a:cubicBezTo>
                      <a:pt x="468" y="1086"/>
                      <a:pt x="460" y="1089"/>
                      <a:pt x="456" y="1089"/>
                    </a:cubicBezTo>
                    <a:close/>
                  </a:path>
                </a:pathLst>
              </a:custGeom>
              <a:solidFill>
                <a:srgbClr val="FF5050"/>
              </a:solidFill>
              <a:ln w="571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469" name="Tree"/>
            <p:cNvSpPr>
              <a:spLocks noEditPoints="1" noChangeArrowheads="1"/>
            </p:cNvSpPr>
            <p:nvPr/>
          </p:nvSpPr>
          <p:spPr bwMode="auto">
            <a:xfrm>
              <a:off x="3485" y="1572"/>
              <a:ext cx="221" cy="3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82 w 21600"/>
                <a:gd name="T22" fmla="*/ 22446 h 21600"/>
                <a:gd name="T23" fmla="*/ 21111 w 21600"/>
                <a:gd name="T24" fmla="*/ 28301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Tree"/>
            <p:cNvSpPr>
              <a:spLocks noEditPoints="1" noChangeArrowheads="1"/>
            </p:cNvSpPr>
            <p:nvPr/>
          </p:nvSpPr>
          <p:spPr bwMode="auto">
            <a:xfrm>
              <a:off x="3183" y="1612"/>
              <a:ext cx="222" cy="3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78 w 21600"/>
                <a:gd name="T22" fmla="*/ 22443 h 21600"/>
                <a:gd name="T23" fmla="*/ 21114 w 21600"/>
                <a:gd name="T24" fmla="*/ 28281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Tree"/>
            <p:cNvSpPr>
              <a:spLocks noEditPoints="1" noChangeArrowheads="1"/>
            </p:cNvSpPr>
            <p:nvPr/>
          </p:nvSpPr>
          <p:spPr bwMode="auto">
            <a:xfrm>
              <a:off x="1547" y="1735"/>
              <a:ext cx="258" cy="2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53 w 21600"/>
                <a:gd name="T22" fmla="*/ 22464 h 21600"/>
                <a:gd name="T23" fmla="*/ 21098 w 21600"/>
                <a:gd name="T24" fmla="*/ 28253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Tree"/>
            <p:cNvSpPr>
              <a:spLocks noEditPoints="1" noChangeArrowheads="1"/>
            </p:cNvSpPr>
            <p:nvPr/>
          </p:nvSpPr>
          <p:spPr bwMode="auto">
            <a:xfrm>
              <a:off x="3399" y="1735"/>
              <a:ext cx="215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4 w 21600"/>
                <a:gd name="T22" fmla="*/ 22423 h 21600"/>
                <a:gd name="T23" fmla="*/ 21098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auto">
            <a:xfrm>
              <a:off x="3291" y="2021"/>
              <a:ext cx="237" cy="695"/>
            </a:xfrm>
            <a:custGeom>
              <a:avLst/>
              <a:gdLst>
                <a:gd name="T0" fmla="*/ 143 w 250"/>
                <a:gd name="T1" fmla="*/ 0 h 771"/>
                <a:gd name="T2" fmla="*/ 225 w 250"/>
                <a:gd name="T3" fmla="*/ 147 h 771"/>
                <a:gd name="T4" fmla="*/ 143 w 250"/>
                <a:gd name="T5" fmla="*/ 258 h 771"/>
                <a:gd name="T6" fmla="*/ 62 w 250"/>
                <a:gd name="T7" fmla="*/ 185 h 771"/>
                <a:gd name="T8" fmla="*/ 21 w 250"/>
                <a:gd name="T9" fmla="*/ 295 h 771"/>
                <a:gd name="T10" fmla="*/ 184 w 250"/>
                <a:gd name="T11" fmla="*/ 442 h 771"/>
                <a:gd name="T12" fmla="*/ 184 w 250"/>
                <a:gd name="T13" fmla="*/ 626 h 7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"/>
                <a:gd name="T22" fmla="*/ 0 h 771"/>
                <a:gd name="T23" fmla="*/ 250 w 250"/>
                <a:gd name="T24" fmla="*/ 771 h 7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" h="771">
                  <a:moveTo>
                    <a:pt x="159" y="0"/>
                  </a:moveTo>
                  <a:cubicBezTo>
                    <a:pt x="204" y="64"/>
                    <a:pt x="250" y="128"/>
                    <a:pt x="250" y="181"/>
                  </a:cubicBezTo>
                  <a:cubicBezTo>
                    <a:pt x="250" y="234"/>
                    <a:pt x="189" y="309"/>
                    <a:pt x="159" y="317"/>
                  </a:cubicBezTo>
                  <a:cubicBezTo>
                    <a:pt x="129" y="325"/>
                    <a:pt x="92" y="219"/>
                    <a:pt x="69" y="227"/>
                  </a:cubicBezTo>
                  <a:cubicBezTo>
                    <a:pt x="46" y="235"/>
                    <a:pt x="0" y="310"/>
                    <a:pt x="23" y="363"/>
                  </a:cubicBezTo>
                  <a:cubicBezTo>
                    <a:pt x="46" y="416"/>
                    <a:pt x="175" y="476"/>
                    <a:pt x="205" y="544"/>
                  </a:cubicBezTo>
                  <a:cubicBezTo>
                    <a:pt x="235" y="612"/>
                    <a:pt x="220" y="691"/>
                    <a:pt x="205" y="771"/>
                  </a:cubicBezTo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Tree"/>
            <p:cNvSpPr>
              <a:spLocks noEditPoints="1" noChangeArrowheads="1"/>
            </p:cNvSpPr>
            <p:nvPr/>
          </p:nvSpPr>
          <p:spPr bwMode="auto">
            <a:xfrm>
              <a:off x="3270" y="1735"/>
              <a:ext cx="221" cy="3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82 w 21600"/>
                <a:gd name="T22" fmla="*/ 22446 h 21600"/>
                <a:gd name="T23" fmla="*/ 21111 w 21600"/>
                <a:gd name="T24" fmla="*/ 28301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5" name="Freeform 18"/>
            <p:cNvSpPr>
              <a:spLocks/>
            </p:cNvSpPr>
            <p:nvPr/>
          </p:nvSpPr>
          <p:spPr bwMode="auto">
            <a:xfrm>
              <a:off x="3312" y="2675"/>
              <a:ext cx="480" cy="435"/>
            </a:xfrm>
            <a:custGeom>
              <a:avLst/>
              <a:gdLst>
                <a:gd name="T0" fmla="*/ 198 w 732"/>
                <a:gd name="T1" fmla="*/ 67 h 619"/>
                <a:gd name="T2" fmla="*/ 62 w 732"/>
                <a:gd name="T3" fmla="*/ 0 h 619"/>
                <a:gd name="T4" fmla="*/ 3 w 732"/>
                <a:gd name="T5" fmla="*/ 67 h 619"/>
                <a:gd name="T6" fmla="*/ 62 w 732"/>
                <a:gd name="T7" fmla="*/ 179 h 619"/>
                <a:gd name="T8" fmla="*/ 3 w 732"/>
                <a:gd name="T9" fmla="*/ 291 h 619"/>
                <a:gd name="T10" fmla="*/ 81 w 732"/>
                <a:gd name="T11" fmla="*/ 268 h 619"/>
                <a:gd name="T12" fmla="*/ 139 w 732"/>
                <a:gd name="T13" fmla="*/ 179 h 619"/>
                <a:gd name="T14" fmla="*/ 218 w 732"/>
                <a:gd name="T15" fmla="*/ 247 h 619"/>
                <a:gd name="T16" fmla="*/ 256 w 732"/>
                <a:gd name="T17" fmla="*/ 157 h 619"/>
                <a:gd name="T18" fmla="*/ 315 w 732"/>
                <a:gd name="T19" fmla="*/ 134 h 619"/>
                <a:gd name="T20" fmla="*/ 256 w 732"/>
                <a:gd name="T21" fmla="*/ 44 h 619"/>
                <a:gd name="T22" fmla="*/ 198 w 732"/>
                <a:gd name="T23" fmla="*/ 67 h 6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2"/>
                <a:gd name="T37" fmla="*/ 0 h 619"/>
                <a:gd name="T38" fmla="*/ 732 w 732"/>
                <a:gd name="T39" fmla="*/ 619 h 6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2" h="619">
                  <a:moveTo>
                    <a:pt x="460" y="136"/>
                  </a:moveTo>
                  <a:cubicBezTo>
                    <a:pt x="385" y="121"/>
                    <a:pt x="218" y="0"/>
                    <a:pt x="143" y="0"/>
                  </a:cubicBezTo>
                  <a:cubicBezTo>
                    <a:pt x="68" y="0"/>
                    <a:pt x="7" y="76"/>
                    <a:pt x="7" y="136"/>
                  </a:cubicBezTo>
                  <a:cubicBezTo>
                    <a:pt x="7" y="196"/>
                    <a:pt x="143" y="288"/>
                    <a:pt x="143" y="363"/>
                  </a:cubicBezTo>
                  <a:cubicBezTo>
                    <a:pt x="143" y="438"/>
                    <a:pt x="0" y="559"/>
                    <a:pt x="7" y="589"/>
                  </a:cubicBezTo>
                  <a:cubicBezTo>
                    <a:pt x="14" y="619"/>
                    <a:pt x="135" y="582"/>
                    <a:pt x="188" y="544"/>
                  </a:cubicBezTo>
                  <a:cubicBezTo>
                    <a:pt x="241" y="506"/>
                    <a:pt x="271" y="370"/>
                    <a:pt x="324" y="363"/>
                  </a:cubicBezTo>
                  <a:cubicBezTo>
                    <a:pt x="377" y="356"/>
                    <a:pt x="461" y="507"/>
                    <a:pt x="506" y="499"/>
                  </a:cubicBezTo>
                  <a:cubicBezTo>
                    <a:pt x="551" y="491"/>
                    <a:pt x="558" y="355"/>
                    <a:pt x="596" y="317"/>
                  </a:cubicBezTo>
                  <a:cubicBezTo>
                    <a:pt x="634" y="279"/>
                    <a:pt x="732" y="310"/>
                    <a:pt x="732" y="272"/>
                  </a:cubicBezTo>
                  <a:cubicBezTo>
                    <a:pt x="732" y="234"/>
                    <a:pt x="641" y="113"/>
                    <a:pt x="596" y="90"/>
                  </a:cubicBezTo>
                  <a:cubicBezTo>
                    <a:pt x="551" y="67"/>
                    <a:pt x="535" y="151"/>
                    <a:pt x="460" y="136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6" name="Freeform 19"/>
            <p:cNvSpPr>
              <a:spLocks/>
            </p:cNvSpPr>
            <p:nvPr/>
          </p:nvSpPr>
          <p:spPr bwMode="auto">
            <a:xfrm>
              <a:off x="730" y="1122"/>
              <a:ext cx="1635" cy="2206"/>
            </a:xfrm>
            <a:custGeom>
              <a:avLst/>
              <a:gdLst>
                <a:gd name="T0" fmla="*/ 0 w 1723"/>
                <a:gd name="T1" fmla="*/ 0 h 2449"/>
                <a:gd name="T2" fmla="*/ 367 w 1723"/>
                <a:gd name="T3" fmla="*/ 111 h 2449"/>
                <a:gd name="T4" fmla="*/ 286 w 1723"/>
                <a:gd name="T5" fmla="*/ 368 h 2449"/>
                <a:gd name="T6" fmla="*/ 530 w 1723"/>
                <a:gd name="T7" fmla="*/ 368 h 2449"/>
                <a:gd name="T8" fmla="*/ 612 w 1723"/>
                <a:gd name="T9" fmla="*/ 184 h 2449"/>
                <a:gd name="T10" fmla="*/ 979 w 1723"/>
                <a:gd name="T11" fmla="*/ 147 h 2449"/>
                <a:gd name="T12" fmla="*/ 1225 w 1723"/>
                <a:gd name="T13" fmla="*/ 258 h 2449"/>
                <a:gd name="T14" fmla="*/ 817 w 1723"/>
                <a:gd name="T15" fmla="*/ 478 h 2449"/>
                <a:gd name="T16" fmla="*/ 653 w 1723"/>
                <a:gd name="T17" fmla="*/ 736 h 2449"/>
                <a:gd name="T18" fmla="*/ 775 w 1723"/>
                <a:gd name="T19" fmla="*/ 957 h 2449"/>
                <a:gd name="T20" fmla="*/ 490 w 1723"/>
                <a:gd name="T21" fmla="*/ 1214 h 2449"/>
                <a:gd name="T22" fmla="*/ 734 w 1723"/>
                <a:gd name="T23" fmla="*/ 1362 h 2449"/>
                <a:gd name="T24" fmla="*/ 899 w 1723"/>
                <a:gd name="T25" fmla="*/ 1509 h 2449"/>
                <a:gd name="T26" fmla="*/ 1143 w 1723"/>
                <a:gd name="T27" fmla="*/ 1288 h 2449"/>
                <a:gd name="T28" fmla="*/ 1471 w 1723"/>
                <a:gd name="T29" fmla="*/ 1325 h 2449"/>
                <a:gd name="T30" fmla="*/ 1388 w 1723"/>
                <a:gd name="T31" fmla="*/ 1583 h 2449"/>
                <a:gd name="T32" fmla="*/ 1266 w 1723"/>
                <a:gd name="T33" fmla="*/ 1729 h 2449"/>
                <a:gd name="T34" fmla="*/ 1471 w 1723"/>
                <a:gd name="T35" fmla="*/ 1803 h 2449"/>
                <a:gd name="T36" fmla="*/ 1551 w 1723"/>
                <a:gd name="T37" fmla="*/ 1987 h 24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23"/>
                <a:gd name="T58" fmla="*/ 0 h 2449"/>
                <a:gd name="T59" fmla="*/ 1723 w 1723"/>
                <a:gd name="T60" fmla="*/ 2449 h 24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23" h="2449">
                  <a:moveTo>
                    <a:pt x="0" y="0"/>
                  </a:moveTo>
                  <a:cubicBezTo>
                    <a:pt x="177" y="30"/>
                    <a:pt x="355" y="61"/>
                    <a:pt x="408" y="136"/>
                  </a:cubicBezTo>
                  <a:cubicBezTo>
                    <a:pt x="461" y="211"/>
                    <a:pt x="287" y="400"/>
                    <a:pt x="317" y="453"/>
                  </a:cubicBezTo>
                  <a:cubicBezTo>
                    <a:pt x="347" y="506"/>
                    <a:pt x="529" y="491"/>
                    <a:pt x="589" y="453"/>
                  </a:cubicBezTo>
                  <a:cubicBezTo>
                    <a:pt x="649" y="415"/>
                    <a:pt x="597" y="272"/>
                    <a:pt x="680" y="227"/>
                  </a:cubicBezTo>
                  <a:cubicBezTo>
                    <a:pt x="763" y="182"/>
                    <a:pt x="975" y="166"/>
                    <a:pt x="1088" y="181"/>
                  </a:cubicBezTo>
                  <a:cubicBezTo>
                    <a:pt x="1201" y="196"/>
                    <a:pt x="1390" y="249"/>
                    <a:pt x="1360" y="317"/>
                  </a:cubicBezTo>
                  <a:cubicBezTo>
                    <a:pt x="1330" y="385"/>
                    <a:pt x="1013" y="492"/>
                    <a:pt x="907" y="590"/>
                  </a:cubicBezTo>
                  <a:cubicBezTo>
                    <a:pt x="801" y="688"/>
                    <a:pt x="733" y="809"/>
                    <a:pt x="725" y="907"/>
                  </a:cubicBezTo>
                  <a:cubicBezTo>
                    <a:pt x="717" y="1005"/>
                    <a:pt x="891" y="1081"/>
                    <a:pt x="861" y="1179"/>
                  </a:cubicBezTo>
                  <a:cubicBezTo>
                    <a:pt x="831" y="1277"/>
                    <a:pt x="551" y="1414"/>
                    <a:pt x="544" y="1497"/>
                  </a:cubicBezTo>
                  <a:cubicBezTo>
                    <a:pt x="537" y="1580"/>
                    <a:pt x="740" y="1618"/>
                    <a:pt x="816" y="1678"/>
                  </a:cubicBezTo>
                  <a:cubicBezTo>
                    <a:pt x="892" y="1738"/>
                    <a:pt x="922" y="1875"/>
                    <a:pt x="998" y="1860"/>
                  </a:cubicBezTo>
                  <a:cubicBezTo>
                    <a:pt x="1074" y="1845"/>
                    <a:pt x="1164" y="1625"/>
                    <a:pt x="1270" y="1587"/>
                  </a:cubicBezTo>
                  <a:cubicBezTo>
                    <a:pt x="1376" y="1549"/>
                    <a:pt x="1588" y="1573"/>
                    <a:pt x="1633" y="1633"/>
                  </a:cubicBezTo>
                  <a:cubicBezTo>
                    <a:pt x="1678" y="1693"/>
                    <a:pt x="1580" y="1867"/>
                    <a:pt x="1542" y="1950"/>
                  </a:cubicBezTo>
                  <a:cubicBezTo>
                    <a:pt x="1504" y="2033"/>
                    <a:pt x="1391" y="2087"/>
                    <a:pt x="1406" y="2132"/>
                  </a:cubicBezTo>
                  <a:cubicBezTo>
                    <a:pt x="1421" y="2177"/>
                    <a:pt x="1580" y="2170"/>
                    <a:pt x="1633" y="2223"/>
                  </a:cubicBezTo>
                  <a:cubicBezTo>
                    <a:pt x="1686" y="2276"/>
                    <a:pt x="1708" y="2411"/>
                    <a:pt x="1723" y="2449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7" name="Tree"/>
            <p:cNvSpPr>
              <a:spLocks noEditPoints="1" noChangeArrowheads="1"/>
            </p:cNvSpPr>
            <p:nvPr/>
          </p:nvSpPr>
          <p:spPr bwMode="auto">
            <a:xfrm>
              <a:off x="901" y="1408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8" name="Tree"/>
            <p:cNvSpPr>
              <a:spLocks noEditPoints="1" noChangeArrowheads="1"/>
            </p:cNvSpPr>
            <p:nvPr/>
          </p:nvSpPr>
          <p:spPr bwMode="auto">
            <a:xfrm>
              <a:off x="1289" y="1245"/>
              <a:ext cx="215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4 w 21600"/>
                <a:gd name="T22" fmla="*/ 22423 h 21600"/>
                <a:gd name="T23" fmla="*/ 21098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9" name="Tree"/>
            <p:cNvSpPr>
              <a:spLocks noEditPoints="1" noChangeArrowheads="1"/>
            </p:cNvSpPr>
            <p:nvPr/>
          </p:nvSpPr>
          <p:spPr bwMode="auto">
            <a:xfrm>
              <a:off x="1504" y="1041"/>
              <a:ext cx="216" cy="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7 h 21600"/>
                <a:gd name="T23" fmla="*/ 21100 w 21600"/>
                <a:gd name="T24" fmla="*/ 28318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0" name="Tree"/>
            <p:cNvSpPr>
              <a:spLocks noEditPoints="1" noChangeArrowheads="1"/>
            </p:cNvSpPr>
            <p:nvPr/>
          </p:nvSpPr>
          <p:spPr bwMode="auto">
            <a:xfrm>
              <a:off x="1547" y="1531"/>
              <a:ext cx="215" cy="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4 w 21600"/>
                <a:gd name="T22" fmla="*/ 22427 h 21600"/>
                <a:gd name="T23" fmla="*/ 21098 w 21600"/>
                <a:gd name="T24" fmla="*/ 28318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Tree"/>
            <p:cNvSpPr>
              <a:spLocks noEditPoints="1" noChangeArrowheads="1"/>
            </p:cNvSpPr>
            <p:nvPr/>
          </p:nvSpPr>
          <p:spPr bwMode="auto">
            <a:xfrm>
              <a:off x="1633" y="1490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Tree"/>
            <p:cNvSpPr>
              <a:spLocks noEditPoints="1" noChangeArrowheads="1"/>
            </p:cNvSpPr>
            <p:nvPr/>
          </p:nvSpPr>
          <p:spPr bwMode="auto">
            <a:xfrm>
              <a:off x="1461" y="1694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3" name="Tree"/>
            <p:cNvSpPr>
              <a:spLocks noEditPoints="1" noChangeArrowheads="1"/>
            </p:cNvSpPr>
            <p:nvPr/>
          </p:nvSpPr>
          <p:spPr bwMode="auto">
            <a:xfrm>
              <a:off x="1677" y="1694"/>
              <a:ext cx="215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4 w 21600"/>
                <a:gd name="T22" fmla="*/ 22423 h 21600"/>
                <a:gd name="T23" fmla="*/ 21098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4" name="Tree"/>
            <p:cNvSpPr>
              <a:spLocks noEditPoints="1" noChangeArrowheads="1"/>
            </p:cNvSpPr>
            <p:nvPr/>
          </p:nvSpPr>
          <p:spPr bwMode="auto">
            <a:xfrm>
              <a:off x="3528" y="1857"/>
              <a:ext cx="215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4 w 21600"/>
                <a:gd name="T22" fmla="*/ 22423 h 21600"/>
                <a:gd name="T23" fmla="*/ 21098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5" name="Tree"/>
            <p:cNvSpPr>
              <a:spLocks noEditPoints="1" noChangeArrowheads="1"/>
            </p:cNvSpPr>
            <p:nvPr/>
          </p:nvSpPr>
          <p:spPr bwMode="auto">
            <a:xfrm>
              <a:off x="1332" y="2348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Tree"/>
            <p:cNvSpPr>
              <a:spLocks noEditPoints="1" noChangeArrowheads="1"/>
            </p:cNvSpPr>
            <p:nvPr/>
          </p:nvSpPr>
          <p:spPr bwMode="auto">
            <a:xfrm>
              <a:off x="1203" y="2511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7" name="Tree"/>
            <p:cNvSpPr>
              <a:spLocks noEditPoints="1" noChangeArrowheads="1"/>
            </p:cNvSpPr>
            <p:nvPr/>
          </p:nvSpPr>
          <p:spPr bwMode="auto">
            <a:xfrm>
              <a:off x="1677" y="2675"/>
              <a:ext cx="215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4 w 21600"/>
                <a:gd name="T22" fmla="*/ 22423 h 21600"/>
                <a:gd name="T23" fmla="*/ 21098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8" name="Tree"/>
            <p:cNvSpPr>
              <a:spLocks noEditPoints="1" noChangeArrowheads="1"/>
            </p:cNvSpPr>
            <p:nvPr/>
          </p:nvSpPr>
          <p:spPr bwMode="auto">
            <a:xfrm>
              <a:off x="3657" y="1980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9" name="Tree"/>
            <p:cNvSpPr>
              <a:spLocks noEditPoints="1" noChangeArrowheads="1"/>
            </p:cNvSpPr>
            <p:nvPr/>
          </p:nvSpPr>
          <p:spPr bwMode="auto">
            <a:xfrm>
              <a:off x="2150" y="2879"/>
              <a:ext cx="215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4 w 21600"/>
                <a:gd name="T22" fmla="*/ 22423 h 21600"/>
                <a:gd name="T23" fmla="*/ 21098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0" name="Tree"/>
            <p:cNvSpPr>
              <a:spLocks noEditPoints="1" noChangeArrowheads="1"/>
            </p:cNvSpPr>
            <p:nvPr/>
          </p:nvSpPr>
          <p:spPr bwMode="auto">
            <a:xfrm>
              <a:off x="3141" y="2593"/>
              <a:ext cx="215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4 w 21600"/>
                <a:gd name="T22" fmla="*/ 22423 h 21600"/>
                <a:gd name="T23" fmla="*/ 21098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1" name="Tree"/>
            <p:cNvSpPr>
              <a:spLocks noEditPoints="1" noChangeArrowheads="1"/>
            </p:cNvSpPr>
            <p:nvPr/>
          </p:nvSpPr>
          <p:spPr bwMode="auto">
            <a:xfrm>
              <a:off x="3226" y="2716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2" name="Tree"/>
            <p:cNvSpPr>
              <a:spLocks noEditPoints="1" noChangeArrowheads="1"/>
            </p:cNvSpPr>
            <p:nvPr/>
          </p:nvSpPr>
          <p:spPr bwMode="auto">
            <a:xfrm>
              <a:off x="3657" y="2552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3" name="Tree"/>
            <p:cNvSpPr>
              <a:spLocks noEditPoints="1" noChangeArrowheads="1"/>
            </p:cNvSpPr>
            <p:nvPr/>
          </p:nvSpPr>
          <p:spPr bwMode="auto">
            <a:xfrm>
              <a:off x="2452" y="2103"/>
              <a:ext cx="215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4 w 21600"/>
                <a:gd name="T22" fmla="*/ 22423 h 21600"/>
                <a:gd name="T23" fmla="*/ 21098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Tree"/>
            <p:cNvSpPr>
              <a:spLocks noEditPoints="1" noChangeArrowheads="1"/>
            </p:cNvSpPr>
            <p:nvPr/>
          </p:nvSpPr>
          <p:spPr bwMode="auto">
            <a:xfrm>
              <a:off x="2365" y="1939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5" name="Tree"/>
            <p:cNvSpPr>
              <a:spLocks noEditPoints="1" noChangeArrowheads="1"/>
            </p:cNvSpPr>
            <p:nvPr/>
          </p:nvSpPr>
          <p:spPr bwMode="auto">
            <a:xfrm>
              <a:off x="2538" y="1939"/>
              <a:ext cx="215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4 w 21600"/>
                <a:gd name="T22" fmla="*/ 22423 h 21600"/>
                <a:gd name="T23" fmla="*/ 21098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6" name="Tree"/>
            <p:cNvSpPr>
              <a:spLocks noEditPoints="1" noChangeArrowheads="1"/>
            </p:cNvSpPr>
            <p:nvPr/>
          </p:nvSpPr>
          <p:spPr bwMode="auto">
            <a:xfrm>
              <a:off x="2623" y="1817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Tree"/>
            <p:cNvSpPr>
              <a:spLocks noEditPoints="1" noChangeArrowheads="1"/>
            </p:cNvSpPr>
            <p:nvPr/>
          </p:nvSpPr>
          <p:spPr bwMode="auto">
            <a:xfrm>
              <a:off x="2150" y="1122"/>
              <a:ext cx="215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4 w 21600"/>
                <a:gd name="T22" fmla="*/ 22423 h 21600"/>
                <a:gd name="T23" fmla="*/ 21098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8" name="Tree"/>
            <p:cNvSpPr>
              <a:spLocks noEditPoints="1" noChangeArrowheads="1"/>
            </p:cNvSpPr>
            <p:nvPr/>
          </p:nvSpPr>
          <p:spPr bwMode="auto">
            <a:xfrm>
              <a:off x="2280" y="1204"/>
              <a:ext cx="215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4 w 21600"/>
                <a:gd name="T22" fmla="*/ 22423 h 21600"/>
                <a:gd name="T23" fmla="*/ 21098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9" name="Tree"/>
            <p:cNvSpPr>
              <a:spLocks noEditPoints="1" noChangeArrowheads="1"/>
            </p:cNvSpPr>
            <p:nvPr/>
          </p:nvSpPr>
          <p:spPr bwMode="auto">
            <a:xfrm>
              <a:off x="2280" y="1041"/>
              <a:ext cx="215" cy="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4 w 21600"/>
                <a:gd name="T22" fmla="*/ 22427 h 21600"/>
                <a:gd name="T23" fmla="*/ 21098 w 21600"/>
                <a:gd name="T24" fmla="*/ 28318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500" name="Group 56"/>
            <p:cNvGrpSpPr>
              <a:grpSpLocks/>
            </p:cNvGrpSpPr>
            <p:nvPr/>
          </p:nvGrpSpPr>
          <p:grpSpPr bwMode="auto">
            <a:xfrm>
              <a:off x="3356" y="1163"/>
              <a:ext cx="215" cy="328"/>
              <a:chOff x="3061" y="663"/>
              <a:chExt cx="1225" cy="1542"/>
            </a:xfrm>
          </p:grpSpPr>
          <p:sp>
            <p:nvSpPr>
              <p:cNvPr id="19755" name="Rectangle 50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756" name="AutoShape 51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757" name="Group 55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758" name="Rectangle 52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759" name="Line 53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60" name="Line 54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01" name="Group 58"/>
            <p:cNvGrpSpPr>
              <a:grpSpLocks/>
            </p:cNvGrpSpPr>
            <p:nvPr/>
          </p:nvGrpSpPr>
          <p:grpSpPr bwMode="auto">
            <a:xfrm>
              <a:off x="3223" y="1327"/>
              <a:ext cx="171" cy="245"/>
              <a:chOff x="3061" y="663"/>
              <a:chExt cx="1225" cy="1542"/>
            </a:xfrm>
          </p:grpSpPr>
          <p:sp>
            <p:nvSpPr>
              <p:cNvPr id="19749" name="Rectangle 59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750" name="AutoShape 60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751" name="Group 61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752" name="Rectangle 62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753" name="Line 63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54" name="Line 64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02" name="Group 65"/>
            <p:cNvGrpSpPr>
              <a:grpSpLocks/>
            </p:cNvGrpSpPr>
            <p:nvPr/>
          </p:nvGrpSpPr>
          <p:grpSpPr bwMode="auto">
            <a:xfrm>
              <a:off x="3571" y="1367"/>
              <a:ext cx="215" cy="204"/>
              <a:chOff x="3061" y="663"/>
              <a:chExt cx="1225" cy="1542"/>
            </a:xfrm>
          </p:grpSpPr>
          <p:sp>
            <p:nvSpPr>
              <p:cNvPr id="19743" name="Rectangle 66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744" name="AutoShape 67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745" name="Group 68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746" name="Rectangle 69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747" name="Line 70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48" name="Line 71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03" name="Group 121"/>
            <p:cNvGrpSpPr>
              <a:grpSpLocks/>
            </p:cNvGrpSpPr>
            <p:nvPr/>
          </p:nvGrpSpPr>
          <p:grpSpPr bwMode="auto">
            <a:xfrm>
              <a:off x="2836" y="1368"/>
              <a:ext cx="171" cy="287"/>
              <a:chOff x="3061" y="663"/>
              <a:chExt cx="1225" cy="1542"/>
            </a:xfrm>
          </p:grpSpPr>
          <p:sp>
            <p:nvSpPr>
              <p:cNvPr id="19737" name="Rectangle 122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738" name="AutoShape 123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739" name="Group 124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740" name="Rectangle 125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741" name="Line 126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42" name="Line 127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04" name="Group 106"/>
            <p:cNvGrpSpPr>
              <a:grpSpLocks/>
            </p:cNvGrpSpPr>
            <p:nvPr/>
          </p:nvGrpSpPr>
          <p:grpSpPr bwMode="auto">
            <a:xfrm>
              <a:off x="2581" y="959"/>
              <a:ext cx="301" cy="776"/>
              <a:chOff x="3288" y="-153"/>
              <a:chExt cx="1315" cy="1632"/>
            </a:xfrm>
          </p:grpSpPr>
          <p:sp>
            <p:nvSpPr>
              <p:cNvPr id="19716" name="Rectangle 79" descr="Горизонтальный кирпич"/>
              <p:cNvSpPr>
                <a:spLocks noChangeArrowheads="1"/>
              </p:cNvSpPr>
              <p:nvPr/>
            </p:nvSpPr>
            <p:spPr bwMode="auto">
              <a:xfrm>
                <a:off x="3288" y="1071"/>
                <a:ext cx="1315" cy="408"/>
              </a:xfrm>
              <a:prstGeom prst="rect">
                <a:avLst/>
              </a:prstGeom>
              <a:pattFill prst="horzBrick">
                <a:fgClr>
                  <a:schemeClr val="tx2"/>
                </a:fgClr>
                <a:bgClr>
                  <a:srgbClr val="CC0000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717" name="Rectangle 80"/>
              <p:cNvSpPr>
                <a:spLocks noChangeArrowheads="1"/>
              </p:cNvSpPr>
              <p:nvPr/>
            </p:nvSpPr>
            <p:spPr bwMode="auto">
              <a:xfrm>
                <a:off x="3742" y="482"/>
                <a:ext cx="409" cy="589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718" name="AutoShape 81"/>
              <p:cNvSpPr>
                <a:spLocks noChangeArrowheads="1"/>
              </p:cNvSpPr>
              <p:nvPr/>
            </p:nvSpPr>
            <p:spPr bwMode="auto">
              <a:xfrm>
                <a:off x="3696" y="-153"/>
                <a:ext cx="499" cy="663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CC66FF"/>
                  </a:gs>
                  <a:gs pos="100000">
                    <a:srgbClr val="5E2F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719" name="Group 84"/>
              <p:cNvGrpSpPr>
                <a:grpSpLocks/>
              </p:cNvGrpSpPr>
              <p:nvPr/>
            </p:nvGrpSpPr>
            <p:grpSpPr bwMode="auto">
              <a:xfrm>
                <a:off x="4377" y="118"/>
                <a:ext cx="226" cy="968"/>
                <a:chOff x="4830" y="1162"/>
                <a:chExt cx="499" cy="1224"/>
              </a:xfrm>
            </p:grpSpPr>
            <p:sp>
              <p:nvSpPr>
                <p:cNvPr id="19735" name="Rectangle 82"/>
                <p:cNvSpPr>
                  <a:spLocks noChangeArrowheads="1"/>
                </p:cNvSpPr>
                <p:nvPr/>
              </p:nvSpPr>
              <p:spPr bwMode="auto">
                <a:xfrm>
                  <a:off x="4876" y="1797"/>
                  <a:ext cx="409" cy="589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736" name="AutoShape 83"/>
                <p:cNvSpPr>
                  <a:spLocks noChangeArrowheads="1"/>
                </p:cNvSpPr>
                <p:nvPr/>
              </p:nvSpPr>
              <p:spPr bwMode="auto">
                <a:xfrm>
                  <a:off x="4830" y="1162"/>
                  <a:ext cx="499" cy="663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C66FF"/>
                    </a:gs>
                    <a:gs pos="100000">
                      <a:srgbClr val="5E2F76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9720" name="Group 87"/>
              <p:cNvGrpSpPr>
                <a:grpSpLocks/>
              </p:cNvGrpSpPr>
              <p:nvPr/>
            </p:nvGrpSpPr>
            <p:grpSpPr bwMode="auto">
              <a:xfrm>
                <a:off x="3288" y="164"/>
                <a:ext cx="226" cy="925"/>
                <a:chOff x="4830" y="1162"/>
                <a:chExt cx="499" cy="1224"/>
              </a:xfrm>
            </p:grpSpPr>
            <p:sp>
              <p:nvSpPr>
                <p:cNvPr id="19733" name="Rectangle 88"/>
                <p:cNvSpPr>
                  <a:spLocks noChangeArrowheads="1"/>
                </p:cNvSpPr>
                <p:nvPr/>
              </p:nvSpPr>
              <p:spPr bwMode="auto">
                <a:xfrm>
                  <a:off x="4876" y="1797"/>
                  <a:ext cx="409" cy="589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734" name="AutoShape 89"/>
                <p:cNvSpPr>
                  <a:spLocks noChangeArrowheads="1"/>
                </p:cNvSpPr>
                <p:nvPr/>
              </p:nvSpPr>
              <p:spPr bwMode="auto">
                <a:xfrm>
                  <a:off x="4830" y="1162"/>
                  <a:ext cx="499" cy="663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C66FF"/>
                    </a:gs>
                    <a:gs pos="100000">
                      <a:srgbClr val="5E2F76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9721" name="Group 94"/>
              <p:cNvGrpSpPr>
                <a:grpSpLocks/>
              </p:cNvGrpSpPr>
              <p:nvPr/>
            </p:nvGrpSpPr>
            <p:grpSpPr bwMode="auto">
              <a:xfrm>
                <a:off x="3878" y="572"/>
                <a:ext cx="143" cy="387"/>
                <a:chOff x="476" y="482"/>
                <a:chExt cx="726" cy="771"/>
              </a:xfrm>
            </p:grpSpPr>
            <p:sp>
              <p:nvSpPr>
                <p:cNvPr id="19730" name="Rectangle 95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731" name="Line 96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32" name="Line 97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722" name="Group 98"/>
              <p:cNvGrpSpPr>
                <a:grpSpLocks/>
              </p:cNvGrpSpPr>
              <p:nvPr/>
            </p:nvGrpSpPr>
            <p:grpSpPr bwMode="auto">
              <a:xfrm>
                <a:off x="4468" y="709"/>
                <a:ext cx="53" cy="297"/>
                <a:chOff x="476" y="482"/>
                <a:chExt cx="726" cy="771"/>
              </a:xfrm>
            </p:grpSpPr>
            <p:sp>
              <p:nvSpPr>
                <p:cNvPr id="19727" name="Rectangle 99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728" name="Line 100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29" name="Line 101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723" name="Group 102"/>
              <p:cNvGrpSpPr>
                <a:grpSpLocks/>
              </p:cNvGrpSpPr>
              <p:nvPr/>
            </p:nvGrpSpPr>
            <p:grpSpPr bwMode="auto">
              <a:xfrm>
                <a:off x="3379" y="709"/>
                <a:ext cx="53" cy="297"/>
                <a:chOff x="476" y="482"/>
                <a:chExt cx="726" cy="771"/>
              </a:xfrm>
            </p:grpSpPr>
            <p:sp>
              <p:nvSpPr>
                <p:cNvPr id="19724" name="Rectangle 103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725" name="Line 104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26" name="Line 105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05" name="Group 107"/>
            <p:cNvGrpSpPr>
              <a:grpSpLocks/>
            </p:cNvGrpSpPr>
            <p:nvPr/>
          </p:nvGrpSpPr>
          <p:grpSpPr bwMode="auto">
            <a:xfrm>
              <a:off x="2793" y="1612"/>
              <a:ext cx="171" cy="245"/>
              <a:chOff x="3061" y="663"/>
              <a:chExt cx="1225" cy="1542"/>
            </a:xfrm>
          </p:grpSpPr>
          <p:sp>
            <p:nvSpPr>
              <p:cNvPr id="19710" name="Rectangle 108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711" name="AutoShape 109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712" name="Group 110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713" name="Rectangle 111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714" name="Line 112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15" name="Line 113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06" name="Group 114"/>
            <p:cNvGrpSpPr>
              <a:grpSpLocks/>
            </p:cNvGrpSpPr>
            <p:nvPr/>
          </p:nvGrpSpPr>
          <p:grpSpPr bwMode="auto">
            <a:xfrm>
              <a:off x="2452" y="1572"/>
              <a:ext cx="215" cy="204"/>
              <a:chOff x="3061" y="663"/>
              <a:chExt cx="1225" cy="1542"/>
            </a:xfrm>
          </p:grpSpPr>
          <p:sp>
            <p:nvSpPr>
              <p:cNvPr id="19704" name="Rectangle 115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705" name="AutoShape 116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706" name="Group 117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707" name="Rectangle 118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708" name="Line 119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09" name="Line 120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07" name="Group 72"/>
            <p:cNvGrpSpPr>
              <a:grpSpLocks/>
            </p:cNvGrpSpPr>
            <p:nvPr/>
          </p:nvGrpSpPr>
          <p:grpSpPr bwMode="auto">
            <a:xfrm>
              <a:off x="2280" y="1490"/>
              <a:ext cx="214" cy="328"/>
              <a:chOff x="3061" y="663"/>
              <a:chExt cx="1225" cy="1542"/>
            </a:xfrm>
          </p:grpSpPr>
          <p:sp>
            <p:nvSpPr>
              <p:cNvPr id="19698" name="Rectangle 73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99" name="AutoShape 74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700" name="Group 75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701" name="Rectangle 76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702" name="Line 77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03" name="Line 78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08" name="Group 149"/>
            <p:cNvGrpSpPr>
              <a:grpSpLocks/>
            </p:cNvGrpSpPr>
            <p:nvPr/>
          </p:nvGrpSpPr>
          <p:grpSpPr bwMode="auto">
            <a:xfrm>
              <a:off x="3353" y="1449"/>
              <a:ext cx="171" cy="245"/>
              <a:chOff x="3061" y="663"/>
              <a:chExt cx="1225" cy="1542"/>
            </a:xfrm>
          </p:grpSpPr>
          <p:sp>
            <p:nvSpPr>
              <p:cNvPr id="19692" name="Rectangle 150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93" name="AutoShape 151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694" name="Group 152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695" name="Rectangle 153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696" name="Line 154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97" name="Line 155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09" name="Group 177"/>
            <p:cNvGrpSpPr>
              <a:grpSpLocks/>
            </p:cNvGrpSpPr>
            <p:nvPr/>
          </p:nvGrpSpPr>
          <p:grpSpPr bwMode="auto">
            <a:xfrm>
              <a:off x="1418" y="2798"/>
              <a:ext cx="129" cy="204"/>
              <a:chOff x="3061" y="663"/>
              <a:chExt cx="1225" cy="1542"/>
            </a:xfrm>
          </p:grpSpPr>
          <p:sp>
            <p:nvSpPr>
              <p:cNvPr id="19686" name="Rectangle 178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87" name="AutoShape 179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688" name="Group 180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689" name="Rectangle 181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690" name="Line 182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91" name="Line 183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10" name="Group 184"/>
            <p:cNvGrpSpPr>
              <a:grpSpLocks/>
            </p:cNvGrpSpPr>
            <p:nvPr/>
          </p:nvGrpSpPr>
          <p:grpSpPr bwMode="auto">
            <a:xfrm>
              <a:off x="1117" y="2552"/>
              <a:ext cx="129" cy="449"/>
              <a:chOff x="3061" y="663"/>
              <a:chExt cx="1225" cy="1542"/>
            </a:xfrm>
          </p:grpSpPr>
          <p:sp>
            <p:nvSpPr>
              <p:cNvPr id="19680" name="Rectangle 185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81" name="AutoShape 186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682" name="Group 187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683" name="Rectangle 188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684" name="Line 189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85" name="Line 190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11" name="Group 170"/>
            <p:cNvGrpSpPr>
              <a:grpSpLocks/>
            </p:cNvGrpSpPr>
            <p:nvPr/>
          </p:nvGrpSpPr>
          <p:grpSpPr bwMode="auto">
            <a:xfrm>
              <a:off x="1203" y="2838"/>
              <a:ext cx="215" cy="328"/>
              <a:chOff x="3061" y="663"/>
              <a:chExt cx="1225" cy="1542"/>
            </a:xfrm>
          </p:grpSpPr>
          <p:sp>
            <p:nvSpPr>
              <p:cNvPr id="19674" name="Rectangle 171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75" name="AutoShape 172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676" name="Group 173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677" name="Rectangle 174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678" name="Line 175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79" name="Line 176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12" name="Group 198"/>
            <p:cNvGrpSpPr>
              <a:grpSpLocks/>
            </p:cNvGrpSpPr>
            <p:nvPr/>
          </p:nvGrpSpPr>
          <p:grpSpPr bwMode="auto">
            <a:xfrm>
              <a:off x="1519" y="2932"/>
              <a:ext cx="260" cy="284"/>
              <a:chOff x="3061" y="663"/>
              <a:chExt cx="1225" cy="1542"/>
            </a:xfrm>
          </p:grpSpPr>
          <p:sp>
            <p:nvSpPr>
              <p:cNvPr id="19668" name="Rectangle 199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69" name="AutoShape 200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670" name="Group 201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671" name="Rectangle 202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672" name="Line 203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73" name="Line 204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13" name="Group 205"/>
            <p:cNvGrpSpPr>
              <a:grpSpLocks/>
            </p:cNvGrpSpPr>
            <p:nvPr/>
          </p:nvGrpSpPr>
          <p:grpSpPr bwMode="auto">
            <a:xfrm>
              <a:off x="1243" y="1654"/>
              <a:ext cx="171" cy="245"/>
              <a:chOff x="3061" y="663"/>
              <a:chExt cx="1225" cy="1542"/>
            </a:xfrm>
          </p:grpSpPr>
          <p:sp>
            <p:nvSpPr>
              <p:cNvPr id="19662" name="Rectangle 206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63" name="AutoShape 207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664" name="Group 208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665" name="Rectangle 209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666" name="Line 210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7" name="Line 211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514" name="Tree"/>
            <p:cNvSpPr>
              <a:spLocks noEditPoints="1" noChangeArrowheads="1"/>
            </p:cNvSpPr>
            <p:nvPr/>
          </p:nvSpPr>
          <p:spPr bwMode="auto">
            <a:xfrm>
              <a:off x="1030" y="1000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515" name="Tree"/>
            <p:cNvSpPr>
              <a:spLocks noEditPoints="1" noChangeArrowheads="1"/>
            </p:cNvSpPr>
            <p:nvPr/>
          </p:nvSpPr>
          <p:spPr bwMode="auto">
            <a:xfrm>
              <a:off x="1074" y="1208"/>
              <a:ext cx="218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93 w 21600"/>
                <a:gd name="T22" fmla="*/ 22471 h 21600"/>
                <a:gd name="T23" fmla="*/ 21105 w 21600"/>
                <a:gd name="T24" fmla="*/ 28219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516" name="Group 247"/>
            <p:cNvGrpSpPr>
              <a:grpSpLocks/>
            </p:cNvGrpSpPr>
            <p:nvPr/>
          </p:nvGrpSpPr>
          <p:grpSpPr bwMode="auto">
            <a:xfrm>
              <a:off x="3528" y="2348"/>
              <a:ext cx="128" cy="328"/>
              <a:chOff x="3061" y="663"/>
              <a:chExt cx="1225" cy="1542"/>
            </a:xfrm>
          </p:grpSpPr>
          <p:sp>
            <p:nvSpPr>
              <p:cNvPr id="19656" name="Rectangle 248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57" name="AutoShape 249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658" name="Group 250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659" name="Rectangle 251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660" name="Line 252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1" name="Line 253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17" name="Group 254"/>
            <p:cNvGrpSpPr>
              <a:grpSpLocks/>
            </p:cNvGrpSpPr>
            <p:nvPr/>
          </p:nvGrpSpPr>
          <p:grpSpPr bwMode="auto">
            <a:xfrm>
              <a:off x="3094" y="2266"/>
              <a:ext cx="171" cy="245"/>
              <a:chOff x="3061" y="663"/>
              <a:chExt cx="1225" cy="1542"/>
            </a:xfrm>
          </p:grpSpPr>
          <p:sp>
            <p:nvSpPr>
              <p:cNvPr id="19650" name="Rectangle 255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51" name="AutoShape 256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652" name="Group 257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653" name="Rectangle 258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654" name="Line 259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55" name="Line 260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18" name="Group 240"/>
            <p:cNvGrpSpPr>
              <a:grpSpLocks/>
            </p:cNvGrpSpPr>
            <p:nvPr/>
          </p:nvGrpSpPr>
          <p:grpSpPr bwMode="auto">
            <a:xfrm>
              <a:off x="3186" y="2430"/>
              <a:ext cx="260" cy="165"/>
              <a:chOff x="3061" y="663"/>
              <a:chExt cx="1225" cy="1542"/>
            </a:xfrm>
          </p:grpSpPr>
          <p:sp>
            <p:nvSpPr>
              <p:cNvPr id="19644" name="Rectangle 241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45" name="AutoShape 242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646" name="Group 243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647" name="Rectangle 244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648" name="Line 245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49" name="Line 246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19" name="Group 261"/>
            <p:cNvGrpSpPr>
              <a:grpSpLocks/>
            </p:cNvGrpSpPr>
            <p:nvPr/>
          </p:nvGrpSpPr>
          <p:grpSpPr bwMode="auto">
            <a:xfrm>
              <a:off x="3051" y="2798"/>
              <a:ext cx="171" cy="408"/>
              <a:chOff x="3061" y="663"/>
              <a:chExt cx="1225" cy="1542"/>
            </a:xfrm>
          </p:grpSpPr>
          <p:sp>
            <p:nvSpPr>
              <p:cNvPr id="19638" name="Rectangle 262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39" name="AutoShape 263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640" name="Group 264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641" name="Rectangle 265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642" name="Line 266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43" name="Line 267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20" name="Group 268"/>
            <p:cNvGrpSpPr>
              <a:grpSpLocks/>
            </p:cNvGrpSpPr>
            <p:nvPr/>
          </p:nvGrpSpPr>
          <p:grpSpPr bwMode="auto">
            <a:xfrm>
              <a:off x="3226" y="3001"/>
              <a:ext cx="216" cy="245"/>
              <a:chOff x="3061" y="663"/>
              <a:chExt cx="1225" cy="1542"/>
            </a:xfrm>
          </p:grpSpPr>
          <p:sp>
            <p:nvSpPr>
              <p:cNvPr id="19632" name="Rectangle 269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33" name="AutoShape 270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634" name="Group 271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635" name="Rectangle 272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636" name="Line 273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37" name="Line 274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521" name="Tree"/>
            <p:cNvSpPr>
              <a:spLocks noEditPoints="1" noChangeArrowheads="1"/>
            </p:cNvSpPr>
            <p:nvPr/>
          </p:nvSpPr>
          <p:spPr bwMode="auto">
            <a:xfrm>
              <a:off x="1210" y="1258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522" name="Tree"/>
            <p:cNvSpPr>
              <a:spLocks noEditPoints="1" noChangeArrowheads="1"/>
            </p:cNvSpPr>
            <p:nvPr/>
          </p:nvSpPr>
          <p:spPr bwMode="auto">
            <a:xfrm>
              <a:off x="1383" y="936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523" name="Tree"/>
            <p:cNvSpPr>
              <a:spLocks noEditPoints="1" noChangeArrowheads="1"/>
            </p:cNvSpPr>
            <p:nvPr/>
          </p:nvSpPr>
          <p:spPr bwMode="auto">
            <a:xfrm>
              <a:off x="1065" y="1480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524" name="Group 212"/>
            <p:cNvGrpSpPr>
              <a:grpSpLocks/>
            </p:cNvGrpSpPr>
            <p:nvPr/>
          </p:nvGrpSpPr>
          <p:grpSpPr bwMode="auto">
            <a:xfrm>
              <a:off x="1074" y="1612"/>
              <a:ext cx="215" cy="328"/>
              <a:chOff x="3061" y="663"/>
              <a:chExt cx="1225" cy="1542"/>
            </a:xfrm>
          </p:grpSpPr>
          <p:sp>
            <p:nvSpPr>
              <p:cNvPr id="19626" name="Rectangle 213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27" name="AutoShape 214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628" name="Group 215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629" name="Rectangle 216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630" name="Line 217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31" name="Line 218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525" name="Tree"/>
            <p:cNvSpPr>
              <a:spLocks noEditPoints="1" noChangeArrowheads="1"/>
            </p:cNvSpPr>
            <p:nvPr/>
          </p:nvSpPr>
          <p:spPr bwMode="auto">
            <a:xfrm>
              <a:off x="1428" y="1344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526" name="Group 219"/>
            <p:cNvGrpSpPr>
              <a:grpSpLocks/>
            </p:cNvGrpSpPr>
            <p:nvPr/>
          </p:nvGrpSpPr>
          <p:grpSpPr bwMode="auto">
            <a:xfrm>
              <a:off x="1375" y="1490"/>
              <a:ext cx="129" cy="204"/>
              <a:chOff x="3061" y="663"/>
              <a:chExt cx="1225" cy="1542"/>
            </a:xfrm>
          </p:grpSpPr>
          <p:sp>
            <p:nvSpPr>
              <p:cNvPr id="19620" name="Rectangle 220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21" name="AutoShape 221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622" name="Group 222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623" name="Rectangle 223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624" name="Line 224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25" name="Line 225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527" name="Tree"/>
            <p:cNvSpPr>
              <a:spLocks noEditPoints="1" noChangeArrowheads="1"/>
            </p:cNvSpPr>
            <p:nvPr/>
          </p:nvSpPr>
          <p:spPr bwMode="auto">
            <a:xfrm>
              <a:off x="884" y="891"/>
              <a:ext cx="216" cy="3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61 h 21600"/>
                <a:gd name="T23" fmla="*/ 21100 w 21600"/>
                <a:gd name="T24" fmla="*/ 28274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528" name="Tree"/>
            <p:cNvSpPr>
              <a:spLocks noEditPoints="1" noChangeArrowheads="1"/>
            </p:cNvSpPr>
            <p:nvPr/>
          </p:nvSpPr>
          <p:spPr bwMode="auto">
            <a:xfrm>
              <a:off x="1247" y="709"/>
              <a:ext cx="226" cy="3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5 w 21600"/>
                <a:gd name="T22" fmla="*/ 22474 h 21600"/>
                <a:gd name="T23" fmla="*/ 21027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529" name="Tree"/>
            <p:cNvSpPr>
              <a:spLocks noEditPoints="1" noChangeArrowheads="1"/>
            </p:cNvSpPr>
            <p:nvPr/>
          </p:nvSpPr>
          <p:spPr bwMode="auto">
            <a:xfrm>
              <a:off x="1201" y="982"/>
              <a:ext cx="272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94 w 21600"/>
                <a:gd name="T22" fmla="*/ 22423 h 21600"/>
                <a:gd name="T23" fmla="*/ 21044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530" name="Tree"/>
            <p:cNvSpPr>
              <a:spLocks noEditPoints="1" noChangeArrowheads="1"/>
            </p:cNvSpPr>
            <p:nvPr/>
          </p:nvSpPr>
          <p:spPr bwMode="auto">
            <a:xfrm>
              <a:off x="838" y="1208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531" name="Tree"/>
            <p:cNvSpPr>
              <a:spLocks noEditPoints="1" noChangeArrowheads="1"/>
            </p:cNvSpPr>
            <p:nvPr/>
          </p:nvSpPr>
          <p:spPr bwMode="auto">
            <a:xfrm>
              <a:off x="1020" y="755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532" name="Tree"/>
            <p:cNvSpPr>
              <a:spLocks noEditPoints="1" noChangeArrowheads="1"/>
            </p:cNvSpPr>
            <p:nvPr/>
          </p:nvSpPr>
          <p:spPr bwMode="auto">
            <a:xfrm>
              <a:off x="1519" y="845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533" name="Freeform 291"/>
            <p:cNvSpPr>
              <a:spLocks/>
            </p:cNvSpPr>
            <p:nvPr/>
          </p:nvSpPr>
          <p:spPr bwMode="auto">
            <a:xfrm>
              <a:off x="929" y="1934"/>
              <a:ext cx="275" cy="435"/>
            </a:xfrm>
            <a:custGeom>
              <a:avLst/>
              <a:gdLst>
                <a:gd name="T0" fmla="*/ 0 w 275"/>
                <a:gd name="T1" fmla="*/ 375 h 435"/>
                <a:gd name="T2" fmla="*/ 82 w 275"/>
                <a:gd name="T3" fmla="*/ 228 h 435"/>
                <a:gd name="T4" fmla="*/ 82 w 275"/>
                <a:gd name="T5" fmla="*/ 0 h 435"/>
                <a:gd name="T6" fmla="*/ 109 w 275"/>
                <a:gd name="T7" fmla="*/ 119 h 435"/>
                <a:gd name="T8" fmla="*/ 173 w 275"/>
                <a:gd name="T9" fmla="*/ 174 h 435"/>
                <a:gd name="T10" fmla="*/ 192 w 275"/>
                <a:gd name="T11" fmla="*/ 228 h 435"/>
                <a:gd name="T12" fmla="*/ 247 w 275"/>
                <a:gd name="T13" fmla="*/ 247 h 435"/>
                <a:gd name="T14" fmla="*/ 274 w 275"/>
                <a:gd name="T15" fmla="*/ 402 h 435"/>
                <a:gd name="T16" fmla="*/ 265 w 275"/>
                <a:gd name="T17" fmla="*/ 430 h 435"/>
                <a:gd name="T18" fmla="*/ 192 w 275"/>
                <a:gd name="T19" fmla="*/ 420 h 435"/>
                <a:gd name="T20" fmla="*/ 119 w 275"/>
                <a:gd name="T21" fmla="*/ 430 h 435"/>
                <a:gd name="T22" fmla="*/ 0 w 275"/>
                <a:gd name="T23" fmla="*/ 375 h 4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5"/>
                <a:gd name="T37" fmla="*/ 0 h 435"/>
                <a:gd name="T38" fmla="*/ 275 w 275"/>
                <a:gd name="T39" fmla="*/ 435 h 4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5" h="435">
                  <a:moveTo>
                    <a:pt x="0" y="375"/>
                  </a:moveTo>
                  <a:cubicBezTo>
                    <a:pt x="30" y="328"/>
                    <a:pt x="65" y="282"/>
                    <a:pt x="82" y="228"/>
                  </a:cubicBezTo>
                  <a:cubicBezTo>
                    <a:pt x="36" y="158"/>
                    <a:pt x="72" y="78"/>
                    <a:pt x="82" y="0"/>
                  </a:cubicBezTo>
                  <a:cubicBezTo>
                    <a:pt x="87" y="33"/>
                    <a:pt x="90" y="88"/>
                    <a:pt x="109" y="119"/>
                  </a:cubicBezTo>
                  <a:cubicBezTo>
                    <a:pt x="123" y="142"/>
                    <a:pt x="155" y="155"/>
                    <a:pt x="173" y="174"/>
                  </a:cubicBezTo>
                  <a:cubicBezTo>
                    <a:pt x="180" y="192"/>
                    <a:pt x="179" y="214"/>
                    <a:pt x="192" y="228"/>
                  </a:cubicBezTo>
                  <a:cubicBezTo>
                    <a:pt x="195" y="231"/>
                    <a:pt x="244" y="246"/>
                    <a:pt x="247" y="247"/>
                  </a:cubicBezTo>
                  <a:cubicBezTo>
                    <a:pt x="275" y="334"/>
                    <a:pt x="263" y="283"/>
                    <a:pt x="274" y="402"/>
                  </a:cubicBezTo>
                  <a:cubicBezTo>
                    <a:pt x="271" y="411"/>
                    <a:pt x="275" y="428"/>
                    <a:pt x="265" y="430"/>
                  </a:cubicBezTo>
                  <a:cubicBezTo>
                    <a:pt x="241" y="435"/>
                    <a:pt x="217" y="420"/>
                    <a:pt x="192" y="420"/>
                  </a:cubicBezTo>
                  <a:cubicBezTo>
                    <a:pt x="167" y="420"/>
                    <a:pt x="143" y="427"/>
                    <a:pt x="119" y="430"/>
                  </a:cubicBezTo>
                  <a:cubicBezTo>
                    <a:pt x="52" y="421"/>
                    <a:pt x="35" y="427"/>
                    <a:pt x="0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FFCC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4" name="Freeform 290"/>
            <p:cNvSpPr>
              <a:spLocks/>
            </p:cNvSpPr>
            <p:nvPr/>
          </p:nvSpPr>
          <p:spPr bwMode="auto">
            <a:xfrm>
              <a:off x="1065" y="1934"/>
              <a:ext cx="317" cy="570"/>
            </a:xfrm>
            <a:custGeom>
              <a:avLst/>
              <a:gdLst>
                <a:gd name="T0" fmla="*/ 28 w 475"/>
                <a:gd name="T1" fmla="*/ 535 h 434"/>
                <a:gd name="T2" fmla="*/ 41 w 475"/>
                <a:gd name="T3" fmla="*/ 519 h 434"/>
                <a:gd name="T4" fmla="*/ 49 w 475"/>
                <a:gd name="T5" fmla="*/ 424 h 434"/>
                <a:gd name="T6" fmla="*/ 73 w 475"/>
                <a:gd name="T7" fmla="*/ 252 h 434"/>
                <a:gd name="T8" fmla="*/ 69 w 475"/>
                <a:gd name="T9" fmla="*/ 126 h 434"/>
                <a:gd name="T10" fmla="*/ 77 w 475"/>
                <a:gd name="T11" fmla="*/ 0 h 434"/>
                <a:gd name="T12" fmla="*/ 97 w 475"/>
                <a:gd name="T13" fmla="*/ 126 h 434"/>
                <a:gd name="T14" fmla="*/ 113 w 475"/>
                <a:gd name="T15" fmla="*/ 298 h 434"/>
                <a:gd name="T16" fmla="*/ 142 w 475"/>
                <a:gd name="T17" fmla="*/ 221 h 434"/>
                <a:gd name="T18" fmla="*/ 171 w 475"/>
                <a:gd name="T19" fmla="*/ 188 h 434"/>
                <a:gd name="T20" fmla="*/ 195 w 475"/>
                <a:gd name="T21" fmla="*/ 347 h 434"/>
                <a:gd name="T22" fmla="*/ 212 w 475"/>
                <a:gd name="T23" fmla="*/ 567 h 434"/>
                <a:gd name="T24" fmla="*/ 207 w 475"/>
                <a:gd name="T25" fmla="*/ 583 h 434"/>
                <a:gd name="T26" fmla="*/ 146 w 475"/>
                <a:gd name="T27" fmla="*/ 678 h 434"/>
                <a:gd name="T28" fmla="*/ 121 w 475"/>
                <a:gd name="T29" fmla="*/ 739 h 434"/>
                <a:gd name="T30" fmla="*/ 49 w 475"/>
                <a:gd name="T31" fmla="*/ 678 h 434"/>
                <a:gd name="T32" fmla="*/ 7 w 475"/>
                <a:gd name="T33" fmla="*/ 615 h 434"/>
                <a:gd name="T34" fmla="*/ 28 w 475"/>
                <a:gd name="T35" fmla="*/ 535 h 4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5"/>
                <a:gd name="T55" fmla="*/ 0 h 434"/>
                <a:gd name="T56" fmla="*/ 475 w 475"/>
                <a:gd name="T57" fmla="*/ 434 h 4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5" h="434">
                  <a:moveTo>
                    <a:pt x="63" y="310"/>
                  </a:moveTo>
                  <a:cubicBezTo>
                    <a:pt x="72" y="307"/>
                    <a:pt x="85" y="309"/>
                    <a:pt x="91" y="301"/>
                  </a:cubicBezTo>
                  <a:cubicBezTo>
                    <a:pt x="102" y="285"/>
                    <a:pt x="109" y="246"/>
                    <a:pt x="109" y="246"/>
                  </a:cubicBezTo>
                  <a:cubicBezTo>
                    <a:pt x="82" y="165"/>
                    <a:pt x="75" y="202"/>
                    <a:pt x="164" y="146"/>
                  </a:cubicBezTo>
                  <a:cubicBezTo>
                    <a:pt x="161" y="122"/>
                    <a:pt x="153" y="97"/>
                    <a:pt x="155" y="73"/>
                  </a:cubicBezTo>
                  <a:cubicBezTo>
                    <a:pt x="157" y="48"/>
                    <a:pt x="173" y="0"/>
                    <a:pt x="173" y="0"/>
                  </a:cubicBezTo>
                  <a:cubicBezTo>
                    <a:pt x="191" y="26"/>
                    <a:pt x="197" y="51"/>
                    <a:pt x="219" y="73"/>
                  </a:cubicBezTo>
                  <a:cubicBezTo>
                    <a:pt x="229" y="104"/>
                    <a:pt x="231" y="149"/>
                    <a:pt x="255" y="173"/>
                  </a:cubicBezTo>
                  <a:cubicBezTo>
                    <a:pt x="312" y="155"/>
                    <a:pt x="264" y="146"/>
                    <a:pt x="319" y="128"/>
                  </a:cubicBezTo>
                  <a:cubicBezTo>
                    <a:pt x="351" y="138"/>
                    <a:pt x="368" y="142"/>
                    <a:pt x="383" y="109"/>
                  </a:cubicBezTo>
                  <a:cubicBezTo>
                    <a:pt x="402" y="167"/>
                    <a:pt x="401" y="162"/>
                    <a:pt x="438" y="201"/>
                  </a:cubicBezTo>
                  <a:cubicBezTo>
                    <a:pt x="449" y="233"/>
                    <a:pt x="475" y="292"/>
                    <a:pt x="475" y="329"/>
                  </a:cubicBezTo>
                  <a:cubicBezTo>
                    <a:pt x="475" y="333"/>
                    <a:pt x="468" y="335"/>
                    <a:pt x="465" y="338"/>
                  </a:cubicBezTo>
                  <a:cubicBezTo>
                    <a:pt x="424" y="365"/>
                    <a:pt x="375" y="378"/>
                    <a:pt x="328" y="393"/>
                  </a:cubicBezTo>
                  <a:cubicBezTo>
                    <a:pt x="310" y="405"/>
                    <a:pt x="294" y="434"/>
                    <a:pt x="273" y="429"/>
                  </a:cubicBezTo>
                  <a:cubicBezTo>
                    <a:pt x="215" y="414"/>
                    <a:pt x="169" y="400"/>
                    <a:pt x="109" y="393"/>
                  </a:cubicBezTo>
                  <a:cubicBezTo>
                    <a:pt x="59" y="377"/>
                    <a:pt x="78" y="368"/>
                    <a:pt x="17" y="356"/>
                  </a:cubicBezTo>
                  <a:cubicBezTo>
                    <a:pt x="0" y="306"/>
                    <a:pt x="18" y="310"/>
                    <a:pt x="63" y="3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5" name="Freeform 289"/>
            <p:cNvSpPr>
              <a:spLocks/>
            </p:cNvSpPr>
            <p:nvPr/>
          </p:nvSpPr>
          <p:spPr bwMode="auto">
            <a:xfrm>
              <a:off x="657" y="2161"/>
              <a:ext cx="475" cy="434"/>
            </a:xfrm>
            <a:custGeom>
              <a:avLst/>
              <a:gdLst>
                <a:gd name="T0" fmla="*/ 63 w 475"/>
                <a:gd name="T1" fmla="*/ 310 h 434"/>
                <a:gd name="T2" fmla="*/ 91 w 475"/>
                <a:gd name="T3" fmla="*/ 301 h 434"/>
                <a:gd name="T4" fmla="*/ 109 w 475"/>
                <a:gd name="T5" fmla="*/ 246 h 434"/>
                <a:gd name="T6" fmla="*/ 164 w 475"/>
                <a:gd name="T7" fmla="*/ 146 h 434"/>
                <a:gd name="T8" fmla="*/ 155 w 475"/>
                <a:gd name="T9" fmla="*/ 73 h 434"/>
                <a:gd name="T10" fmla="*/ 173 w 475"/>
                <a:gd name="T11" fmla="*/ 0 h 434"/>
                <a:gd name="T12" fmla="*/ 219 w 475"/>
                <a:gd name="T13" fmla="*/ 73 h 434"/>
                <a:gd name="T14" fmla="*/ 255 w 475"/>
                <a:gd name="T15" fmla="*/ 173 h 434"/>
                <a:gd name="T16" fmla="*/ 319 w 475"/>
                <a:gd name="T17" fmla="*/ 128 h 434"/>
                <a:gd name="T18" fmla="*/ 383 w 475"/>
                <a:gd name="T19" fmla="*/ 109 h 434"/>
                <a:gd name="T20" fmla="*/ 438 w 475"/>
                <a:gd name="T21" fmla="*/ 201 h 434"/>
                <a:gd name="T22" fmla="*/ 475 w 475"/>
                <a:gd name="T23" fmla="*/ 329 h 434"/>
                <a:gd name="T24" fmla="*/ 465 w 475"/>
                <a:gd name="T25" fmla="*/ 338 h 434"/>
                <a:gd name="T26" fmla="*/ 328 w 475"/>
                <a:gd name="T27" fmla="*/ 393 h 434"/>
                <a:gd name="T28" fmla="*/ 273 w 475"/>
                <a:gd name="T29" fmla="*/ 429 h 434"/>
                <a:gd name="T30" fmla="*/ 109 w 475"/>
                <a:gd name="T31" fmla="*/ 393 h 434"/>
                <a:gd name="T32" fmla="*/ 17 w 475"/>
                <a:gd name="T33" fmla="*/ 356 h 434"/>
                <a:gd name="T34" fmla="*/ 63 w 475"/>
                <a:gd name="T35" fmla="*/ 310 h 4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5"/>
                <a:gd name="T55" fmla="*/ 0 h 434"/>
                <a:gd name="T56" fmla="*/ 475 w 475"/>
                <a:gd name="T57" fmla="*/ 434 h 4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5" h="434">
                  <a:moveTo>
                    <a:pt x="63" y="310"/>
                  </a:moveTo>
                  <a:cubicBezTo>
                    <a:pt x="72" y="307"/>
                    <a:pt x="85" y="309"/>
                    <a:pt x="91" y="301"/>
                  </a:cubicBezTo>
                  <a:cubicBezTo>
                    <a:pt x="102" y="285"/>
                    <a:pt x="109" y="246"/>
                    <a:pt x="109" y="246"/>
                  </a:cubicBezTo>
                  <a:cubicBezTo>
                    <a:pt x="82" y="165"/>
                    <a:pt x="75" y="202"/>
                    <a:pt x="164" y="146"/>
                  </a:cubicBezTo>
                  <a:cubicBezTo>
                    <a:pt x="161" y="122"/>
                    <a:pt x="153" y="97"/>
                    <a:pt x="155" y="73"/>
                  </a:cubicBezTo>
                  <a:cubicBezTo>
                    <a:pt x="157" y="48"/>
                    <a:pt x="173" y="0"/>
                    <a:pt x="173" y="0"/>
                  </a:cubicBezTo>
                  <a:cubicBezTo>
                    <a:pt x="191" y="26"/>
                    <a:pt x="197" y="51"/>
                    <a:pt x="219" y="73"/>
                  </a:cubicBezTo>
                  <a:cubicBezTo>
                    <a:pt x="229" y="104"/>
                    <a:pt x="231" y="149"/>
                    <a:pt x="255" y="173"/>
                  </a:cubicBezTo>
                  <a:cubicBezTo>
                    <a:pt x="312" y="155"/>
                    <a:pt x="264" y="146"/>
                    <a:pt x="319" y="128"/>
                  </a:cubicBezTo>
                  <a:cubicBezTo>
                    <a:pt x="351" y="138"/>
                    <a:pt x="368" y="142"/>
                    <a:pt x="383" y="109"/>
                  </a:cubicBezTo>
                  <a:cubicBezTo>
                    <a:pt x="402" y="167"/>
                    <a:pt x="401" y="162"/>
                    <a:pt x="438" y="201"/>
                  </a:cubicBezTo>
                  <a:cubicBezTo>
                    <a:pt x="449" y="233"/>
                    <a:pt x="475" y="292"/>
                    <a:pt x="475" y="329"/>
                  </a:cubicBezTo>
                  <a:cubicBezTo>
                    <a:pt x="475" y="333"/>
                    <a:pt x="468" y="335"/>
                    <a:pt x="465" y="338"/>
                  </a:cubicBezTo>
                  <a:cubicBezTo>
                    <a:pt x="424" y="365"/>
                    <a:pt x="375" y="378"/>
                    <a:pt x="328" y="393"/>
                  </a:cubicBezTo>
                  <a:cubicBezTo>
                    <a:pt x="310" y="405"/>
                    <a:pt x="294" y="434"/>
                    <a:pt x="273" y="429"/>
                  </a:cubicBezTo>
                  <a:cubicBezTo>
                    <a:pt x="215" y="414"/>
                    <a:pt x="169" y="400"/>
                    <a:pt x="109" y="393"/>
                  </a:cubicBezTo>
                  <a:cubicBezTo>
                    <a:pt x="59" y="377"/>
                    <a:pt x="78" y="368"/>
                    <a:pt x="17" y="356"/>
                  </a:cubicBezTo>
                  <a:cubicBezTo>
                    <a:pt x="0" y="306"/>
                    <a:pt x="18" y="310"/>
                    <a:pt x="63" y="3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536" name="Group 298"/>
            <p:cNvGrpSpPr>
              <a:grpSpLocks/>
            </p:cNvGrpSpPr>
            <p:nvPr/>
          </p:nvGrpSpPr>
          <p:grpSpPr bwMode="auto">
            <a:xfrm>
              <a:off x="2290" y="2388"/>
              <a:ext cx="590" cy="543"/>
              <a:chOff x="884" y="572"/>
              <a:chExt cx="3493" cy="3221"/>
            </a:xfrm>
          </p:grpSpPr>
          <p:sp>
            <p:nvSpPr>
              <p:cNvPr id="19608" name="AutoShape 299" descr="Горизонтальный кирпич"/>
              <p:cNvSpPr>
                <a:spLocks noChangeArrowheads="1"/>
              </p:cNvSpPr>
              <p:nvPr/>
            </p:nvSpPr>
            <p:spPr bwMode="auto">
              <a:xfrm flipV="1">
                <a:off x="884" y="572"/>
                <a:ext cx="3493" cy="2223"/>
              </a:xfrm>
              <a:custGeom>
                <a:avLst/>
                <a:gdLst>
                  <a:gd name="T0" fmla="*/ 80 w 21600"/>
                  <a:gd name="T1" fmla="*/ 12 h 21600"/>
                  <a:gd name="T2" fmla="*/ 46 w 21600"/>
                  <a:gd name="T3" fmla="*/ 24 h 21600"/>
                  <a:gd name="T4" fmla="*/ 11 w 21600"/>
                  <a:gd name="T5" fmla="*/ 12 h 21600"/>
                  <a:gd name="T6" fmla="*/ 46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2 w 21600"/>
                  <a:gd name="T13" fmla="*/ 4499 h 21600"/>
                  <a:gd name="T14" fmla="*/ 17098 w 21600"/>
                  <a:gd name="T15" fmla="*/ 1710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pattFill prst="horzBrick">
                <a:fgClr>
                  <a:schemeClr val="tx2"/>
                </a:fgClr>
                <a:bgClr>
                  <a:srgbClr val="FFFF00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09" name="Rectangle 300" descr="Горизонтальный кирпич"/>
              <p:cNvSpPr>
                <a:spLocks noChangeArrowheads="1"/>
              </p:cNvSpPr>
              <p:nvPr/>
            </p:nvSpPr>
            <p:spPr bwMode="auto">
              <a:xfrm>
                <a:off x="884" y="2795"/>
                <a:ext cx="3493" cy="998"/>
              </a:xfrm>
              <a:prstGeom prst="rect">
                <a:avLst/>
              </a:prstGeom>
              <a:pattFill prst="horzBrick">
                <a:fgClr>
                  <a:schemeClr val="tx2"/>
                </a:fgClr>
                <a:bgClr>
                  <a:srgbClr val="996633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10" name="AutoShape 301" descr="Горизонтальный кирпич"/>
              <p:cNvSpPr>
                <a:spLocks noChangeArrowheads="1"/>
              </p:cNvSpPr>
              <p:nvPr/>
            </p:nvSpPr>
            <p:spPr bwMode="auto">
              <a:xfrm flipV="1">
                <a:off x="1111" y="663"/>
                <a:ext cx="3039" cy="1996"/>
              </a:xfrm>
              <a:custGeom>
                <a:avLst/>
                <a:gdLst>
                  <a:gd name="T0" fmla="*/ 53 w 21600"/>
                  <a:gd name="T1" fmla="*/ 9 h 21600"/>
                  <a:gd name="T2" fmla="*/ 30 w 21600"/>
                  <a:gd name="T3" fmla="*/ 17 h 21600"/>
                  <a:gd name="T4" fmla="*/ 7 w 21600"/>
                  <a:gd name="T5" fmla="*/ 9 h 21600"/>
                  <a:gd name="T6" fmla="*/ 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9 w 21600"/>
                  <a:gd name="T13" fmla="*/ 4502 h 21600"/>
                  <a:gd name="T14" fmla="*/ 17101 w 21600"/>
                  <a:gd name="T15" fmla="*/ 1709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pattFill prst="horzBrick">
                <a:fgClr>
                  <a:schemeClr val="tx2"/>
                </a:fgClr>
                <a:bgClr>
                  <a:srgbClr val="993300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11" name="Freeform 302" descr="Горизонтальный кирпич"/>
              <p:cNvSpPr>
                <a:spLocks/>
              </p:cNvSpPr>
              <p:nvPr/>
            </p:nvSpPr>
            <p:spPr bwMode="auto">
              <a:xfrm>
                <a:off x="2653" y="1888"/>
                <a:ext cx="1361" cy="453"/>
              </a:xfrm>
              <a:custGeom>
                <a:avLst/>
                <a:gdLst>
                  <a:gd name="T0" fmla="*/ 1361 w 1361"/>
                  <a:gd name="T1" fmla="*/ 453 h 453"/>
                  <a:gd name="T2" fmla="*/ 0 w 1361"/>
                  <a:gd name="T3" fmla="*/ 453 h 453"/>
                  <a:gd name="T4" fmla="*/ 0 w 1361"/>
                  <a:gd name="T5" fmla="*/ 0 h 453"/>
                  <a:gd name="T6" fmla="*/ 136 w 1361"/>
                  <a:gd name="T7" fmla="*/ 0 h 453"/>
                  <a:gd name="T8" fmla="*/ 136 w 1361"/>
                  <a:gd name="T9" fmla="*/ 363 h 453"/>
                  <a:gd name="T10" fmla="*/ 1361 w 1361"/>
                  <a:gd name="T11" fmla="*/ 363 h 453"/>
                  <a:gd name="T12" fmla="*/ 1361 w 1361"/>
                  <a:gd name="T13" fmla="*/ 453 h 4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1"/>
                  <a:gd name="T22" fmla="*/ 0 h 453"/>
                  <a:gd name="T23" fmla="*/ 1361 w 1361"/>
                  <a:gd name="T24" fmla="*/ 453 h 4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1" h="453">
                    <a:moveTo>
                      <a:pt x="1361" y="453"/>
                    </a:moveTo>
                    <a:lnTo>
                      <a:pt x="0" y="453"/>
                    </a:lnTo>
                    <a:lnTo>
                      <a:pt x="0" y="0"/>
                    </a:lnTo>
                    <a:lnTo>
                      <a:pt x="136" y="0"/>
                    </a:lnTo>
                    <a:lnTo>
                      <a:pt x="136" y="363"/>
                    </a:lnTo>
                    <a:lnTo>
                      <a:pt x="1361" y="363"/>
                    </a:lnTo>
                    <a:lnTo>
                      <a:pt x="1361" y="453"/>
                    </a:lnTo>
                    <a:close/>
                  </a:path>
                </a:pathLst>
              </a:custGeom>
              <a:pattFill prst="horzBrick">
                <a:fgClr>
                  <a:schemeClr val="tx2"/>
                </a:fgClr>
                <a:bgClr>
                  <a:srgbClr val="FFFF00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12" name="Freeform 303" descr="Горизонтальный кирпич"/>
              <p:cNvSpPr>
                <a:spLocks/>
              </p:cNvSpPr>
              <p:nvPr/>
            </p:nvSpPr>
            <p:spPr bwMode="auto">
              <a:xfrm>
                <a:off x="1519" y="1480"/>
                <a:ext cx="1089" cy="1179"/>
              </a:xfrm>
              <a:custGeom>
                <a:avLst/>
                <a:gdLst>
                  <a:gd name="T0" fmla="*/ 0 w 1089"/>
                  <a:gd name="T1" fmla="*/ 1179 h 1179"/>
                  <a:gd name="T2" fmla="*/ 363 w 1089"/>
                  <a:gd name="T3" fmla="*/ 0 h 1179"/>
                  <a:gd name="T4" fmla="*/ 1089 w 1089"/>
                  <a:gd name="T5" fmla="*/ 0 h 1179"/>
                  <a:gd name="T6" fmla="*/ 1089 w 1089"/>
                  <a:gd name="T7" fmla="*/ 272 h 1179"/>
                  <a:gd name="T8" fmla="*/ 998 w 1089"/>
                  <a:gd name="T9" fmla="*/ 272 h 1179"/>
                  <a:gd name="T10" fmla="*/ 998 w 1089"/>
                  <a:gd name="T11" fmla="*/ 90 h 1179"/>
                  <a:gd name="T12" fmla="*/ 454 w 1089"/>
                  <a:gd name="T13" fmla="*/ 90 h 1179"/>
                  <a:gd name="T14" fmla="*/ 136 w 1089"/>
                  <a:gd name="T15" fmla="*/ 1179 h 1179"/>
                  <a:gd name="T16" fmla="*/ 0 w 1089"/>
                  <a:gd name="T17" fmla="*/ 1179 h 11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89"/>
                  <a:gd name="T28" fmla="*/ 0 h 1179"/>
                  <a:gd name="T29" fmla="*/ 1089 w 1089"/>
                  <a:gd name="T30" fmla="*/ 1179 h 11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89" h="1179">
                    <a:moveTo>
                      <a:pt x="0" y="1179"/>
                    </a:moveTo>
                    <a:lnTo>
                      <a:pt x="363" y="0"/>
                    </a:lnTo>
                    <a:lnTo>
                      <a:pt x="1089" y="0"/>
                    </a:lnTo>
                    <a:lnTo>
                      <a:pt x="1089" y="272"/>
                    </a:lnTo>
                    <a:lnTo>
                      <a:pt x="998" y="272"/>
                    </a:lnTo>
                    <a:lnTo>
                      <a:pt x="998" y="90"/>
                    </a:lnTo>
                    <a:lnTo>
                      <a:pt x="454" y="90"/>
                    </a:lnTo>
                    <a:lnTo>
                      <a:pt x="136" y="1179"/>
                    </a:lnTo>
                    <a:lnTo>
                      <a:pt x="0" y="1179"/>
                    </a:lnTo>
                    <a:close/>
                  </a:path>
                </a:pathLst>
              </a:custGeom>
              <a:pattFill prst="horzBrick">
                <a:fgClr>
                  <a:schemeClr val="tx2"/>
                </a:fgClr>
                <a:bgClr>
                  <a:srgbClr val="FFFF00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13" name="Freeform 304" descr="Горизонтальный кирпич"/>
              <p:cNvSpPr>
                <a:spLocks/>
              </p:cNvSpPr>
              <p:nvPr/>
            </p:nvSpPr>
            <p:spPr bwMode="auto">
              <a:xfrm>
                <a:off x="2245" y="1661"/>
                <a:ext cx="408" cy="363"/>
              </a:xfrm>
              <a:custGeom>
                <a:avLst/>
                <a:gdLst>
                  <a:gd name="T0" fmla="*/ 408 w 408"/>
                  <a:gd name="T1" fmla="*/ 227 h 363"/>
                  <a:gd name="T2" fmla="*/ 136 w 408"/>
                  <a:gd name="T3" fmla="*/ 227 h 363"/>
                  <a:gd name="T4" fmla="*/ 181 w 408"/>
                  <a:gd name="T5" fmla="*/ 0 h 363"/>
                  <a:gd name="T6" fmla="*/ 91 w 408"/>
                  <a:gd name="T7" fmla="*/ 0 h 363"/>
                  <a:gd name="T8" fmla="*/ 0 w 408"/>
                  <a:gd name="T9" fmla="*/ 363 h 363"/>
                  <a:gd name="T10" fmla="*/ 408 w 408"/>
                  <a:gd name="T11" fmla="*/ 363 h 363"/>
                  <a:gd name="T12" fmla="*/ 408 w 408"/>
                  <a:gd name="T13" fmla="*/ 227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363"/>
                  <a:gd name="T23" fmla="*/ 408 w 408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363">
                    <a:moveTo>
                      <a:pt x="408" y="227"/>
                    </a:moveTo>
                    <a:lnTo>
                      <a:pt x="136" y="227"/>
                    </a:lnTo>
                    <a:lnTo>
                      <a:pt x="181" y="0"/>
                    </a:lnTo>
                    <a:lnTo>
                      <a:pt x="91" y="0"/>
                    </a:lnTo>
                    <a:lnTo>
                      <a:pt x="0" y="363"/>
                    </a:lnTo>
                    <a:lnTo>
                      <a:pt x="408" y="363"/>
                    </a:lnTo>
                    <a:lnTo>
                      <a:pt x="408" y="227"/>
                    </a:lnTo>
                    <a:close/>
                  </a:path>
                </a:pathLst>
              </a:custGeom>
              <a:pattFill prst="horzBrick">
                <a:fgClr>
                  <a:schemeClr val="tx2"/>
                </a:fgClr>
                <a:bgClr>
                  <a:srgbClr val="FFFF00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14" name="Freeform 305" descr="Горизонтальный кирпич"/>
              <p:cNvSpPr>
                <a:spLocks/>
              </p:cNvSpPr>
              <p:nvPr/>
            </p:nvSpPr>
            <p:spPr bwMode="auto">
              <a:xfrm>
                <a:off x="1973" y="2115"/>
                <a:ext cx="317" cy="544"/>
              </a:xfrm>
              <a:custGeom>
                <a:avLst/>
                <a:gdLst>
                  <a:gd name="T0" fmla="*/ 0 w 317"/>
                  <a:gd name="T1" fmla="*/ 544 h 544"/>
                  <a:gd name="T2" fmla="*/ 181 w 317"/>
                  <a:gd name="T3" fmla="*/ 0 h 544"/>
                  <a:gd name="T4" fmla="*/ 317 w 317"/>
                  <a:gd name="T5" fmla="*/ 0 h 544"/>
                  <a:gd name="T6" fmla="*/ 136 w 317"/>
                  <a:gd name="T7" fmla="*/ 544 h 544"/>
                  <a:gd name="T8" fmla="*/ 0 w 317"/>
                  <a:gd name="T9" fmla="*/ 544 h 5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"/>
                  <a:gd name="T16" fmla="*/ 0 h 544"/>
                  <a:gd name="T17" fmla="*/ 317 w 317"/>
                  <a:gd name="T18" fmla="*/ 544 h 5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" h="544">
                    <a:moveTo>
                      <a:pt x="0" y="544"/>
                    </a:moveTo>
                    <a:lnTo>
                      <a:pt x="181" y="0"/>
                    </a:lnTo>
                    <a:lnTo>
                      <a:pt x="317" y="0"/>
                    </a:lnTo>
                    <a:lnTo>
                      <a:pt x="136" y="544"/>
                    </a:lnTo>
                    <a:lnTo>
                      <a:pt x="0" y="544"/>
                    </a:lnTo>
                    <a:close/>
                  </a:path>
                </a:pathLst>
              </a:custGeom>
              <a:pattFill prst="horzBrick">
                <a:fgClr>
                  <a:schemeClr val="tx2"/>
                </a:fgClr>
                <a:bgClr>
                  <a:srgbClr val="FFFF00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15" name="Freeform 306" descr="Горизонтальный кирпич"/>
              <p:cNvSpPr>
                <a:spLocks/>
              </p:cNvSpPr>
              <p:nvPr/>
            </p:nvSpPr>
            <p:spPr bwMode="auto">
              <a:xfrm>
                <a:off x="2336" y="890"/>
                <a:ext cx="1587" cy="1179"/>
              </a:xfrm>
              <a:custGeom>
                <a:avLst/>
                <a:gdLst>
                  <a:gd name="T0" fmla="*/ 1587 w 1587"/>
                  <a:gd name="T1" fmla="*/ 1179 h 1179"/>
                  <a:gd name="T2" fmla="*/ 635 w 1587"/>
                  <a:gd name="T3" fmla="*/ 1179 h 1179"/>
                  <a:gd name="T4" fmla="*/ 635 w 1587"/>
                  <a:gd name="T5" fmla="*/ 816 h 1179"/>
                  <a:gd name="T6" fmla="*/ 408 w 1587"/>
                  <a:gd name="T7" fmla="*/ 816 h 1179"/>
                  <a:gd name="T8" fmla="*/ 408 w 1587"/>
                  <a:gd name="T9" fmla="*/ 454 h 1179"/>
                  <a:gd name="T10" fmla="*/ 0 w 1587"/>
                  <a:gd name="T11" fmla="*/ 454 h 1179"/>
                  <a:gd name="T12" fmla="*/ 136 w 1587"/>
                  <a:gd name="T13" fmla="*/ 0 h 1179"/>
                  <a:gd name="T14" fmla="*/ 226 w 1587"/>
                  <a:gd name="T15" fmla="*/ 0 h 1179"/>
                  <a:gd name="T16" fmla="*/ 136 w 1587"/>
                  <a:gd name="T17" fmla="*/ 363 h 1179"/>
                  <a:gd name="T18" fmla="*/ 499 w 1587"/>
                  <a:gd name="T19" fmla="*/ 363 h 1179"/>
                  <a:gd name="T20" fmla="*/ 499 w 1587"/>
                  <a:gd name="T21" fmla="*/ 726 h 1179"/>
                  <a:gd name="T22" fmla="*/ 771 w 1587"/>
                  <a:gd name="T23" fmla="*/ 726 h 1179"/>
                  <a:gd name="T24" fmla="*/ 771 w 1587"/>
                  <a:gd name="T25" fmla="*/ 1134 h 1179"/>
                  <a:gd name="T26" fmla="*/ 1542 w 1587"/>
                  <a:gd name="T27" fmla="*/ 1134 h 1179"/>
                  <a:gd name="T28" fmla="*/ 1587 w 1587"/>
                  <a:gd name="T29" fmla="*/ 1179 h 11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87"/>
                  <a:gd name="T46" fmla="*/ 0 h 1179"/>
                  <a:gd name="T47" fmla="*/ 1587 w 1587"/>
                  <a:gd name="T48" fmla="*/ 1179 h 117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87" h="1179">
                    <a:moveTo>
                      <a:pt x="1587" y="1179"/>
                    </a:moveTo>
                    <a:lnTo>
                      <a:pt x="635" y="1179"/>
                    </a:lnTo>
                    <a:lnTo>
                      <a:pt x="635" y="816"/>
                    </a:lnTo>
                    <a:lnTo>
                      <a:pt x="408" y="816"/>
                    </a:lnTo>
                    <a:lnTo>
                      <a:pt x="408" y="454"/>
                    </a:lnTo>
                    <a:lnTo>
                      <a:pt x="0" y="454"/>
                    </a:lnTo>
                    <a:lnTo>
                      <a:pt x="136" y="0"/>
                    </a:lnTo>
                    <a:lnTo>
                      <a:pt x="226" y="0"/>
                    </a:lnTo>
                    <a:lnTo>
                      <a:pt x="136" y="363"/>
                    </a:lnTo>
                    <a:lnTo>
                      <a:pt x="499" y="363"/>
                    </a:lnTo>
                    <a:lnTo>
                      <a:pt x="499" y="726"/>
                    </a:lnTo>
                    <a:lnTo>
                      <a:pt x="771" y="726"/>
                    </a:lnTo>
                    <a:lnTo>
                      <a:pt x="771" y="1134"/>
                    </a:lnTo>
                    <a:lnTo>
                      <a:pt x="1542" y="1134"/>
                    </a:lnTo>
                    <a:lnTo>
                      <a:pt x="1587" y="1179"/>
                    </a:lnTo>
                    <a:close/>
                  </a:path>
                </a:pathLst>
              </a:custGeom>
              <a:pattFill prst="horzBrick">
                <a:fgClr>
                  <a:schemeClr val="tx2"/>
                </a:fgClr>
                <a:bgClr>
                  <a:srgbClr val="FFFF00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16" name="Freeform 307" descr="Горизонтальный кирпич"/>
              <p:cNvSpPr>
                <a:spLocks/>
              </p:cNvSpPr>
              <p:nvPr/>
            </p:nvSpPr>
            <p:spPr bwMode="auto">
              <a:xfrm>
                <a:off x="3016" y="663"/>
                <a:ext cx="454" cy="771"/>
              </a:xfrm>
              <a:custGeom>
                <a:avLst/>
                <a:gdLst>
                  <a:gd name="T0" fmla="*/ 0 w 454"/>
                  <a:gd name="T1" fmla="*/ 0 h 771"/>
                  <a:gd name="T2" fmla="*/ 136 w 454"/>
                  <a:gd name="T3" fmla="*/ 771 h 771"/>
                  <a:gd name="T4" fmla="*/ 454 w 454"/>
                  <a:gd name="T5" fmla="*/ 771 h 771"/>
                  <a:gd name="T6" fmla="*/ 408 w 454"/>
                  <a:gd name="T7" fmla="*/ 635 h 771"/>
                  <a:gd name="T8" fmla="*/ 227 w 454"/>
                  <a:gd name="T9" fmla="*/ 635 h 771"/>
                  <a:gd name="T10" fmla="*/ 91 w 454"/>
                  <a:gd name="T11" fmla="*/ 0 h 771"/>
                  <a:gd name="T12" fmla="*/ 0 w 454"/>
                  <a:gd name="T13" fmla="*/ 0 h 7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4"/>
                  <a:gd name="T22" fmla="*/ 0 h 771"/>
                  <a:gd name="T23" fmla="*/ 454 w 454"/>
                  <a:gd name="T24" fmla="*/ 771 h 7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4" h="771">
                    <a:moveTo>
                      <a:pt x="0" y="0"/>
                    </a:moveTo>
                    <a:lnTo>
                      <a:pt x="136" y="771"/>
                    </a:lnTo>
                    <a:lnTo>
                      <a:pt x="454" y="771"/>
                    </a:lnTo>
                    <a:lnTo>
                      <a:pt x="408" y="635"/>
                    </a:lnTo>
                    <a:lnTo>
                      <a:pt x="227" y="635"/>
                    </a:lnTo>
                    <a:lnTo>
                      <a:pt x="91" y="0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horzBrick">
                <a:fgClr>
                  <a:schemeClr val="tx2"/>
                </a:fgClr>
                <a:bgClr>
                  <a:srgbClr val="FFFF00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17" name="Freeform 308" descr="Горизонтальный кирпич"/>
              <p:cNvSpPr>
                <a:spLocks/>
              </p:cNvSpPr>
              <p:nvPr/>
            </p:nvSpPr>
            <p:spPr bwMode="auto">
              <a:xfrm>
                <a:off x="3198" y="1616"/>
                <a:ext cx="589" cy="136"/>
              </a:xfrm>
              <a:custGeom>
                <a:avLst/>
                <a:gdLst>
                  <a:gd name="T0" fmla="*/ 544 w 589"/>
                  <a:gd name="T1" fmla="*/ 0 h 136"/>
                  <a:gd name="T2" fmla="*/ 0 w 589"/>
                  <a:gd name="T3" fmla="*/ 0 h 136"/>
                  <a:gd name="T4" fmla="*/ 0 w 589"/>
                  <a:gd name="T5" fmla="*/ 136 h 136"/>
                  <a:gd name="T6" fmla="*/ 589 w 589"/>
                  <a:gd name="T7" fmla="*/ 136 h 136"/>
                  <a:gd name="T8" fmla="*/ 544 w 589"/>
                  <a:gd name="T9" fmla="*/ 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9"/>
                  <a:gd name="T16" fmla="*/ 0 h 136"/>
                  <a:gd name="T17" fmla="*/ 589 w 58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9" h="136">
                    <a:moveTo>
                      <a:pt x="544" y="0"/>
                    </a:moveTo>
                    <a:lnTo>
                      <a:pt x="0" y="0"/>
                    </a:lnTo>
                    <a:lnTo>
                      <a:pt x="0" y="136"/>
                    </a:lnTo>
                    <a:lnTo>
                      <a:pt x="589" y="136"/>
                    </a:lnTo>
                    <a:lnTo>
                      <a:pt x="544" y="0"/>
                    </a:lnTo>
                    <a:close/>
                  </a:path>
                </a:pathLst>
              </a:custGeom>
              <a:pattFill prst="horzBrick">
                <a:fgClr>
                  <a:schemeClr val="tx2"/>
                </a:fgClr>
                <a:bgClr>
                  <a:srgbClr val="FFFF00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18" name="Freeform 309" descr="Горизонтальный кирпич"/>
              <p:cNvSpPr>
                <a:spLocks/>
              </p:cNvSpPr>
              <p:nvPr/>
            </p:nvSpPr>
            <p:spPr bwMode="auto">
              <a:xfrm>
                <a:off x="1655" y="799"/>
                <a:ext cx="635" cy="408"/>
              </a:xfrm>
              <a:custGeom>
                <a:avLst/>
                <a:gdLst>
                  <a:gd name="T0" fmla="*/ 0 w 635"/>
                  <a:gd name="T1" fmla="*/ 408 h 408"/>
                  <a:gd name="T2" fmla="*/ 545 w 635"/>
                  <a:gd name="T3" fmla="*/ 408 h 408"/>
                  <a:gd name="T4" fmla="*/ 635 w 635"/>
                  <a:gd name="T5" fmla="*/ 0 h 408"/>
                  <a:gd name="T6" fmla="*/ 454 w 635"/>
                  <a:gd name="T7" fmla="*/ 0 h 408"/>
                  <a:gd name="T8" fmla="*/ 409 w 635"/>
                  <a:gd name="T9" fmla="*/ 272 h 408"/>
                  <a:gd name="T10" fmla="*/ 46 w 635"/>
                  <a:gd name="T11" fmla="*/ 272 h 408"/>
                  <a:gd name="T12" fmla="*/ 0 w 635"/>
                  <a:gd name="T13" fmla="*/ 408 h 4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5"/>
                  <a:gd name="T22" fmla="*/ 0 h 408"/>
                  <a:gd name="T23" fmla="*/ 635 w 635"/>
                  <a:gd name="T24" fmla="*/ 408 h 4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5" h="408">
                    <a:moveTo>
                      <a:pt x="0" y="408"/>
                    </a:moveTo>
                    <a:lnTo>
                      <a:pt x="545" y="408"/>
                    </a:lnTo>
                    <a:lnTo>
                      <a:pt x="635" y="0"/>
                    </a:lnTo>
                    <a:lnTo>
                      <a:pt x="454" y="0"/>
                    </a:lnTo>
                    <a:lnTo>
                      <a:pt x="409" y="272"/>
                    </a:lnTo>
                    <a:lnTo>
                      <a:pt x="46" y="272"/>
                    </a:lnTo>
                    <a:lnTo>
                      <a:pt x="0" y="408"/>
                    </a:lnTo>
                    <a:close/>
                  </a:path>
                </a:pathLst>
              </a:custGeom>
              <a:pattFill prst="horzBrick">
                <a:fgClr>
                  <a:schemeClr val="tx2"/>
                </a:fgClr>
                <a:bgClr>
                  <a:srgbClr val="FFFF00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19" name="Freeform 310" descr="Горизонтальный кирпич"/>
              <p:cNvSpPr>
                <a:spLocks/>
              </p:cNvSpPr>
              <p:nvPr/>
            </p:nvSpPr>
            <p:spPr bwMode="auto">
              <a:xfrm>
                <a:off x="2653" y="663"/>
                <a:ext cx="182" cy="454"/>
              </a:xfrm>
              <a:custGeom>
                <a:avLst/>
                <a:gdLst>
                  <a:gd name="T0" fmla="*/ 46 w 182"/>
                  <a:gd name="T1" fmla="*/ 0 h 454"/>
                  <a:gd name="T2" fmla="*/ 0 w 182"/>
                  <a:gd name="T3" fmla="*/ 454 h 454"/>
                  <a:gd name="T4" fmla="*/ 136 w 182"/>
                  <a:gd name="T5" fmla="*/ 454 h 454"/>
                  <a:gd name="T6" fmla="*/ 182 w 182"/>
                  <a:gd name="T7" fmla="*/ 0 h 454"/>
                  <a:gd name="T8" fmla="*/ 46 w 182"/>
                  <a:gd name="T9" fmla="*/ 0 h 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454"/>
                  <a:gd name="T17" fmla="*/ 182 w 182"/>
                  <a:gd name="T18" fmla="*/ 454 h 4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454">
                    <a:moveTo>
                      <a:pt x="46" y="0"/>
                    </a:moveTo>
                    <a:lnTo>
                      <a:pt x="0" y="454"/>
                    </a:lnTo>
                    <a:lnTo>
                      <a:pt x="136" y="454"/>
                    </a:lnTo>
                    <a:lnTo>
                      <a:pt x="182" y="0"/>
                    </a:lnTo>
                    <a:lnTo>
                      <a:pt x="46" y="0"/>
                    </a:lnTo>
                    <a:close/>
                  </a:path>
                </a:pathLst>
              </a:custGeom>
              <a:pattFill prst="horzBrick">
                <a:fgClr>
                  <a:schemeClr val="tx2"/>
                </a:fgClr>
                <a:bgClr>
                  <a:srgbClr val="FFFF00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5" name="Freeform 312"/>
            <p:cNvSpPr>
              <a:spLocks/>
            </p:cNvSpPr>
            <p:nvPr/>
          </p:nvSpPr>
          <p:spPr bwMode="auto">
            <a:xfrm>
              <a:off x="3513" y="2708"/>
              <a:ext cx="1369" cy="1022"/>
            </a:xfrm>
            <a:custGeom>
              <a:avLst/>
              <a:gdLst/>
              <a:ahLst/>
              <a:cxnLst>
                <a:cxn ang="0">
                  <a:pos x="336" y="849"/>
                </a:cxn>
                <a:cxn ang="0">
                  <a:pos x="400" y="602"/>
                </a:cxn>
                <a:cxn ang="0">
                  <a:pos x="418" y="483"/>
                </a:cxn>
                <a:cxn ang="0">
                  <a:pos x="546" y="428"/>
                </a:cxn>
                <a:cxn ang="0">
                  <a:pos x="601" y="410"/>
                </a:cxn>
                <a:cxn ang="0">
                  <a:pos x="610" y="437"/>
                </a:cxn>
                <a:cxn ang="0">
                  <a:pos x="610" y="492"/>
                </a:cxn>
                <a:cxn ang="0">
                  <a:pos x="665" y="510"/>
                </a:cxn>
                <a:cxn ang="0">
                  <a:pos x="738" y="501"/>
                </a:cxn>
                <a:cxn ang="0">
                  <a:pos x="793" y="483"/>
                </a:cxn>
                <a:cxn ang="0">
                  <a:pos x="885" y="282"/>
                </a:cxn>
                <a:cxn ang="0">
                  <a:pos x="940" y="218"/>
                </a:cxn>
                <a:cxn ang="0">
                  <a:pos x="958" y="163"/>
                </a:cxn>
                <a:cxn ang="0">
                  <a:pos x="921" y="53"/>
                </a:cxn>
                <a:cxn ang="0">
                  <a:pos x="1022" y="35"/>
                </a:cxn>
                <a:cxn ang="0">
                  <a:pos x="1141" y="126"/>
                </a:cxn>
                <a:cxn ang="0">
                  <a:pos x="1159" y="154"/>
                </a:cxn>
                <a:cxn ang="0">
                  <a:pos x="1260" y="190"/>
                </a:cxn>
                <a:cxn ang="0">
                  <a:pos x="1296" y="236"/>
                </a:cxn>
                <a:cxn ang="0">
                  <a:pos x="1351" y="273"/>
                </a:cxn>
                <a:cxn ang="0">
                  <a:pos x="1369" y="300"/>
                </a:cxn>
                <a:cxn ang="0">
                  <a:pos x="1305" y="364"/>
                </a:cxn>
                <a:cxn ang="0">
                  <a:pos x="1260" y="410"/>
                </a:cxn>
                <a:cxn ang="0">
                  <a:pos x="1205" y="428"/>
                </a:cxn>
                <a:cxn ang="0">
                  <a:pos x="1186" y="492"/>
                </a:cxn>
                <a:cxn ang="0">
                  <a:pos x="1168" y="565"/>
                </a:cxn>
                <a:cxn ang="0">
                  <a:pos x="1113" y="711"/>
                </a:cxn>
                <a:cxn ang="0">
                  <a:pos x="949" y="730"/>
                </a:cxn>
                <a:cxn ang="0">
                  <a:pos x="848" y="702"/>
                </a:cxn>
                <a:cxn ang="0">
                  <a:pos x="738" y="711"/>
                </a:cxn>
                <a:cxn ang="0">
                  <a:pos x="720" y="730"/>
                </a:cxn>
                <a:cxn ang="0">
                  <a:pos x="592" y="812"/>
                </a:cxn>
                <a:cxn ang="0">
                  <a:pos x="620" y="903"/>
                </a:cxn>
                <a:cxn ang="0">
                  <a:pos x="482" y="1022"/>
                </a:cxn>
                <a:cxn ang="0">
                  <a:pos x="217" y="1004"/>
                </a:cxn>
                <a:cxn ang="0">
                  <a:pos x="108" y="986"/>
                </a:cxn>
                <a:cxn ang="0">
                  <a:pos x="34" y="940"/>
                </a:cxn>
                <a:cxn ang="0">
                  <a:pos x="25" y="885"/>
                </a:cxn>
                <a:cxn ang="0">
                  <a:pos x="62" y="876"/>
                </a:cxn>
                <a:cxn ang="0">
                  <a:pos x="117" y="858"/>
                </a:cxn>
                <a:cxn ang="0">
                  <a:pos x="144" y="849"/>
                </a:cxn>
                <a:cxn ang="0">
                  <a:pos x="336" y="849"/>
                </a:cxn>
              </a:cxnLst>
              <a:rect l="0" t="0" r="r" b="b"/>
              <a:pathLst>
                <a:path w="1369" h="1022">
                  <a:moveTo>
                    <a:pt x="336" y="849"/>
                  </a:moveTo>
                  <a:cubicBezTo>
                    <a:pt x="379" y="763"/>
                    <a:pt x="390" y="700"/>
                    <a:pt x="400" y="602"/>
                  </a:cubicBezTo>
                  <a:cubicBezTo>
                    <a:pt x="400" y="601"/>
                    <a:pt x="402" y="508"/>
                    <a:pt x="418" y="483"/>
                  </a:cubicBezTo>
                  <a:cubicBezTo>
                    <a:pt x="441" y="447"/>
                    <a:pt x="509" y="440"/>
                    <a:pt x="546" y="428"/>
                  </a:cubicBezTo>
                  <a:cubicBezTo>
                    <a:pt x="564" y="422"/>
                    <a:pt x="601" y="410"/>
                    <a:pt x="601" y="410"/>
                  </a:cubicBezTo>
                  <a:cubicBezTo>
                    <a:pt x="604" y="419"/>
                    <a:pt x="610" y="428"/>
                    <a:pt x="610" y="437"/>
                  </a:cubicBezTo>
                  <a:cubicBezTo>
                    <a:pt x="610" y="454"/>
                    <a:pt x="586" y="475"/>
                    <a:pt x="610" y="492"/>
                  </a:cubicBezTo>
                  <a:cubicBezTo>
                    <a:pt x="626" y="503"/>
                    <a:pt x="665" y="510"/>
                    <a:pt x="665" y="510"/>
                  </a:cubicBezTo>
                  <a:cubicBezTo>
                    <a:pt x="689" y="507"/>
                    <a:pt x="714" y="506"/>
                    <a:pt x="738" y="501"/>
                  </a:cubicBezTo>
                  <a:cubicBezTo>
                    <a:pt x="757" y="497"/>
                    <a:pt x="793" y="483"/>
                    <a:pt x="793" y="483"/>
                  </a:cubicBezTo>
                  <a:cubicBezTo>
                    <a:pt x="840" y="413"/>
                    <a:pt x="789" y="313"/>
                    <a:pt x="885" y="282"/>
                  </a:cubicBezTo>
                  <a:cubicBezTo>
                    <a:pt x="905" y="261"/>
                    <a:pt x="919" y="238"/>
                    <a:pt x="940" y="218"/>
                  </a:cubicBezTo>
                  <a:cubicBezTo>
                    <a:pt x="946" y="200"/>
                    <a:pt x="952" y="181"/>
                    <a:pt x="958" y="163"/>
                  </a:cubicBezTo>
                  <a:cubicBezTo>
                    <a:pt x="959" y="159"/>
                    <a:pt x="927" y="73"/>
                    <a:pt x="921" y="53"/>
                  </a:cubicBezTo>
                  <a:cubicBezTo>
                    <a:pt x="939" y="0"/>
                    <a:pt x="924" y="14"/>
                    <a:pt x="1022" y="35"/>
                  </a:cubicBezTo>
                  <a:cubicBezTo>
                    <a:pt x="1047" y="40"/>
                    <a:pt x="1124" y="105"/>
                    <a:pt x="1141" y="126"/>
                  </a:cubicBezTo>
                  <a:cubicBezTo>
                    <a:pt x="1148" y="135"/>
                    <a:pt x="1150" y="147"/>
                    <a:pt x="1159" y="154"/>
                  </a:cubicBezTo>
                  <a:cubicBezTo>
                    <a:pt x="1177" y="169"/>
                    <a:pt x="1237" y="184"/>
                    <a:pt x="1260" y="190"/>
                  </a:cubicBezTo>
                  <a:cubicBezTo>
                    <a:pt x="1273" y="204"/>
                    <a:pt x="1281" y="223"/>
                    <a:pt x="1296" y="236"/>
                  </a:cubicBezTo>
                  <a:cubicBezTo>
                    <a:pt x="1313" y="251"/>
                    <a:pt x="1351" y="273"/>
                    <a:pt x="1351" y="273"/>
                  </a:cubicBezTo>
                  <a:cubicBezTo>
                    <a:pt x="1357" y="282"/>
                    <a:pt x="1369" y="289"/>
                    <a:pt x="1369" y="300"/>
                  </a:cubicBezTo>
                  <a:cubicBezTo>
                    <a:pt x="1369" y="325"/>
                    <a:pt x="1321" y="354"/>
                    <a:pt x="1305" y="364"/>
                  </a:cubicBezTo>
                  <a:cubicBezTo>
                    <a:pt x="1289" y="387"/>
                    <a:pt x="1287" y="398"/>
                    <a:pt x="1260" y="410"/>
                  </a:cubicBezTo>
                  <a:cubicBezTo>
                    <a:pt x="1242" y="418"/>
                    <a:pt x="1205" y="428"/>
                    <a:pt x="1205" y="428"/>
                  </a:cubicBezTo>
                  <a:cubicBezTo>
                    <a:pt x="1194" y="460"/>
                    <a:pt x="1195" y="455"/>
                    <a:pt x="1186" y="492"/>
                  </a:cubicBezTo>
                  <a:cubicBezTo>
                    <a:pt x="1180" y="516"/>
                    <a:pt x="1168" y="565"/>
                    <a:pt x="1168" y="565"/>
                  </a:cubicBezTo>
                  <a:cubicBezTo>
                    <a:pt x="1162" y="638"/>
                    <a:pt x="1182" y="689"/>
                    <a:pt x="1113" y="711"/>
                  </a:cubicBezTo>
                  <a:cubicBezTo>
                    <a:pt x="1056" y="751"/>
                    <a:pt x="1025" y="737"/>
                    <a:pt x="949" y="730"/>
                  </a:cubicBezTo>
                  <a:cubicBezTo>
                    <a:pt x="916" y="719"/>
                    <a:pt x="882" y="710"/>
                    <a:pt x="848" y="702"/>
                  </a:cubicBezTo>
                  <a:cubicBezTo>
                    <a:pt x="811" y="705"/>
                    <a:pt x="774" y="703"/>
                    <a:pt x="738" y="711"/>
                  </a:cubicBezTo>
                  <a:cubicBezTo>
                    <a:pt x="729" y="713"/>
                    <a:pt x="727" y="724"/>
                    <a:pt x="720" y="730"/>
                  </a:cubicBezTo>
                  <a:cubicBezTo>
                    <a:pt x="681" y="762"/>
                    <a:pt x="641" y="796"/>
                    <a:pt x="592" y="812"/>
                  </a:cubicBezTo>
                  <a:cubicBezTo>
                    <a:pt x="577" y="857"/>
                    <a:pt x="567" y="886"/>
                    <a:pt x="620" y="903"/>
                  </a:cubicBezTo>
                  <a:cubicBezTo>
                    <a:pt x="651" y="999"/>
                    <a:pt x="551" y="1005"/>
                    <a:pt x="482" y="1022"/>
                  </a:cubicBezTo>
                  <a:cubicBezTo>
                    <a:pt x="394" y="1016"/>
                    <a:pt x="304" y="1018"/>
                    <a:pt x="217" y="1004"/>
                  </a:cubicBezTo>
                  <a:cubicBezTo>
                    <a:pt x="181" y="998"/>
                    <a:pt x="108" y="986"/>
                    <a:pt x="108" y="986"/>
                  </a:cubicBezTo>
                  <a:cubicBezTo>
                    <a:pt x="85" y="963"/>
                    <a:pt x="61" y="957"/>
                    <a:pt x="34" y="940"/>
                  </a:cubicBezTo>
                  <a:cubicBezTo>
                    <a:pt x="24" y="925"/>
                    <a:pt x="0" y="905"/>
                    <a:pt x="25" y="885"/>
                  </a:cubicBezTo>
                  <a:cubicBezTo>
                    <a:pt x="35" y="877"/>
                    <a:pt x="50" y="880"/>
                    <a:pt x="62" y="876"/>
                  </a:cubicBezTo>
                  <a:cubicBezTo>
                    <a:pt x="81" y="871"/>
                    <a:pt x="99" y="864"/>
                    <a:pt x="117" y="858"/>
                  </a:cubicBezTo>
                  <a:cubicBezTo>
                    <a:pt x="126" y="855"/>
                    <a:pt x="144" y="849"/>
                    <a:pt x="144" y="849"/>
                  </a:cubicBezTo>
                  <a:cubicBezTo>
                    <a:pt x="217" y="856"/>
                    <a:pt x="266" y="849"/>
                    <a:pt x="336" y="849"/>
                  </a:cubicBezTo>
                  <a:close/>
                </a:path>
              </a:pathLst>
            </a:custGeom>
            <a:solidFill>
              <a:srgbClr val="FFCC00"/>
            </a:solidFill>
            <a:ln w="5715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538" name="Group 313"/>
            <p:cNvGrpSpPr>
              <a:grpSpLocks/>
            </p:cNvGrpSpPr>
            <p:nvPr/>
          </p:nvGrpSpPr>
          <p:grpSpPr bwMode="auto">
            <a:xfrm>
              <a:off x="2018" y="2024"/>
              <a:ext cx="215" cy="328"/>
              <a:chOff x="3061" y="663"/>
              <a:chExt cx="1225" cy="1542"/>
            </a:xfrm>
          </p:grpSpPr>
          <p:sp>
            <p:nvSpPr>
              <p:cNvPr id="19602" name="Rectangle 314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03" name="AutoShape 315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604" name="Group 316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605" name="Rectangle 317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606" name="Line 318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07" name="Line 319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39" name="Group 320"/>
            <p:cNvGrpSpPr>
              <a:grpSpLocks/>
            </p:cNvGrpSpPr>
            <p:nvPr/>
          </p:nvGrpSpPr>
          <p:grpSpPr bwMode="auto">
            <a:xfrm>
              <a:off x="1743" y="2024"/>
              <a:ext cx="171" cy="245"/>
              <a:chOff x="3061" y="663"/>
              <a:chExt cx="1225" cy="1542"/>
            </a:xfrm>
          </p:grpSpPr>
          <p:sp>
            <p:nvSpPr>
              <p:cNvPr id="19596" name="Rectangle 321"/>
              <p:cNvSpPr>
                <a:spLocks noChangeArrowheads="1"/>
              </p:cNvSpPr>
              <p:nvPr/>
            </p:nvSpPr>
            <p:spPr bwMode="auto">
              <a:xfrm>
                <a:off x="3152" y="1570"/>
                <a:ext cx="1043" cy="63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97" name="AutoShape 322"/>
              <p:cNvSpPr>
                <a:spLocks noChangeArrowheads="1"/>
              </p:cNvSpPr>
              <p:nvPr/>
            </p:nvSpPr>
            <p:spPr bwMode="auto">
              <a:xfrm>
                <a:off x="3061" y="663"/>
                <a:ext cx="1225" cy="907"/>
              </a:xfrm>
              <a:prstGeom prst="triangle">
                <a:avLst>
                  <a:gd name="adj" fmla="val 50000"/>
                </a:avLst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598" name="Group 323"/>
              <p:cNvGrpSpPr>
                <a:grpSpLocks/>
              </p:cNvGrpSpPr>
              <p:nvPr/>
            </p:nvGrpSpPr>
            <p:grpSpPr bwMode="auto">
              <a:xfrm>
                <a:off x="3515" y="1661"/>
                <a:ext cx="318" cy="408"/>
                <a:chOff x="476" y="482"/>
                <a:chExt cx="726" cy="771"/>
              </a:xfrm>
            </p:grpSpPr>
            <p:sp>
              <p:nvSpPr>
                <p:cNvPr id="19599" name="Rectangle 324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600" name="Line 325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01" name="Line 326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540" name="Tree"/>
            <p:cNvSpPr>
              <a:spLocks noEditPoints="1" noChangeArrowheads="1"/>
            </p:cNvSpPr>
            <p:nvPr/>
          </p:nvSpPr>
          <p:spPr bwMode="auto">
            <a:xfrm>
              <a:off x="1791" y="2161"/>
              <a:ext cx="215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4 w 21600"/>
                <a:gd name="T22" fmla="*/ 22423 h 21600"/>
                <a:gd name="T23" fmla="*/ 21098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541" name="Tree"/>
            <p:cNvSpPr>
              <a:spLocks noEditPoints="1" noChangeArrowheads="1"/>
            </p:cNvSpPr>
            <p:nvPr/>
          </p:nvSpPr>
          <p:spPr bwMode="auto">
            <a:xfrm>
              <a:off x="1746" y="2342"/>
              <a:ext cx="216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0 w 21600"/>
                <a:gd name="T22" fmla="*/ 22423 h 21600"/>
                <a:gd name="T23" fmla="*/ 21100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542" name="Tree"/>
            <p:cNvSpPr>
              <a:spLocks noEditPoints="1" noChangeArrowheads="1"/>
            </p:cNvSpPr>
            <p:nvPr/>
          </p:nvSpPr>
          <p:spPr bwMode="auto">
            <a:xfrm>
              <a:off x="1806" y="2511"/>
              <a:ext cx="215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804 w 21600"/>
                <a:gd name="T22" fmla="*/ 22423 h 21600"/>
                <a:gd name="T23" fmla="*/ 21098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543" name="Group 343"/>
            <p:cNvGrpSpPr>
              <a:grpSpLocks/>
            </p:cNvGrpSpPr>
            <p:nvPr/>
          </p:nvGrpSpPr>
          <p:grpSpPr bwMode="auto">
            <a:xfrm>
              <a:off x="3657" y="3115"/>
              <a:ext cx="92" cy="540"/>
              <a:chOff x="4468" y="1117"/>
              <a:chExt cx="718" cy="902"/>
            </a:xfrm>
          </p:grpSpPr>
          <p:sp>
            <p:nvSpPr>
              <p:cNvPr id="19590" name="Rectangle 344"/>
              <p:cNvSpPr>
                <a:spLocks noChangeArrowheads="1"/>
              </p:cNvSpPr>
              <p:nvPr/>
            </p:nvSpPr>
            <p:spPr bwMode="auto">
              <a:xfrm>
                <a:off x="4521" y="1648"/>
                <a:ext cx="612" cy="371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91" name="AutoShape 345"/>
              <p:cNvSpPr>
                <a:spLocks noChangeArrowheads="1"/>
              </p:cNvSpPr>
              <p:nvPr/>
            </p:nvSpPr>
            <p:spPr bwMode="auto">
              <a:xfrm>
                <a:off x="4468" y="1117"/>
                <a:ext cx="718" cy="53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592" name="Group 346"/>
              <p:cNvGrpSpPr>
                <a:grpSpLocks/>
              </p:cNvGrpSpPr>
              <p:nvPr/>
            </p:nvGrpSpPr>
            <p:grpSpPr bwMode="auto">
              <a:xfrm>
                <a:off x="4734" y="1701"/>
                <a:ext cx="186" cy="238"/>
                <a:chOff x="476" y="482"/>
                <a:chExt cx="726" cy="771"/>
              </a:xfrm>
            </p:grpSpPr>
            <p:sp>
              <p:nvSpPr>
                <p:cNvPr id="19593" name="Rectangle 347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594" name="Line 348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95" name="Line 349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44" name="Group 350"/>
            <p:cNvGrpSpPr>
              <a:grpSpLocks/>
            </p:cNvGrpSpPr>
            <p:nvPr/>
          </p:nvGrpSpPr>
          <p:grpSpPr bwMode="auto">
            <a:xfrm>
              <a:off x="4111" y="3293"/>
              <a:ext cx="92" cy="175"/>
              <a:chOff x="4468" y="1117"/>
              <a:chExt cx="718" cy="902"/>
            </a:xfrm>
          </p:grpSpPr>
          <p:sp>
            <p:nvSpPr>
              <p:cNvPr id="19584" name="Rectangle 351"/>
              <p:cNvSpPr>
                <a:spLocks noChangeArrowheads="1"/>
              </p:cNvSpPr>
              <p:nvPr/>
            </p:nvSpPr>
            <p:spPr bwMode="auto">
              <a:xfrm>
                <a:off x="4521" y="1648"/>
                <a:ext cx="612" cy="371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85" name="AutoShape 352"/>
              <p:cNvSpPr>
                <a:spLocks noChangeArrowheads="1"/>
              </p:cNvSpPr>
              <p:nvPr/>
            </p:nvSpPr>
            <p:spPr bwMode="auto">
              <a:xfrm>
                <a:off x="4468" y="1117"/>
                <a:ext cx="718" cy="53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586" name="Group 353"/>
              <p:cNvGrpSpPr>
                <a:grpSpLocks/>
              </p:cNvGrpSpPr>
              <p:nvPr/>
            </p:nvGrpSpPr>
            <p:grpSpPr bwMode="auto">
              <a:xfrm>
                <a:off x="4734" y="1701"/>
                <a:ext cx="186" cy="238"/>
                <a:chOff x="476" y="482"/>
                <a:chExt cx="726" cy="771"/>
              </a:xfrm>
            </p:grpSpPr>
            <p:sp>
              <p:nvSpPr>
                <p:cNvPr id="19587" name="Rectangle 354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588" name="Line 355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89" name="Line 356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45" name="Group 371"/>
            <p:cNvGrpSpPr>
              <a:grpSpLocks/>
            </p:cNvGrpSpPr>
            <p:nvPr/>
          </p:nvGrpSpPr>
          <p:grpSpPr bwMode="auto">
            <a:xfrm>
              <a:off x="3778" y="3386"/>
              <a:ext cx="89" cy="314"/>
              <a:chOff x="4377" y="754"/>
              <a:chExt cx="492" cy="766"/>
            </a:xfrm>
          </p:grpSpPr>
          <p:sp>
            <p:nvSpPr>
              <p:cNvPr id="19578" name="Rectangle 372"/>
              <p:cNvSpPr>
                <a:spLocks noChangeArrowheads="1"/>
              </p:cNvSpPr>
              <p:nvPr/>
            </p:nvSpPr>
            <p:spPr bwMode="auto">
              <a:xfrm>
                <a:off x="4414" y="1205"/>
                <a:ext cx="418" cy="315"/>
              </a:xfrm>
              <a:prstGeom prst="rect">
                <a:avLst/>
              </a:prstGeom>
              <a:solidFill>
                <a:srgbClr val="CC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79" name="AutoShape 373"/>
              <p:cNvSpPr>
                <a:spLocks noChangeArrowheads="1"/>
              </p:cNvSpPr>
              <p:nvPr/>
            </p:nvSpPr>
            <p:spPr bwMode="auto">
              <a:xfrm>
                <a:off x="4377" y="754"/>
                <a:ext cx="492" cy="451"/>
              </a:xfrm>
              <a:prstGeom prst="triangle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580" name="Group 374"/>
              <p:cNvGrpSpPr>
                <a:grpSpLocks/>
              </p:cNvGrpSpPr>
              <p:nvPr/>
            </p:nvGrpSpPr>
            <p:grpSpPr bwMode="auto">
              <a:xfrm>
                <a:off x="4559" y="1250"/>
                <a:ext cx="128" cy="202"/>
                <a:chOff x="476" y="482"/>
                <a:chExt cx="726" cy="771"/>
              </a:xfrm>
            </p:grpSpPr>
            <p:sp>
              <p:nvSpPr>
                <p:cNvPr id="19581" name="Rectangle 375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582" name="Line 376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83" name="Line 377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546" name="Tree"/>
            <p:cNvSpPr>
              <a:spLocks noEditPoints="1" noChangeArrowheads="1"/>
            </p:cNvSpPr>
            <p:nvPr/>
          </p:nvSpPr>
          <p:spPr bwMode="auto">
            <a:xfrm>
              <a:off x="4468" y="2568"/>
              <a:ext cx="181" cy="37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16 w 21600"/>
                <a:gd name="T22" fmla="*/ 22457 h 21600"/>
                <a:gd name="T23" fmla="*/ 21123 w 21600"/>
                <a:gd name="T24" fmla="*/ 2828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547" name="Tree"/>
            <p:cNvSpPr>
              <a:spLocks noEditPoints="1" noChangeArrowheads="1"/>
            </p:cNvSpPr>
            <p:nvPr/>
          </p:nvSpPr>
          <p:spPr bwMode="auto">
            <a:xfrm>
              <a:off x="4059" y="3113"/>
              <a:ext cx="272" cy="1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94 w 21600"/>
                <a:gd name="T22" fmla="*/ 22477 h 21600"/>
                <a:gd name="T23" fmla="*/ 21044 w 21600"/>
                <a:gd name="T24" fmla="*/ 28288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548" name="Group 364"/>
            <p:cNvGrpSpPr>
              <a:grpSpLocks/>
            </p:cNvGrpSpPr>
            <p:nvPr/>
          </p:nvGrpSpPr>
          <p:grpSpPr bwMode="auto">
            <a:xfrm>
              <a:off x="3923" y="3158"/>
              <a:ext cx="265" cy="267"/>
              <a:chOff x="4377" y="754"/>
              <a:chExt cx="492" cy="766"/>
            </a:xfrm>
          </p:grpSpPr>
          <p:sp>
            <p:nvSpPr>
              <p:cNvPr id="19572" name="Rectangle 365"/>
              <p:cNvSpPr>
                <a:spLocks noChangeArrowheads="1"/>
              </p:cNvSpPr>
              <p:nvPr/>
            </p:nvSpPr>
            <p:spPr bwMode="auto">
              <a:xfrm>
                <a:off x="4414" y="1205"/>
                <a:ext cx="418" cy="315"/>
              </a:xfrm>
              <a:prstGeom prst="rect">
                <a:avLst/>
              </a:prstGeom>
              <a:solidFill>
                <a:srgbClr val="CC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73" name="AutoShape 366"/>
              <p:cNvSpPr>
                <a:spLocks noChangeArrowheads="1"/>
              </p:cNvSpPr>
              <p:nvPr/>
            </p:nvSpPr>
            <p:spPr bwMode="auto">
              <a:xfrm>
                <a:off x="4377" y="754"/>
                <a:ext cx="492" cy="451"/>
              </a:xfrm>
              <a:prstGeom prst="triangle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574" name="Group 367"/>
              <p:cNvGrpSpPr>
                <a:grpSpLocks/>
              </p:cNvGrpSpPr>
              <p:nvPr/>
            </p:nvGrpSpPr>
            <p:grpSpPr bwMode="auto">
              <a:xfrm>
                <a:off x="4559" y="1250"/>
                <a:ext cx="128" cy="202"/>
                <a:chOff x="476" y="482"/>
                <a:chExt cx="726" cy="771"/>
              </a:xfrm>
            </p:grpSpPr>
            <p:sp>
              <p:nvSpPr>
                <p:cNvPr id="19575" name="Rectangle 368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576" name="Line 369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77" name="Line 370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549" name="Tree"/>
            <p:cNvSpPr>
              <a:spLocks noEditPoints="1" noChangeArrowheads="1"/>
            </p:cNvSpPr>
            <p:nvPr/>
          </p:nvSpPr>
          <p:spPr bwMode="auto">
            <a:xfrm>
              <a:off x="3878" y="3339"/>
              <a:ext cx="182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12 w 21600"/>
                <a:gd name="T22" fmla="*/ 22425 h 21600"/>
                <a:gd name="T23" fmla="*/ 21125 w 21600"/>
                <a:gd name="T24" fmla="*/ 28275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550" name="Group 334"/>
            <p:cNvGrpSpPr>
              <a:grpSpLocks/>
            </p:cNvGrpSpPr>
            <p:nvPr/>
          </p:nvGrpSpPr>
          <p:grpSpPr bwMode="auto">
            <a:xfrm>
              <a:off x="4649" y="2615"/>
              <a:ext cx="174" cy="404"/>
              <a:chOff x="4468" y="1117"/>
              <a:chExt cx="718" cy="902"/>
            </a:xfrm>
          </p:grpSpPr>
          <p:sp>
            <p:nvSpPr>
              <p:cNvPr id="19566" name="Rectangle 328"/>
              <p:cNvSpPr>
                <a:spLocks noChangeArrowheads="1"/>
              </p:cNvSpPr>
              <p:nvPr/>
            </p:nvSpPr>
            <p:spPr bwMode="auto">
              <a:xfrm>
                <a:off x="4521" y="1648"/>
                <a:ext cx="612" cy="371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67" name="AutoShape 329"/>
              <p:cNvSpPr>
                <a:spLocks noChangeArrowheads="1"/>
              </p:cNvSpPr>
              <p:nvPr/>
            </p:nvSpPr>
            <p:spPr bwMode="auto">
              <a:xfrm>
                <a:off x="4468" y="1117"/>
                <a:ext cx="718" cy="53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568" name="Group 330"/>
              <p:cNvGrpSpPr>
                <a:grpSpLocks/>
              </p:cNvGrpSpPr>
              <p:nvPr/>
            </p:nvGrpSpPr>
            <p:grpSpPr bwMode="auto">
              <a:xfrm>
                <a:off x="4734" y="1701"/>
                <a:ext cx="186" cy="238"/>
                <a:chOff x="476" y="482"/>
                <a:chExt cx="726" cy="771"/>
              </a:xfrm>
            </p:grpSpPr>
            <p:sp>
              <p:nvSpPr>
                <p:cNvPr id="19569" name="Rectangle 331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570" name="Line 332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71" name="Line 333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51" name="Group 357"/>
            <p:cNvGrpSpPr>
              <a:grpSpLocks/>
            </p:cNvGrpSpPr>
            <p:nvPr/>
          </p:nvGrpSpPr>
          <p:grpSpPr bwMode="auto">
            <a:xfrm>
              <a:off x="4377" y="2886"/>
              <a:ext cx="182" cy="267"/>
              <a:chOff x="4377" y="754"/>
              <a:chExt cx="492" cy="766"/>
            </a:xfrm>
          </p:grpSpPr>
          <p:sp>
            <p:nvSpPr>
              <p:cNvPr id="19560" name="Rectangle 358"/>
              <p:cNvSpPr>
                <a:spLocks noChangeArrowheads="1"/>
              </p:cNvSpPr>
              <p:nvPr/>
            </p:nvSpPr>
            <p:spPr bwMode="auto">
              <a:xfrm>
                <a:off x="4414" y="1205"/>
                <a:ext cx="418" cy="315"/>
              </a:xfrm>
              <a:prstGeom prst="rect">
                <a:avLst/>
              </a:prstGeom>
              <a:solidFill>
                <a:srgbClr val="CC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61" name="AutoShape 359"/>
              <p:cNvSpPr>
                <a:spLocks noChangeArrowheads="1"/>
              </p:cNvSpPr>
              <p:nvPr/>
            </p:nvSpPr>
            <p:spPr bwMode="auto">
              <a:xfrm>
                <a:off x="4377" y="754"/>
                <a:ext cx="492" cy="451"/>
              </a:xfrm>
              <a:prstGeom prst="triangle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562" name="Group 360"/>
              <p:cNvGrpSpPr>
                <a:grpSpLocks/>
              </p:cNvGrpSpPr>
              <p:nvPr/>
            </p:nvGrpSpPr>
            <p:grpSpPr bwMode="auto">
              <a:xfrm>
                <a:off x="4559" y="1250"/>
                <a:ext cx="128" cy="202"/>
                <a:chOff x="476" y="482"/>
                <a:chExt cx="726" cy="771"/>
              </a:xfrm>
            </p:grpSpPr>
            <p:sp>
              <p:nvSpPr>
                <p:cNvPr id="19563" name="Rectangle 361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564" name="Line 362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65" name="Line 363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552" name="Group 342"/>
            <p:cNvGrpSpPr>
              <a:grpSpLocks/>
            </p:cNvGrpSpPr>
            <p:nvPr/>
          </p:nvGrpSpPr>
          <p:grpSpPr bwMode="auto">
            <a:xfrm>
              <a:off x="4468" y="2976"/>
              <a:ext cx="265" cy="267"/>
              <a:chOff x="4377" y="754"/>
              <a:chExt cx="492" cy="766"/>
            </a:xfrm>
          </p:grpSpPr>
          <p:sp>
            <p:nvSpPr>
              <p:cNvPr id="19554" name="Rectangle 336"/>
              <p:cNvSpPr>
                <a:spLocks noChangeArrowheads="1"/>
              </p:cNvSpPr>
              <p:nvPr/>
            </p:nvSpPr>
            <p:spPr bwMode="auto">
              <a:xfrm>
                <a:off x="4414" y="1205"/>
                <a:ext cx="418" cy="315"/>
              </a:xfrm>
              <a:prstGeom prst="rect">
                <a:avLst/>
              </a:prstGeom>
              <a:solidFill>
                <a:srgbClr val="CC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55" name="AutoShape 337"/>
              <p:cNvSpPr>
                <a:spLocks noChangeArrowheads="1"/>
              </p:cNvSpPr>
              <p:nvPr/>
            </p:nvSpPr>
            <p:spPr bwMode="auto">
              <a:xfrm>
                <a:off x="4377" y="754"/>
                <a:ext cx="492" cy="451"/>
              </a:xfrm>
              <a:prstGeom prst="triangle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556" name="Group 338"/>
              <p:cNvGrpSpPr>
                <a:grpSpLocks/>
              </p:cNvGrpSpPr>
              <p:nvPr/>
            </p:nvGrpSpPr>
            <p:grpSpPr bwMode="auto">
              <a:xfrm>
                <a:off x="4559" y="1250"/>
                <a:ext cx="128" cy="202"/>
                <a:chOff x="476" y="482"/>
                <a:chExt cx="726" cy="771"/>
              </a:xfrm>
            </p:grpSpPr>
            <p:sp>
              <p:nvSpPr>
                <p:cNvPr id="19557" name="Rectangle 339"/>
                <p:cNvSpPr>
                  <a:spLocks noChangeArrowheads="1"/>
                </p:cNvSpPr>
                <p:nvPr/>
              </p:nvSpPr>
              <p:spPr bwMode="auto">
                <a:xfrm>
                  <a:off x="476" y="482"/>
                  <a:ext cx="726" cy="77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558" name="Line 340"/>
                <p:cNvSpPr>
                  <a:spLocks noChangeShapeType="1"/>
                </p:cNvSpPr>
                <p:nvPr/>
              </p:nvSpPr>
              <p:spPr bwMode="auto">
                <a:xfrm>
                  <a:off x="839" y="482"/>
                  <a:ext cx="0" cy="77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59" name="Line 341"/>
                <p:cNvSpPr>
                  <a:spLocks noChangeShapeType="1"/>
                </p:cNvSpPr>
                <p:nvPr/>
              </p:nvSpPr>
              <p:spPr bwMode="auto">
                <a:xfrm>
                  <a:off x="476" y="799"/>
                  <a:ext cx="72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553" name="Tree"/>
            <p:cNvSpPr>
              <a:spLocks noEditPoints="1" noChangeArrowheads="1"/>
            </p:cNvSpPr>
            <p:nvPr/>
          </p:nvSpPr>
          <p:spPr bwMode="auto">
            <a:xfrm>
              <a:off x="4377" y="3158"/>
              <a:ext cx="227" cy="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3 h 21600"/>
                <a:gd name="T23" fmla="*/ 21029 w 21600"/>
                <a:gd name="T24" fmla="*/ 28279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5" name="Скругленный прямоугольник 304">
            <a:hlinkClick r:id="rId2" action="ppaction://hlinksldjump"/>
          </p:cNvPr>
          <p:cNvSpPr/>
          <p:nvPr/>
        </p:nvSpPr>
        <p:spPr bwMode="auto">
          <a:xfrm>
            <a:off x="357188" y="1285875"/>
            <a:ext cx="2285985" cy="5715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 defTabSz="449217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3200" b="1" dirty="0" smtClean="0">
                <a:latin typeface="Comic Sans MS" pitchFamily="66" charset="0"/>
              </a:rPr>
              <a:t>Разминка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06" name="Скругленный прямоугольник 305">
            <a:hlinkClick r:id="rId3" action="ppaction://hlinksldjump"/>
          </p:cNvPr>
          <p:cNvSpPr/>
          <p:nvPr/>
        </p:nvSpPr>
        <p:spPr bwMode="auto">
          <a:xfrm>
            <a:off x="0" y="4071938"/>
            <a:ext cx="1857375" cy="5715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 defTabSz="449217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3200" b="1" dirty="0">
                <a:latin typeface="Comic Sans MS" pitchFamily="66" charset="0"/>
              </a:rPr>
              <a:t>Диктант</a:t>
            </a:r>
          </a:p>
        </p:txBody>
      </p:sp>
      <p:sp>
        <p:nvSpPr>
          <p:cNvPr id="307" name="Скругленный прямоугольник 306">
            <a:hlinkClick r:id="rId4" action="ppaction://hlinksldjump"/>
          </p:cNvPr>
          <p:cNvSpPr/>
          <p:nvPr/>
        </p:nvSpPr>
        <p:spPr bwMode="auto">
          <a:xfrm>
            <a:off x="4357688" y="1357313"/>
            <a:ext cx="4572000" cy="5715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 defTabSz="449217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3200" b="1" dirty="0">
                <a:latin typeface="Comic Sans MS" pitchFamily="66" charset="0"/>
              </a:rPr>
              <a:t>В лабиринте дробей</a:t>
            </a:r>
          </a:p>
        </p:txBody>
      </p:sp>
      <p:sp>
        <p:nvSpPr>
          <p:cNvPr id="309" name="Скругленный прямоугольник 308">
            <a:hlinkClick r:id="rId5" action="ppaction://hlinksldjump"/>
          </p:cNvPr>
          <p:cNvSpPr/>
          <p:nvPr/>
        </p:nvSpPr>
        <p:spPr bwMode="auto">
          <a:xfrm>
            <a:off x="2571750" y="4714875"/>
            <a:ext cx="2000250" cy="5715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 defTabSz="449217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dirty="0">
                <a:latin typeface="Comic Sans MS" pitchFamily="66" charset="0"/>
              </a:rPr>
              <a:t>Задачи</a:t>
            </a:r>
          </a:p>
        </p:txBody>
      </p:sp>
      <p:sp>
        <p:nvSpPr>
          <p:cNvPr id="19466" name="WordArt 391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4813" y="5715000"/>
            <a:ext cx="3446462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Остров математических игр</a:t>
            </a:r>
          </a:p>
        </p:txBody>
      </p:sp>
      <p:sp>
        <p:nvSpPr>
          <p:cNvPr id="311" name="Скругленный прямоугольник 310">
            <a:hlinkClick r:id="rId7" action="ppaction://hlinksldjump"/>
          </p:cNvPr>
          <p:cNvSpPr/>
          <p:nvPr/>
        </p:nvSpPr>
        <p:spPr bwMode="auto">
          <a:xfrm>
            <a:off x="5715000" y="3357563"/>
            <a:ext cx="2643188" cy="5715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 defTabSz="449217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3200" b="1" dirty="0">
                <a:latin typeface="Comic Sans MS" pitchFamily="66" charset="0"/>
              </a:rPr>
              <a:t>Спортивная</a:t>
            </a:r>
          </a:p>
        </p:txBody>
      </p:sp>
      <p:sp>
        <p:nvSpPr>
          <p:cNvPr id="19767" name="AutoShape 3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308725"/>
            <a:ext cx="215900" cy="215900"/>
          </a:xfrm>
          <a:prstGeom prst="actionButtonDocumen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prstShdw prst="shdw11">
              <a:srgbClr val="99CC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42988" y="476250"/>
            <a:ext cx="71104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4400" b="1">
                <a:solidFill>
                  <a:srgbClr val="00B0F0"/>
                </a:solidFill>
                <a:latin typeface="Times New Roman" pitchFamily="18" charset="0"/>
              </a:rPr>
              <a:t>СТАНЦИЯ «РАЗМИНКА»</a:t>
            </a:r>
            <a:endParaRPr lang="ru-RU" sz="4400">
              <a:solidFill>
                <a:srgbClr val="00B0F0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850" y="1700213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1.  Сравните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75169"/>
          <a:stretch>
            <a:fillRect/>
          </a:stretch>
        </p:blipFill>
        <p:spPr bwMode="auto">
          <a:xfrm>
            <a:off x="755650" y="2224088"/>
            <a:ext cx="799306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850" y="3789363"/>
            <a:ext cx="3897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2.  Заполнить цепочки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r="86819"/>
          <a:stretch>
            <a:fillRect/>
          </a:stretch>
        </p:blipFill>
        <p:spPr bwMode="auto">
          <a:xfrm>
            <a:off x="5292725" y="4311650"/>
            <a:ext cx="2690813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r="86404"/>
          <a:stretch>
            <a:fillRect/>
          </a:stretch>
        </p:blipFill>
        <p:spPr bwMode="auto">
          <a:xfrm>
            <a:off x="1039813" y="4311650"/>
            <a:ext cx="268605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47738" y="5791200"/>
            <a:ext cx="287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правильные дроби</a:t>
            </a:r>
            <a:r>
              <a:rPr lang="ru-RU">
                <a:latin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35550" y="5791200"/>
            <a:ext cx="3205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неправильные дроби.</a:t>
            </a:r>
          </a:p>
        </p:txBody>
      </p:sp>
      <p:sp>
        <p:nvSpPr>
          <p:cNvPr id="7" name="Овал 6"/>
          <p:cNvSpPr/>
          <p:nvPr/>
        </p:nvSpPr>
        <p:spPr>
          <a:xfrm>
            <a:off x="1296988" y="2495550"/>
            <a:ext cx="758825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354388" y="2495550"/>
            <a:ext cx="758825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092950" y="2495550"/>
            <a:ext cx="757238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224463" y="2495550"/>
            <a:ext cx="758825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  <p:bldP spid="7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1650" y="93663"/>
            <a:ext cx="8229600" cy="1252537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2492375"/>
            <a:ext cx="927258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3.Назовите правильную </a:t>
            </a:r>
            <a:r>
              <a:rPr lang="ru-RU" sz="2800" b="1" dirty="0">
                <a:latin typeface="Times New Roman" pitchFamily="18" charset="0"/>
              </a:rPr>
              <a:t>дробь с числителем 8. </a:t>
            </a:r>
          </a:p>
          <a:p>
            <a:endParaRPr lang="ru-RU" sz="2800" b="1" dirty="0">
              <a:latin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</a:rPr>
              <a:t>4. </a:t>
            </a:r>
            <a:r>
              <a:rPr lang="ru-RU" sz="2800" b="1" dirty="0" smtClean="0">
                <a:latin typeface="Times New Roman" pitchFamily="18" charset="0"/>
              </a:rPr>
              <a:t>Назовите </a:t>
            </a:r>
            <a:r>
              <a:rPr lang="ru-RU" sz="2800" b="1" dirty="0">
                <a:latin typeface="Times New Roman" pitchFamily="18" charset="0"/>
              </a:rPr>
              <a:t>неправильную дробь со знаменателем 8.</a:t>
            </a:r>
          </a:p>
          <a:p>
            <a:endParaRPr lang="ru-RU" sz="2800" b="1" dirty="0">
              <a:latin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</a:rPr>
              <a:t>5. В букете 3 тюльпана и 2 нарцисса. Какую часть букета составляют тюльпаны?</a:t>
            </a:r>
          </a:p>
        </p:txBody>
      </p:sp>
      <p:sp>
        <p:nvSpPr>
          <p:cNvPr id="23564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159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42988" y="476250"/>
            <a:ext cx="65706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4400" b="1">
                <a:solidFill>
                  <a:srgbClr val="00B0F0"/>
                </a:solidFill>
                <a:latin typeface="Times New Roman" pitchFamily="18" charset="0"/>
              </a:rPr>
              <a:t>СТАНЦИЯ «ДИКТАНТ»</a:t>
            </a:r>
            <a:endParaRPr lang="ru-RU" sz="4400">
              <a:solidFill>
                <a:srgbClr val="00B0F0"/>
              </a:solidFill>
              <a:latin typeface="Times New Roman" pitchFamily="18" charset="0"/>
            </a:endParaRPr>
          </a:p>
        </p:txBody>
      </p:sp>
      <p:graphicFrame>
        <p:nvGraphicFramePr>
          <p:cNvPr id="1047" name="Group 23"/>
          <p:cNvGraphicFramePr>
            <a:graphicFrameLocks noGrp="1"/>
          </p:cNvGraphicFramePr>
          <p:nvPr/>
        </p:nvGraphicFramePr>
        <p:xfrm>
          <a:off x="179388" y="1412875"/>
          <a:ext cx="8964612" cy="2809878"/>
        </p:xfrm>
        <a:graphic>
          <a:graphicData uri="http://schemas.openxmlformats.org/drawingml/2006/table">
            <a:tbl>
              <a:tblPr/>
              <a:tblGrid>
                <a:gridCol w="4481512"/>
                <a:gridCol w="4483100"/>
              </a:tblGrid>
              <a:tr h="4016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вариант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вариант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1.Закончить предложение: Из двух дробей с одинаковыми знаменателями больше (меньше ) та дробь у которой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больше ……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меньше …….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Запишите дробь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неправильную с числителем 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правильную со знаменателем 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Вычислите: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r="91574"/>
          <a:stretch>
            <a:fillRect/>
          </a:stretch>
        </p:blipFill>
        <p:spPr bwMode="auto">
          <a:xfrm>
            <a:off x="1660525" y="4005263"/>
            <a:ext cx="823913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Rectangle 8"/>
          <p:cNvSpPr>
            <a:spLocks noChangeArrowheads="1"/>
          </p:cNvSpPr>
          <p:nvPr/>
        </p:nvSpPr>
        <p:spPr bwMode="auto">
          <a:xfrm>
            <a:off x="0" y="847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41" name="Rectangle 9"/>
          <p:cNvSpPr>
            <a:spLocks noChangeArrowheads="1"/>
          </p:cNvSpPr>
          <p:nvPr/>
        </p:nvSpPr>
        <p:spPr bwMode="auto">
          <a:xfrm>
            <a:off x="0" y="1238250"/>
            <a:ext cx="263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>.</a:t>
            </a:r>
            <a:r>
              <a:rPr lang="ru-RU" sz="900">
                <a:latin typeface="Arial" charset="0"/>
              </a:rPr>
              <a:t> </a:t>
            </a:r>
            <a:endParaRPr lang="ru-RU">
              <a:latin typeface="Arial" charset="0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/>
          <a:srcRect r="91702"/>
          <a:stretch>
            <a:fillRect/>
          </a:stretch>
        </p:blipFill>
        <p:spPr bwMode="auto">
          <a:xfrm>
            <a:off x="6516688" y="4005263"/>
            <a:ext cx="8842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5403850"/>
            <a:ext cx="9324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4. На числовом луче с единичным отрезком 5 клеток отметить точки.</a:t>
            </a:r>
          </a:p>
        </p:txBody>
      </p:sp>
      <p:sp>
        <p:nvSpPr>
          <p:cNvPr id="1044" name="Rectangle 15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45" name="Rectangle 17"/>
          <p:cNvSpPr>
            <a:spLocks noChangeArrowheads="1"/>
          </p:cNvSpPr>
          <p:nvPr/>
        </p:nvSpPr>
        <p:spPr bwMode="auto">
          <a:xfrm>
            <a:off x="152400" y="152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403350" y="5868988"/>
          <a:ext cx="1944688" cy="758825"/>
        </p:xfrm>
        <a:graphic>
          <a:graphicData uri="http://schemas.openxmlformats.org/presentationml/2006/ole">
            <p:oleObj spid="_x0000_s1026" name="Формула" r:id="rId5" imgW="520700" imgH="457200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5795963" y="5842000"/>
          <a:ext cx="1944687" cy="801688"/>
        </p:xfrm>
        <a:graphic>
          <a:graphicData uri="http://schemas.openxmlformats.org/presentationml/2006/ole">
            <p:oleObj spid="_x0000_s1027" name="Формула" r:id="rId6" imgW="533169" imgH="457002" progId="Equation.3">
              <p:embed/>
            </p:oleObj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Проверка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2328553"/>
          <a:ext cx="8640960" cy="39460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0"/>
                <a:gridCol w="4320480"/>
              </a:tblGrid>
              <a:tr h="3946017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blipFill rotWithShape="1">
                      <a:blip r:embed="rId2"/>
                      <a:stretch>
                        <a:fillRect t="-2164" r="-100000" b="-1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blipFill rotWithShape="1">
                      <a:blip r:embed="rId2"/>
                      <a:stretch>
                        <a:fillRect l="-100000" t="-2164" b="-155"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9513" y="4924425"/>
            <a:ext cx="40322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738" y="4724400"/>
            <a:ext cx="36004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159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72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72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72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72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803</TotalTime>
  <Words>613</Words>
  <Application>Microsoft Office PowerPoint</Application>
  <PresentationFormat>Экран (4:3)</PresentationFormat>
  <Paragraphs>256</Paragraphs>
  <Slides>21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Волна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Формула</vt:lpstr>
      <vt:lpstr>                                                    Подготовила учитель математики  Кроловецкая Наталья Ивановна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Проверка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«Ёлочка настроения»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Natasha</cp:lastModifiedBy>
  <cp:revision>75</cp:revision>
  <dcterms:created xsi:type="dcterms:W3CDTF">2011-04-19T16:43:36Z</dcterms:created>
  <dcterms:modified xsi:type="dcterms:W3CDTF">2024-12-24T15:15:02Z</dcterms:modified>
</cp:coreProperties>
</file>