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7" r:id="rId5"/>
    <p:sldId id="258" r:id="rId6"/>
    <p:sldId id="262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Ильченко" initials="ЕИ" lastIdx="1" clrIdx="0">
    <p:extLst>
      <p:ext uri="{19B8F6BF-5375-455C-9EA6-DF929625EA0E}">
        <p15:presenceInfo xmlns:p15="http://schemas.microsoft.com/office/powerpoint/2012/main" userId="160f6387eb6e6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9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4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6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1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1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2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2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3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6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2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4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E49D8-A298-4F54-8804-E9DE2F4B28F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9653F1-002B-49A3-A746-BD4A34490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45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9AF8D-749C-12B6-1363-E9D9724B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921" y="1291980"/>
            <a:ext cx="5366158" cy="2137020"/>
          </a:xfrm>
        </p:spPr>
        <p:txBody>
          <a:bodyPr anchor="t"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сгорания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8C9592-A8B3-42FF-5F4B-4232AD08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9079" y="5552303"/>
            <a:ext cx="3412921" cy="1305697"/>
          </a:xfrm>
        </p:spPr>
        <p:txBody>
          <a:bodyPr>
            <a:normAutofit/>
          </a:bodyPr>
          <a:lstStyle/>
          <a:p>
            <a:pPr algn="l"/>
            <a:r>
              <a:rPr lang="ru-RU" sz="1600" smtClean="0"/>
              <a:t>Выполнил : Ильченко </a:t>
            </a:r>
            <a:r>
              <a:rPr lang="ru-RU" sz="1600" dirty="0"/>
              <a:t>К.Е. 9 «А</a:t>
            </a:r>
            <a:r>
              <a:rPr lang="ru-RU" sz="1600" dirty="0" smtClean="0"/>
              <a:t>»</a:t>
            </a:r>
          </a:p>
          <a:p>
            <a:pPr algn="l"/>
            <a:r>
              <a:rPr lang="ru-RU" sz="1600" dirty="0" smtClean="0"/>
              <a:t>Руководитель: Доронина Е.А.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31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97" y="196968"/>
            <a:ext cx="9419136" cy="1416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6968"/>
            <a:ext cx="10131425" cy="12776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04" y="1771135"/>
            <a:ext cx="4324864" cy="73248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1801 году Филипп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Лебон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придумал и заложил в конструкцию принцип работы ДВС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5125" y="2226735"/>
            <a:ext cx="5955956" cy="276884"/>
          </a:xfrm>
        </p:spPr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527" y="2574831"/>
            <a:ext cx="1743607" cy="20297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704540" y="5264149"/>
            <a:ext cx="304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0800000" flipH="1" flipV="1">
            <a:off x="8880389" y="5136999"/>
            <a:ext cx="3155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1890 году Рудольф Дизель изобрел дизельный двигатель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внутреннего сгорания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08" y="4837911"/>
            <a:ext cx="3325232" cy="19828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308" y="1710811"/>
            <a:ext cx="5519352" cy="29998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43" y="2550998"/>
            <a:ext cx="4085767" cy="2053600"/>
          </a:xfrm>
          <a:prstGeom prst="rect">
            <a:avLst/>
          </a:prstGeom>
        </p:spPr>
      </p:pic>
      <p:sp>
        <p:nvSpPr>
          <p:cNvPr id="22" name="Объект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09236" y="4710647"/>
            <a:ext cx="4121574" cy="21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96B85-5B57-DB80-7BC1-4CF6A193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353424"/>
          </a:xfrm>
        </p:spPr>
        <p:txBody>
          <a:bodyPr>
            <a:normAutofit/>
          </a:bodyPr>
          <a:lstStyle/>
          <a:p>
            <a:r>
              <a:rPr lang="ru-RU" b="0" i="1" dirty="0">
                <a:effectLst/>
                <a:latin typeface="Arial" panose="020B0604020202020204" pitchFamily="34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1885 году Первый автомобильный ДВС в привычном понимании был создан Карлом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Бенцем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872BFD8-6F25-EF2C-B8E9-C1CB48AFAD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18" y="172932"/>
            <a:ext cx="2289887" cy="23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184" y="1145059"/>
            <a:ext cx="8929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3" y="1941951"/>
            <a:ext cx="3064834" cy="3511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664" y="1981527"/>
            <a:ext cx="3697138" cy="3432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39" y="3335681"/>
            <a:ext cx="4127157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79" y="64255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ДВС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25" y="1779374"/>
            <a:ext cx="6277232" cy="4901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38" y="1779374"/>
            <a:ext cx="3270420" cy="49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BEFCCA8-3D28-199B-BFB7-E7D7A8DA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473" y="109057"/>
            <a:ext cx="7418079" cy="14540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BE7017A-5F2F-F12B-66BA-82AD7B77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8737"/>
            <a:ext cx="12192000" cy="2035530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Цикл двигателя: четыре такта (хода поршня)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Впуск                      Сжатие               Рабочий ход             Выпуск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1A5EF575-EB30-ED46-A10C-202D7E3E6407}"/>
              </a:ext>
            </a:extLst>
          </p:cNvPr>
          <p:cNvSpPr txBox="1">
            <a:spLocks/>
          </p:cNvSpPr>
          <p:nvPr/>
        </p:nvSpPr>
        <p:spPr>
          <a:xfrm>
            <a:off x="1019859" y="261323"/>
            <a:ext cx="9958563" cy="5147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BCA78866-5CE8-D23A-48CA-A9CE3ED16013}"/>
              </a:ext>
            </a:extLst>
          </p:cNvPr>
          <p:cNvCxnSpPr/>
          <p:nvPr/>
        </p:nvCxnSpPr>
        <p:spPr>
          <a:xfrm flipH="1">
            <a:off x="3288484" y="1786855"/>
            <a:ext cx="494951" cy="51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AD7871B-BF70-3FEF-8451-CDB9D8D30168}"/>
              </a:ext>
            </a:extLst>
          </p:cNvPr>
          <p:cNvCxnSpPr/>
          <p:nvPr/>
        </p:nvCxnSpPr>
        <p:spPr>
          <a:xfrm>
            <a:off x="4999839" y="1786855"/>
            <a:ext cx="0" cy="51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4B8F0281-DFF3-D60F-4AFC-B62C36E01E2D}"/>
              </a:ext>
            </a:extLst>
          </p:cNvPr>
          <p:cNvCxnSpPr/>
          <p:nvPr/>
        </p:nvCxnSpPr>
        <p:spPr>
          <a:xfrm>
            <a:off x="6610525" y="1786854"/>
            <a:ext cx="100668" cy="511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CC1FD4AF-9792-4813-F97E-15D9D0D3DFD5}"/>
              </a:ext>
            </a:extLst>
          </p:cNvPr>
          <p:cNvCxnSpPr>
            <a:cxnSpLocks/>
          </p:cNvCxnSpPr>
          <p:nvPr/>
        </p:nvCxnSpPr>
        <p:spPr>
          <a:xfrm>
            <a:off x="8246378" y="1845578"/>
            <a:ext cx="293615" cy="45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89" y="2966544"/>
            <a:ext cx="7908325" cy="36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2C3632-836B-253C-8A92-C9D9E18E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88" y="81104"/>
            <a:ext cx="10131425" cy="145626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ДВС</a:t>
            </a:r>
          </a:p>
        </p:txBody>
      </p:sp>
      <p:pic>
        <p:nvPicPr>
          <p:cNvPr id="3076" name="Picture 4" descr="Двигатель. ВАЗ 2105 (Жигули) / 0c8637">
            <a:extLst>
              <a:ext uri="{FF2B5EF4-FFF2-40B4-BE49-F238E27FC236}">
                <a16:creationId xmlns:a16="http://schemas.microsoft.com/office/drawing/2014/main" xmlns="" id="{F3AE4BD3-7491-07A4-1581-0261B66D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11" y="1195646"/>
            <a:ext cx="5405162" cy="5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8" y="1195646"/>
            <a:ext cx="5753204" cy="52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F5B5D1CD-587B-4DEE-1E94-DEF0BBA8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Применение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ДВС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Текст 2">
            <a:extLst>
              <a:ext uri="{FF2B5EF4-FFF2-40B4-BE49-F238E27FC236}">
                <a16:creationId xmlns:a16="http://schemas.microsoft.com/office/drawing/2014/main" xmlns="" id="{73F1AB1A-47C8-935B-5DB8-F357F57F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35113"/>
            <a:ext cx="10525896" cy="63976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ДВС широко применяются в любых видов автомобилей, кораблей, самолетов 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Содержимое 6" descr="0_b603_16fa0f2a_XL.jpeg">
            <a:extLst>
              <a:ext uri="{FF2B5EF4-FFF2-40B4-BE49-F238E27FC236}">
                <a16:creationId xmlns:a16="http://schemas.microsoft.com/office/drawing/2014/main" xmlns="" id="{90BCF802-3EDB-7895-B4B1-E2D7E99D1C6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767" y="2540001"/>
            <a:ext cx="4297363" cy="3222625"/>
          </a:xfrm>
        </p:spPr>
      </p:pic>
      <p:pic>
        <p:nvPicPr>
          <p:cNvPr id="8" name="Содержимое 7" descr="0_16a07_c07bdf9f_XL.jpeg">
            <a:extLst>
              <a:ext uri="{FF2B5EF4-FFF2-40B4-BE49-F238E27FC236}">
                <a16:creationId xmlns:a16="http://schemas.microsoft.com/office/drawing/2014/main" xmlns="" id="{E12EA23F-D2E1-2AF0-C4C9-7068BD7FAF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0745" y="2540001"/>
            <a:ext cx="4041775" cy="3222625"/>
          </a:xfrm>
        </p:spPr>
      </p:pic>
    </p:spTree>
    <p:extLst>
      <p:ext uri="{BB962C8B-B14F-4D97-AF65-F5344CB8AC3E}">
        <p14:creationId xmlns:p14="http://schemas.microsoft.com/office/powerpoint/2010/main" val="901541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ДВС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5459" y="1820562"/>
            <a:ext cx="4950941" cy="6590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3135" y="2963862"/>
            <a:ext cx="5478161" cy="333808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3135" y="1820562"/>
            <a:ext cx="5379308" cy="98243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 среды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3482" y="2802996"/>
            <a:ext cx="4995334" cy="2920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708" y="2561968"/>
            <a:ext cx="514864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олговечностью </a:t>
            </a:r>
            <a:r>
              <a:rPr lang="ru-RU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надежностью в эксплуатации.</a:t>
            </a:r>
            <a:endParaRPr lang="ru-RU" sz="2400" b="1" kern="1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Удобство. </a:t>
            </a:r>
            <a:r>
              <a:rPr lang="ru-RU" sz="24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заправки двигателя топливом.</a:t>
            </a:r>
            <a:endParaRPr lang="ru-RU" sz="2400" b="1" kern="1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Длительный ресурс работы. </a:t>
            </a:r>
            <a:endParaRPr lang="ru-RU" sz="2400" b="1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ru-RU" sz="24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Компактность</a:t>
            </a:r>
            <a:r>
              <a:rPr lang="ru-RU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kern="1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257</TotalTime>
  <Words>113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Небесная</vt:lpstr>
      <vt:lpstr>ДВИГАТЕЛЬ внутреннего сгорания </vt:lpstr>
      <vt:lpstr>Презентация PowerPoint</vt:lpstr>
      <vt:lpstr> В 1885 году Первый автомобильный ДВС в привычном понимании был создан Карлом Бенцем </vt:lpstr>
      <vt:lpstr>Устройство ДВС</vt:lpstr>
      <vt:lpstr>Принцип работы Двс</vt:lpstr>
      <vt:lpstr>Устройство ДВС</vt:lpstr>
      <vt:lpstr>Применение ДВС </vt:lpstr>
      <vt:lpstr>Достоинства и недостатки ДВС 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«ДВИГАТЕЛЬ внутреннего сгорания»</dc:title>
  <dc:creator>Евгений Ильченко</dc:creator>
  <cp:lastModifiedBy>shadow armado.</cp:lastModifiedBy>
  <cp:revision>13</cp:revision>
  <dcterms:created xsi:type="dcterms:W3CDTF">2023-11-22T20:24:38Z</dcterms:created>
  <dcterms:modified xsi:type="dcterms:W3CDTF">2025-05-26T19:57:32Z</dcterms:modified>
</cp:coreProperties>
</file>